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Override3.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30.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charts/chart8.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5" r:id="rId5"/>
    <p:sldMasterId id="2147483778" r:id="rId6"/>
  </p:sldMasterIdLst>
  <p:notesMasterIdLst>
    <p:notesMasterId r:id="rId35"/>
  </p:notesMasterIdLst>
  <p:handoutMasterIdLst>
    <p:handoutMasterId r:id="rId36"/>
  </p:handoutMasterIdLst>
  <p:sldIdLst>
    <p:sldId id="2328" r:id="rId7"/>
    <p:sldId id="2476" r:id="rId8"/>
    <p:sldId id="2563" r:id="rId9"/>
    <p:sldId id="2565" r:id="rId10"/>
    <p:sldId id="2542" r:id="rId11"/>
    <p:sldId id="2540" r:id="rId12"/>
    <p:sldId id="2518" r:id="rId13"/>
    <p:sldId id="2538" r:id="rId14"/>
    <p:sldId id="2543" r:id="rId15"/>
    <p:sldId id="2546" r:id="rId16"/>
    <p:sldId id="2558" r:id="rId17"/>
    <p:sldId id="2550" r:id="rId18"/>
    <p:sldId id="2551" r:id="rId19"/>
    <p:sldId id="2560" r:id="rId20"/>
    <p:sldId id="2561" r:id="rId21"/>
    <p:sldId id="2562" r:id="rId22"/>
    <p:sldId id="2474" r:id="rId23"/>
    <p:sldId id="2553" r:id="rId24"/>
    <p:sldId id="2460" r:id="rId25"/>
    <p:sldId id="2556" r:id="rId26"/>
    <p:sldId id="2526" r:id="rId27"/>
    <p:sldId id="2450" r:id="rId28"/>
    <p:sldId id="2338" r:id="rId29"/>
    <p:sldId id="2321" r:id="rId30"/>
    <p:sldId id="2566" r:id="rId31"/>
    <p:sldId id="2567" r:id="rId32"/>
    <p:sldId id="2568" r:id="rId33"/>
    <p:sldId id="253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461F0-F92C-7471-47D7-2BC9B50540F8}" name="Nicolas DE KERANGAL" initials="NDK" userId="S::nicolas.dekerangal@bw-ideol.com::0fb94bfd-81b0-4690-93be-83307da538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 DE LA GUERIVIERE" initials="PDLG" lastIdx="20" clrIdx="0">
    <p:extLst>
      <p:ext uri="{19B8F6BF-5375-455C-9EA6-DF929625EA0E}">
        <p15:presenceInfo xmlns:p15="http://schemas.microsoft.com/office/powerpoint/2012/main" userId="S::paul.delagueriviere@bw-ideol.com::dd2cd4a6-daa8-40b8-8439-950d9364e737" providerId="AD"/>
      </p:ext>
    </p:extLst>
  </p:cmAuthor>
  <p:cmAuthor id="2" name="Petter Narvestad" initials="PN" lastIdx="1" clrIdx="1">
    <p:extLst>
      <p:ext uri="{19B8F6BF-5375-455C-9EA6-DF929625EA0E}">
        <p15:presenceInfo xmlns:p15="http://schemas.microsoft.com/office/powerpoint/2012/main" userId="S::pn@crux.no::1b32e4ff-8765-47cc-b50c-da3992f36635" providerId="AD"/>
      </p:ext>
    </p:extLst>
  </p:cmAuthor>
  <p:cmAuthor id="3" name="Petter Narvestad" initials="PN [2]" lastIdx="1" clrIdx="2">
    <p:extLst>
      <p:ext uri="{19B8F6BF-5375-455C-9EA6-DF929625EA0E}">
        <p15:presenceInfo xmlns:p15="http://schemas.microsoft.com/office/powerpoint/2012/main" userId="S::pn@crux.no::36de8708ab7b027f" providerId="AD"/>
      </p:ext>
    </p:extLst>
  </p:cmAuthor>
  <p:cmAuthor id="4" name="Petter Narvestad" initials="PN [3]" lastIdx="5" clrIdx="3">
    <p:extLst>
      <p:ext uri="{19B8F6BF-5375-455C-9EA6-DF929625EA0E}">
        <p15:presenceInfo xmlns:p15="http://schemas.microsoft.com/office/powerpoint/2012/main" userId="S::pn@crux.no::6be4d7db-98fb-4819-8920-e07c0b344952" providerId="AD"/>
      </p:ext>
    </p:extLst>
  </p:cmAuthor>
  <p:cmAuthor id="5" name="Marie BAYARD-LENOIR" initials="MBL" lastIdx="1" clrIdx="4">
    <p:extLst>
      <p:ext uri="{19B8F6BF-5375-455C-9EA6-DF929625EA0E}">
        <p15:presenceInfo xmlns:p15="http://schemas.microsoft.com/office/powerpoint/2012/main" userId="S::marie.bayard@bw-ideol.com::c7ab374a-6aa4-4366-af19-e5ecd2d1b4bd" providerId="AD"/>
      </p:ext>
    </p:extLst>
  </p:cmAuthor>
  <p:cmAuthor id="6" name="Nicolas DE KERANGAL" initials="NDK" lastIdx="13" clrIdx="5">
    <p:extLst>
      <p:ext uri="{19B8F6BF-5375-455C-9EA6-DF929625EA0E}">
        <p15:presenceInfo xmlns:p15="http://schemas.microsoft.com/office/powerpoint/2012/main" userId="S::nicolas.dekerangal@bw-ideol.com::0fb94bfd-81b0-4690-93be-83307da538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E10"/>
    <a:srgbClr val="009CA6"/>
    <a:srgbClr val="FA481C"/>
    <a:srgbClr val="73BE87"/>
    <a:srgbClr val="055A73"/>
    <a:srgbClr val="097698"/>
    <a:srgbClr val="0066A3"/>
    <a:srgbClr val="FF6600"/>
    <a:srgbClr val="000066"/>
    <a:srgbClr val="66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961"/>
  </p:normalViewPr>
  <p:slideViewPr>
    <p:cSldViewPr snapToGrid="0" snapToObjects="1">
      <p:cViewPr varScale="1">
        <p:scale>
          <a:sx n="83" d="100"/>
          <a:sy n="83" d="100"/>
        </p:scale>
        <p:origin x="806" y="77"/>
      </p:cViewPr>
      <p:guideLst/>
    </p:cSldViewPr>
  </p:slideViewPr>
  <p:outlineViewPr>
    <p:cViewPr>
      <p:scale>
        <a:sx n="33" d="100"/>
        <a:sy n="33" d="100"/>
      </p:scale>
      <p:origin x="0" y="-38504"/>
    </p:cViewPr>
  </p:outlin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64771070282881E-2"/>
          <c:y val="2.3360287511230909E-2"/>
          <c:w val="0.96967045785943429"/>
          <c:h val="0.95327942497753815"/>
        </c:manualLayout>
      </c:layout>
      <c:barChart>
        <c:barDir val="col"/>
        <c:grouping val="stacked"/>
        <c:varyColors val="0"/>
        <c:ser>
          <c:idx val="0"/>
          <c:order val="0"/>
          <c:spPr>
            <a:solidFill>
              <a:srgbClr val="C0C0C0"/>
            </a:solidFill>
            <a:ln>
              <a:noFill/>
            </a:ln>
          </c:spPr>
          <c:invertIfNegative val="0"/>
          <c:val>
            <c:numRef>
              <c:f>Sheet1!$A$1:$L$1</c:f>
              <c:numCache>
                <c:formatCode>General</c:formatCode>
                <c:ptCount val="12"/>
                <c:pt idx="0">
                  <c:v>0.1</c:v>
                </c:pt>
                <c:pt idx="1">
                  <c:v>0.2</c:v>
                </c:pt>
                <c:pt idx="2">
                  <c:v>0.3</c:v>
                </c:pt>
                <c:pt idx="3">
                  <c:v>0.5</c:v>
                </c:pt>
                <c:pt idx="4">
                  <c:v>1</c:v>
                </c:pt>
                <c:pt idx="5">
                  <c:v>1.7</c:v>
                </c:pt>
                <c:pt idx="6">
                  <c:v>2.2999999999999998</c:v>
                </c:pt>
                <c:pt idx="7">
                  <c:v>2.8</c:v>
                </c:pt>
                <c:pt idx="8">
                  <c:v>3</c:v>
                </c:pt>
                <c:pt idx="9">
                  <c:v>2.9</c:v>
                </c:pt>
                <c:pt idx="10">
                  <c:v>2.9</c:v>
                </c:pt>
                <c:pt idx="11">
                  <c:v>2.9</c:v>
                </c:pt>
              </c:numCache>
            </c:numRef>
          </c:val>
          <c:extLst>
            <c:ext xmlns:c16="http://schemas.microsoft.com/office/drawing/2014/chart" uri="{C3380CC4-5D6E-409C-BE32-E72D297353CC}">
              <c16:uniqueId val="{00000000-4639-490C-B906-DA59FC7C74DB}"/>
            </c:ext>
          </c:extLst>
        </c:ser>
        <c:ser>
          <c:idx val="1"/>
          <c:order val="1"/>
          <c:spPr>
            <a:solidFill>
              <a:schemeClr val="accent4"/>
            </a:solidFill>
            <a:ln>
              <a:noFill/>
            </a:ln>
          </c:spPr>
          <c:invertIfNegative val="0"/>
          <c:val>
            <c:numRef>
              <c:f>Sheet1!$A$2:$L$2</c:f>
              <c:numCache>
                <c:formatCode>General</c:formatCode>
                <c:ptCount val="12"/>
                <c:pt idx="9">
                  <c:v>0.10000000000000009</c:v>
                </c:pt>
                <c:pt idx="10">
                  <c:v>0.10000000000000009</c:v>
                </c:pt>
                <c:pt idx="11">
                  <c:v>0.10000000000000009</c:v>
                </c:pt>
              </c:numCache>
            </c:numRef>
          </c:val>
          <c:extLst>
            <c:ext xmlns:c16="http://schemas.microsoft.com/office/drawing/2014/chart" uri="{C3380CC4-5D6E-409C-BE32-E72D297353CC}">
              <c16:uniqueId val="{00000001-4639-490C-B906-DA59FC7C74DB}"/>
            </c:ext>
          </c:extLst>
        </c:ser>
        <c:dLbls>
          <c:showLegendKey val="0"/>
          <c:showVal val="0"/>
          <c:showCatName val="0"/>
          <c:showSerName val="0"/>
          <c:showPercent val="0"/>
          <c:showBubbleSize val="0"/>
        </c:dLbls>
        <c:gapWidth val="80"/>
        <c:overlap val="100"/>
        <c:axId val="852142432"/>
        <c:axId val="1"/>
      </c:barChart>
      <c:catAx>
        <c:axId val="852142432"/>
        <c:scaling>
          <c:orientation val="minMax"/>
        </c:scaling>
        <c:delete val="0"/>
        <c:axPos val="b"/>
        <c:majorGridlines>
          <c:spPr>
            <a:ln>
              <a:noFill/>
            </a:ln>
          </c:spPr>
        </c:majorGridlines>
        <c:majorTickMark val="none"/>
        <c:minorTickMark val="none"/>
        <c:tickLblPos val="none"/>
        <c:spPr>
          <a:ln w="9525" algn="ctr">
            <a:solidFill>
              <a:srgbClr val="FFFFFF"/>
            </a:solidFill>
            <a:prstDash val="solid"/>
          </a:ln>
        </c:spPr>
        <c:crossAx val="1"/>
        <c:crosses val="min"/>
        <c:auto val="0"/>
        <c:lblAlgn val="ctr"/>
        <c:lblOffset val="100"/>
        <c:noMultiLvlLbl val="0"/>
      </c:catAx>
      <c:valAx>
        <c:axId val="1"/>
        <c:scaling>
          <c:orientation val="minMax"/>
          <c:max val="3"/>
          <c:min val="0"/>
        </c:scaling>
        <c:delete val="1"/>
        <c:axPos val="l"/>
        <c:numFmt formatCode="General" sourceLinked="1"/>
        <c:majorTickMark val="out"/>
        <c:minorTickMark val="none"/>
        <c:tickLblPos val="nextTo"/>
        <c:crossAx val="8521424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747254314833589E-2"/>
          <c:y val="0.17100014718636475"/>
          <c:w val="0.95723684210526316"/>
          <c:h val="0.80640427247876345"/>
        </c:manualLayout>
      </c:layout>
      <c:barChart>
        <c:barDir val="col"/>
        <c:grouping val="stacked"/>
        <c:varyColors val="0"/>
        <c:ser>
          <c:idx val="0"/>
          <c:order val="0"/>
          <c:spPr>
            <a:solidFill>
              <a:srgbClr val="055A73"/>
            </a:solidFill>
            <a:ln>
              <a:solidFill>
                <a:schemeClr val="accent5"/>
              </a:solidFill>
            </a:ln>
          </c:spPr>
          <c:invertIfNegative val="0"/>
          <c:dPt>
            <c:idx val="2"/>
            <c:invertIfNegative val="0"/>
            <c:bubble3D val="0"/>
            <c:spPr>
              <a:noFill/>
              <a:ln>
                <a:noFill/>
              </a:ln>
            </c:spPr>
            <c:extLst>
              <c:ext xmlns:c16="http://schemas.microsoft.com/office/drawing/2014/chart" uri="{C3380CC4-5D6E-409C-BE32-E72D297353CC}">
                <c16:uniqueId val="{00000002-BEC7-428C-8F7A-85ECE89C612D}"/>
              </c:ext>
            </c:extLst>
          </c:dPt>
          <c:val>
            <c:numRef>
              <c:f>Sheet1!$A$1:$G$1</c:f>
              <c:numCache>
                <c:formatCode>General</c:formatCode>
                <c:ptCount val="7"/>
                <c:pt idx="0">
                  <c:v>0.99</c:v>
                </c:pt>
                <c:pt idx="2">
                  <c:v>1</c:v>
                </c:pt>
                <c:pt idx="6">
                  <c:v>8.5</c:v>
                </c:pt>
              </c:numCache>
            </c:numRef>
          </c:val>
          <c:extLst>
            <c:ext xmlns:c16="http://schemas.microsoft.com/office/drawing/2014/chart" uri="{C3380CC4-5D6E-409C-BE32-E72D297353CC}">
              <c16:uniqueId val="{00000000-18D2-4862-839D-EA8DBF234FAD}"/>
            </c:ext>
          </c:extLst>
        </c:ser>
        <c:ser>
          <c:idx val="1"/>
          <c:order val="1"/>
          <c:spPr>
            <a:solidFill>
              <a:srgbClr val="73BE87"/>
            </a:solidFill>
            <a:ln w="12700">
              <a:noFill/>
            </a:ln>
          </c:spPr>
          <c:invertIfNegative val="0"/>
          <c:dPt>
            <c:idx val="2"/>
            <c:invertIfNegative val="0"/>
            <c:bubble3D val="0"/>
            <c:spPr>
              <a:solidFill>
                <a:srgbClr val="009CA6"/>
              </a:solidFill>
              <a:ln w="12700">
                <a:solidFill>
                  <a:schemeClr val="accent4"/>
                </a:solidFill>
              </a:ln>
            </c:spPr>
            <c:extLst>
              <c:ext xmlns:c16="http://schemas.microsoft.com/office/drawing/2014/chart" uri="{C3380CC4-5D6E-409C-BE32-E72D297353CC}">
                <c16:uniqueId val="{00000003-BEC7-428C-8F7A-85ECE89C612D}"/>
              </c:ext>
            </c:extLst>
          </c:dPt>
          <c:val>
            <c:numRef>
              <c:f>Sheet1!$A$2:$G$2</c:f>
              <c:numCache>
                <c:formatCode>General</c:formatCode>
                <c:ptCount val="7"/>
                <c:pt idx="0">
                  <c:v>5.0000000000000001E-3</c:v>
                </c:pt>
                <c:pt idx="2">
                  <c:v>2.2000000000000002</c:v>
                </c:pt>
                <c:pt idx="6">
                  <c:v>1.5</c:v>
                </c:pt>
              </c:numCache>
            </c:numRef>
          </c:val>
          <c:extLst>
            <c:ext xmlns:c16="http://schemas.microsoft.com/office/drawing/2014/chart" uri="{C3380CC4-5D6E-409C-BE32-E72D297353CC}">
              <c16:uniqueId val="{00000001-18D2-4862-839D-EA8DBF234FAD}"/>
            </c:ext>
          </c:extLst>
        </c:ser>
        <c:ser>
          <c:idx val="2"/>
          <c:order val="2"/>
          <c:spPr>
            <a:noFill/>
            <a:ln w="12700">
              <a:solidFill>
                <a:srgbClr val="009CA6"/>
              </a:solidFill>
            </a:ln>
          </c:spPr>
          <c:invertIfNegative val="0"/>
          <c:val>
            <c:numRef>
              <c:f>Sheet1!$A$3:$G$3</c:f>
              <c:numCache>
                <c:formatCode>General</c:formatCode>
                <c:ptCount val="7"/>
                <c:pt idx="2">
                  <c:v>11.6</c:v>
                </c:pt>
              </c:numCache>
            </c:numRef>
          </c:val>
          <c:extLst>
            <c:ext xmlns:c16="http://schemas.microsoft.com/office/drawing/2014/chart" uri="{C3380CC4-5D6E-409C-BE32-E72D297353CC}">
              <c16:uniqueId val="{00000001-BEC7-428C-8F7A-85ECE89C612D}"/>
            </c:ext>
          </c:extLst>
        </c:ser>
        <c:dLbls>
          <c:showLegendKey val="0"/>
          <c:showVal val="0"/>
          <c:showCatName val="0"/>
          <c:showSerName val="0"/>
          <c:showPercent val="0"/>
          <c:showBubbleSize val="0"/>
        </c:dLbls>
        <c:gapWidth val="80"/>
        <c:overlap val="100"/>
        <c:axId val="968986712"/>
        <c:axId val="1"/>
      </c:barChart>
      <c:catAx>
        <c:axId val="9689867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scaling>
        <c:delete val="0"/>
        <c:axPos val="l"/>
        <c:numFmt formatCode="General" sourceLinked="1"/>
        <c:majorTickMark val="out"/>
        <c:minorTickMark val="none"/>
        <c:tickLblPos val="nextTo"/>
        <c:crossAx val="968986712"/>
        <c:crosses val="min"/>
        <c:crossBetween val="between"/>
      </c:valAx>
    </c:plotArea>
    <c:plotVisOnly val="0"/>
    <c:dispBlanksAs val="gap"/>
    <c:showDLblsOverMax val="1"/>
  </c:chart>
  <c:txPr>
    <a:bodyPr/>
    <a:lstStyle/>
    <a:p>
      <a:pPr>
        <a:defRPr lang="en-GB" noProof="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684210526316E-2"/>
          <c:y val="4.9335863377609111E-2"/>
          <c:w val="0.89052631578947372"/>
          <c:h val="0.90132827324478182"/>
        </c:manualLayout>
      </c:layout>
      <c:barChart>
        <c:barDir val="col"/>
        <c:grouping val="stacked"/>
        <c:varyColors val="0"/>
        <c:ser>
          <c:idx val="0"/>
          <c:order val="0"/>
          <c:spPr>
            <a:solidFill>
              <a:schemeClr val="accent4"/>
            </a:solidFill>
            <a:ln>
              <a:noFill/>
            </a:ln>
          </c:spPr>
          <c:invertIfNegative val="0"/>
          <c:val>
            <c:numRef>
              <c:f>Sheet1!$A$1</c:f>
              <c:numCache>
                <c:formatCode>General</c:formatCode>
                <c:ptCount val="1"/>
                <c:pt idx="0">
                  <c:v>2.7</c:v>
                </c:pt>
              </c:numCache>
            </c:numRef>
          </c:val>
          <c:extLst>
            <c:ext xmlns:c16="http://schemas.microsoft.com/office/drawing/2014/chart" uri="{C3380CC4-5D6E-409C-BE32-E72D297353CC}">
              <c16:uniqueId val="{00000000-2238-4794-9EE3-35004D82F9FB}"/>
            </c:ext>
          </c:extLst>
        </c:ser>
        <c:dLbls>
          <c:showLegendKey val="0"/>
          <c:showVal val="0"/>
          <c:showCatName val="0"/>
          <c:showSerName val="0"/>
          <c:showPercent val="0"/>
          <c:showBubbleSize val="0"/>
        </c:dLbls>
        <c:gapWidth val="80"/>
        <c:overlap val="100"/>
        <c:axId val="968879784"/>
        <c:axId val="1"/>
      </c:barChart>
      <c:catAx>
        <c:axId val="9688797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General" sourceLinked="1"/>
        <c:majorTickMark val="none"/>
        <c:minorTickMark val="none"/>
        <c:tickLblPos val="none"/>
        <c:spPr>
          <a:ln w="9525" algn="ctr">
            <a:solidFill>
              <a:srgbClr val="CCE5E8"/>
            </a:solidFill>
            <a:prstDash val="solid"/>
          </a:ln>
        </c:spPr>
        <c:crossAx val="96887978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684210526316E-2"/>
          <c:y val="4.9335863377609111E-2"/>
          <c:w val="0.89052631578947372"/>
          <c:h val="0.90132827324478182"/>
        </c:manualLayout>
      </c:layout>
      <c:barChart>
        <c:barDir val="col"/>
        <c:grouping val="stacked"/>
        <c:varyColors val="0"/>
        <c:ser>
          <c:idx val="0"/>
          <c:order val="0"/>
          <c:spPr>
            <a:solidFill>
              <a:schemeClr val="accent4"/>
            </a:solidFill>
            <a:ln w="12700" algn="ctr">
              <a:solidFill>
                <a:srgbClr val="FFFFFF"/>
              </a:solidFill>
              <a:prstDash val="solid"/>
            </a:ln>
          </c:spPr>
          <c:invertIfNegative val="0"/>
          <c:val>
            <c:numRef>
              <c:f>Sheet1!$A$1</c:f>
              <c:numCache>
                <c:formatCode>General</c:formatCode>
                <c:ptCount val="1"/>
                <c:pt idx="0">
                  <c:v>2</c:v>
                </c:pt>
              </c:numCache>
            </c:numRef>
          </c:val>
          <c:extLst>
            <c:ext xmlns:c16="http://schemas.microsoft.com/office/drawing/2014/chart" uri="{C3380CC4-5D6E-409C-BE32-E72D297353CC}">
              <c16:uniqueId val="{00000000-5DB7-4B07-993C-0FA887C67CB5}"/>
            </c:ext>
          </c:extLst>
        </c:ser>
        <c:ser>
          <c:idx val="1"/>
          <c:order val="1"/>
          <c:spPr>
            <a:solidFill>
              <a:schemeClr val="accent4"/>
            </a:solidFill>
            <a:ln w="12700" algn="ctr">
              <a:solidFill>
                <a:srgbClr val="FFFFFF"/>
              </a:solidFill>
              <a:prstDash val="solid"/>
            </a:ln>
          </c:spPr>
          <c:invertIfNegative val="0"/>
          <c:val>
            <c:numRef>
              <c:f>Sheet1!$A$2</c:f>
              <c:numCache>
                <c:formatCode>General</c:formatCode>
                <c:ptCount val="1"/>
                <c:pt idx="0">
                  <c:v>2</c:v>
                </c:pt>
              </c:numCache>
            </c:numRef>
          </c:val>
          <c:extLst>
            <c:ext xmlns:c16="http://schemas.microsoft.com/office/drawing/2014/chart" uri="{C3380CC4-5D6E-409C-BE32-E72D297353CC}">
              <c16:uniqueId val="{00000001-5DB7-4B07-993C-0FA887C67CB5}"/>
            </c:ext>
          </c:extLst>
        </c:ser>
        <c:ser>
          <c:idx val="2"/>
          <c:order val="2"/>
          <c:spPr>
            <a:solidFill>
              <a:schemeClr val="accent4"/>
            </a:solidFill>
            <a:ln w="12700" algn="ctr">
              <a:solidFill>
                <a:srgbClr val="FFFFFF"/>
              </a:solidFill>
              <a:prstDash val="solid"/>
            </a:ln>
          </c:spPr>
          <c:invertIfNegative val="0"/>
          <c:val>
            <c:numRef>
              <c:f>Sheet1!$A$3</c:f>
              <c:numCache>
                <c:formatCode>General</c:formatCode>
                <c:ptCount val="1"/>
                <c:pt idx="0">
                  <c:v>2</c:v>
                </c:pt>
              </c:numCache>
            </c:numRef>
          </c:val>
          <c:extLst>
            <c:ext xmlns:c16="http://schemas.microsoft.com/office/drawing/2014/chart" uri="{C3380CC4-5D6E-409C-BE32-E72D297353CC}">
              <c16:uniqueId val="{00000002-5DB7-4B07-993C-0FA887C67CB5}"/>
            </c:ext>
          </c:extLst>
        </c:ser>
        <c:ser>
          <c:idx val="3"/>
          <c:order val="3"/>
          <c:spPr>
            <a:solidFill>
              <a:schemeClr val="accent4"/>
            </a:solidFill>
            <a:ln w="12700" algn="ctr">
              <a:solidFill>
                <a:srgbClr val="FFFFFF"/>
              </a:solidFill>
              <a:prstDash val="solid"/>
            </a:ln>
          </c:spPr>
          <c:invertIfNegative val="0"/>
          <c:val>
            <c:numRef>
              <c:f>Sheet1!$A$4</c:f>
              <c:numCache>
                <c:formatCode>General</c:formatCode>
                <c:ptCount val="1"/>
                <c:pt idx="0">
                  <c:v>2</c:v>
                </c:pt>
              </c:numCache>
            </c:numRef>
          </c:val>
          <c:extLst>
            <c:ext xmlns:c16="http://schemas.microsoft.com/office/drawing/2014/chart" uri="{C3380CC4-5D6E-409C-BE32-E72D297353CC}">
              <c16:uniqueId val="{00000003-5DB7-4B07-993C-0FA887C67CB5}"/>
            </c:ext>
          </c:extLst>
        </c:ser>
        <c:ser>
          <c:idx val="4"/>
          <c:order val="4"/>
          <c:spPr>
            <a:solidFill>
              <a:schemeClr val="accent4"/>
            </a:solidFill>
            <a:ln w="12700" algn="ctr">
              <a:solidFill>
                <a:srgbClr val="FFFFFF"/>
              </a:solidFill>
              <a:prstDash val="solid"/>
            </a:ln>
          </c:spPr>
          <c:invertIfNegative val="0"/>
          <c:val>
            <c:numRef>
              <c:f>Sheet1!$A$5</c:f>
              <c:numCache>
                <c:formatCode>General</c:formatCode>
                <c:ptCount val="1"/>
                <c:pt idx="0">
                  <c:v>2</c:v>
                </c:pt>
              </c:numCache>
            </c:numRef>
          </c:val>
          <c:extLst>
            <c:ext xmlns:c16="http://schemas.microsoft.com/office/drawing/2014/chart" uri="{C3380CC4-5D6E-409C-BE32-E72D297353CC}">
              <c16:uniqueId val="{00000004-5DB7-4B07-993C-0FA887C67CB5}"/>
            </c:ext>
          </c:extLst>
        </c:ser>
        <c:dLbls>
          <c:showLegendKey val="0"/>
          <c:showVal val="0"/>
          <c:showCatName val="0"/>
          <c:showSerName val="0"/>
          <c:showPercent val="0"/>
          <c:showBubbleSize val="0"/>
        </c:dLbls>
        <c:gapWidth val="80"/>
        <c:overlap val="100"/>
        <c:axId val="968891920"/>
        <c:axId val="1"/>
      </c:barChart>
      <c:catAx>
        <c:axId val="9688919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General" sourceLinked="1"/>
        <c:majorTickMark val="none"/>
        <c:minorTickMark val="none"/>
        <c:tickLblPos val="none"/>
        <c:spPr>
          <a:ln w="9525" algn="ctr">
            <a:solidFill>
              <a:srgbClr val="CDE4E8"/>
            </a:solidFill>
            <a:prstDash val="solid"/>
          </a:ln>
        </c:spPr>
        <c:crossAx val="96889192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684210526316E-2"/>
          <c:y val="4.9335863377609111E-2"/>
          <c:w val="0.89052631578947372"/>
          <c:h val="0.90132827324478182"/>
        </c:manualLayout>
      </c:layout>
      <c:barChart>
        <c:barDir val="col"/>
        <c:grouping val="stacked"/>
        <c:varyColors val="0"/>
        <c:ser>
          <c:idx val="0"/>
          <c:order val="0"/>
          <c:spPr>
            <a:solidFill>
              <a:schemeClr val="accent4"/>
            </a:solidFill>
            <a:ln>
              <a:noFill/>
            </a:ln>
          </c:spPr>
          <c:invertIfNegative val="0"/>
          <c:val>
            <c:numRef>
              <c:f>Sheet1!$A$1</c:f>
              <c:numCache>
                <c:formatCode>General</c:formatCode>
                <c:ptCount val="1"/>
                <c:pt idx="0">
                  <c:v>3</c:v>
                </c:pt>
              </c:numCache>
            </c:numRef>
          </c:val>
          <c:extLst>
            <c:ext xmlns:c16="http://schemas.microsoft.com/office/drawing/2014/chart" uri="{C3380CC4-5D6E-409C-BE32-E72D297353CC}">
              <c16:uniqueId val="{00000000-0BF6-455F-9DF6-23E740C37EAD}"/>
            </c:ext>
          </c:extLst>
        </c:ser>
        <c:dLbls>
          <c:showLegendKey val="0"/>
          <c:showVal val="0"/>
          <c:showCatName val="0"/>
          <c:showSerName val="0"/>
          <c:showPercent val="0"/>
          <c:showBubbleSize val="0"/>
        </c:dLbls>
        <c:gapWidth val="80"/>
        <c:overlap val="100"/>
        <c:axId val="968888968"/>
        <c:axId val="1"/>
      </c:barChart>
      <c:catAx>
        <c:axId val="9688889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General" sourceLinked="1"/>
        <c:majorTickMark val="none"/>
        <c:minorTickMark val="none"/>
        <c:tickLblPos val="none"/>
        <c:spPr>
          <a:ln w="9525" algn="ctr">
            <a:solidFill>
              <a:srgbClr val="CCEAEC"/>
            </a:solidFill>
            <a:prstDash val="solid"/>
          </a:ln>
        </c:spPr>
        <c:crossAx val="968888968"/>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684210526316E-2"/>
          <c:y val="4.9335863377609111E-2"/>
          <c:w val="0.89052631578947372"/>
          <c:h val="0.90132827324478182"/>
        </c:manualLayout>
      </c:layout>
      <c:barChart>
        <c:barDir val="col"/>
        <c:grouping val="stacked"/>
        <c:varyColors val="0"/>
        <c:ser>
          <c:idx val="0"/>
          <c:order val="0"/>
          <c:spPr>
            <a:solidFill>
              <a:schemeClr val="accent4"/>
            </a:solidFill>
            <a:ln>
              <a:noFill/>
            </a:ln>
          </c:spPr>
          <c:invertIfNegative val="0"/>
          <c:val>
            <c:numRef>
              <c:f>Sheet1!$A$1</c:f>
              <c:numCache>
                <c:formatCode>General</c:formatCode>
                <c:ptCount val="1"/>
                <c:pt idx="0">
                  <c:v>5</c:v>
                </c:pt>
              </c:numCache>
            </c:numRef>
          </c:val>
          <c:extLst>
            <c:ext xmlns:c16="http://schemas.microsoft.com/office/drawing/2014/chart" uri="{C3380CC4-5D6E-409C-BE32-E72D297353CC}">
              <c16:uniqueId val="{00000000-9592-42C1-B7F6-F9374C244470}"/>
            </c:ext>
          </c:extLst>
        </c:ser>
        <c:dLbls>
          <c:showLegendKey val="0"/>
          <c:showVal val="0"/>
          <c:showCatName val="0"/>
          <c:showSerName val="0"/>
          <c:showPercent val="0"/>
          <c:showBubbleSize val="0"/>
        </c:dLbls>
        <c:gapWidth val="80"/>
        <c:overlap val="100"/>
        <c:axId val="968900448"/>
        <c:axId val="1"/>
      </c:barChart>
      <c:catAx>
        <c:axId val="9689004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General" sourceLinked="1"/>
        <c:majorTickMark val="none"/>
        <c:minorTickMark val="none"/>
        <c:tickLblPos val="none"/>
        <c:spPr>
          <a:ln w="9525" algn="ctr">
            <a:solidFill>
              <a:srgbClr val="CDE4E8"/>
            </a:solidFill>
            <a:prstDash val="solid"/>
          </a:ln>
        </c:spPr>
        <c:crossAx val="968900448"/>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684210526316E-2"/>
          <c:y val="4.9335863377609111E-2"/>
          <c:w val="0.89052631578947372"/>
          <c:h val="0.90132827324478182"/>
        </c:manualLayout>
      </c:layout>
      <c:barChart>
        <c:barDir val="col"/>
        <c:grouping val="stacked"/>
        <c:varyColors val="0"/>
        <c:ser>
          <c:idx val="0"/>
          <c:order val="0"/>
          <c:spPr>
            <a:solidFill>
              <a:schemeClr val="accent4"/>
            </a:solidFill>
            <a:ln>
              <a:noFill/>
            </a:ln>
          </c:spPr>
          <c:invertIfNegative val="0"/>
          <c:val>
            <c:numRef>
              <c:f>Sheet1!$A$1</c:f>
              <c:numCache>
                <c:formatCode>General</c:formatCode>
                <c:ptCount val="1"/>
                <c:pt idx="0">
                  <c:v>3</c:v>
                </c:pt>
              </c:numCache>
            </c:numRef>
          </c:val>
          <c:extLst>
            <c:ext xmlns:c16="http://schemas.microsoft.com/office/drawing/2014/chart" uri="{C3380CC4-5D6E-409C-BE32-E72D297353CC}">
              <c16:uniqueId val="{00000000-AD33-4A52-9B55-C4223B912592}"/>
            </c:ext>
          </c:extLst>
        </c:ser>
        <c:dLbls>
          <c:showLegendKey val="0"/>
          <c:showVal val="0"/>
          <c:showCatName val="0"/>
          <c:showSerName val="0"/>
          <c:showPercent val="0"/>
          <c:showBubbleSize val="0"/>
        </c:dLbls>
        <c:gapWidth val="80"/>
        <c:overlap val="100"/>
        <c:axId val="968897824"/>
        <c:axId val="1"/>
      </c:barChart>
      <c:catAx>
        <c:axId val="9688978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General" sourceLinked="1"/>
        <c:majorTickMark val="none"/>
        <c:minorTickMark val="none"/>
        <c:tickLblPos val="none"/>
        <c:spPr>
          <a:ln w="9525" algn="ctr">
            <a:solidFill>
              <a:srgbClr val="CDE4E8"/>
            </a:solidFill>
            <a:prstDash val="solid"/>
          </a:ln>
        </c:spPr>
        <c:crossAx val="968897824"/>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381578947368422E-2"/>
          <c:y val="2.6222894604135148E-2"/>
          <c:w val="0.95723684210526316"/>
          <c:h val="0.94755421079172975"/>
        </c:manualLayout>
      </c:layout>
      <c:barChart>
        <c:barDir val="col"/>
        <c:grouping val="stacked"/>
        <c:varyColors val="0"/>
        <c:ser>
          <c:idx val="0"/>
          <c:order val="0"/>
          <c:spPr>
            <a:solidFill>
              <a:srgbClr val="055A73"/>
            </a:solidFill>
            <a:ln>
              <a:noFill/>
            </a:ln>
          </c:spPr>
          <c:invertIfNegative val="0"/>
          <c:val>
            <c:numRef>
              <c:f>Sheet1!$A$1:$B$1</c:f>
              <c:numCache>
                <c:formatCode>General</c:formatCode>
                <c:ptCount val="2"/>
                <c:pt idx="0">
                  <c:v>0.99</c:v>
                </c:pt>
                <c:pt idx="1">
                  <c:v>8</c:v>
                </c:pt>
              </c:numCache>
            </c:numRef>
          </c:val>
          <c:extLst>
            <c:ext xmlns:c16="http://schemas.microsoft.com/office/drawing/2014/chart" uri="{C3380CC4-5D6E-409C-BE32-E72D297353CC}">
              <c16:uniqueId val="{00000000-083F-48AA-A259-990B87C5520E}"/>
            </c:ext>
          </c:extLst>
        </c:ser>
        <c:ser>
          <c:idx val="1"/>
          <c:order val="1"/>
          <c:spPr>
            <a:solidFill>
              <a:srgbClr val="73BE87"/>
            </a:solidFill>
            <a:ln>
              <a:noFill/>
            </a:ln>
          </c:spPr>
          <c:invertIfNegative val="0"/>
          <c:val>
            <c:numRef>
              <c:f>Sheet1!$A$2:$B$2</c:f>
              <c:numCache>
                <c:formatCode>General</c:formatCode>
                <c:ptCount val="2"/>
                <c:pt idx="0">
                  <c:v>5.0000000000000001E-3</c:v>
                </c:pt>
                <c:pt idx="1">
                  <c:v>2</c:v>
                </c:pt>
              </c:numCache>
            </c:numRef>
          </c:val>
          <c:extLst>
            <c:ext xmlns:c16="http://schemas.microsoft.com/office/drawing/2014/chart" uri="{C3380CC4-5D6E-409C-BE32-E72D297353CC}">
              <c16:uniqueId val="{00000001-083F-48AA-A259-990B87C5520E}"/>
            </c:ext>
          </c:extLst>
        </c:ser>
        <c:dLbls>
          <c:showLegendKey val="0"/>
          <c:showVal val="0"/>
          <c:showCatName val="0"/>
          <c:showSerName val="0"/>
          <c:showPercent val="0"/>
          <c:showBubbleSize val="0"/>
        </c:dLbls>
        <c:gapWidth val="80"/>
        <c:overlap val="100"/>
        <c:axId val="968986712"/>
        <c:axId val="1"/>
      </c:barChart>
      <c:catAx>
        <c:axId val="9689867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96898671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0.13797</cdr:x>
      <cdr:y>0.85919</cdr:y>
    </cdr:from>
    <cdr:to>
      <cdr:x>0.36134</cdr:x>
      <cdr:y>0.96968</cdr:y>
    </cdr:to>
    <cdr:sp macro="" textlink="">
      <cdr:nvSpPr>
        <cdr:cNvPr id="2" name="ZoneTexte 8">
          <a:extLst xmlns:a="http://schemas.openxmlformats.org/drawingml/2006/main">
            <a:ext uri="{FF2B5EF4-FFF2-40B4-BE49-F238E27FC236}">
              <a16:creationId xmlns:a16="http://schemas.microsoft.com/office/drawing/2014/main" id="{31E5691E-22A2-489A-B47D-5FF1C94FA5A0}"/>
            </a:ext>
          </a:extLst>
        </cdr:cNvPr>
        <cdr:cNvSpPr txBox="1"/>
      </cdr:nvSpPr>
      <cdr:spPr>
        <a:xfrm xmlns:a="http://schemas.openxmlformats.org/drawingml/2006/main">
          <a:off x="850169" y="4068692"/>
          <a:ext cx="137641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dirty="0"/>
            <a:t>Under </a:t>
          </a:r>
          <a:r>
            <a:rPr lang="fr-FR" sz="1400" dirty="0" err="1"/>
            <a:t>development</a:t>
          </a:r>
          <a:endParaRPr lang="fr-FR"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18352D-4D64-4611-BFAC-A7682DB5D1F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4DB731-B987-405C-9DF5-0780149B599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CB60203-FA60-4FA7-851E-7318AA00F6D5}" type="datetimeFigureOut">
              <a:rPr lang="en-GB" smtClean="0"/>
              <a:t>Dividends</a:t>
            </a:fld>
            <a:endParaRPr lang="en-GB"/>
          </a:p>
        </p:txBody>
      </p:sp>
      <p:sp>
        <p:nvSpPr>
          <p:cNvPr id="4" name="Footer Placeholder 3">
            <a:extLst>
              <a:ext uri="{FF2B5EF4-FFF2-40B4-BE49-F238E27FC236}">
                <a16:creationId xmlns:a16="http://schemas.microsoft.com/office/drawing/2014/main" id="{9E3C8819-EF49-4271-9182-391DC21DFCD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9484B0-012C-4EAF-AD80-20D8E5C00BB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BAFACE4-0BB7-4B41-83B7-8656571851E3}" type="slidenum">
              <a:rPr lang="en-GB" smtClean="0"/>
              <a:t>‹N°›</a:t>
            </a:fld>
            <a:endParaRPr lang="en-GB"/>
          </a:p>
        </p:txBody>
      </p:sp>
    </p:spTree>
    <p:extLst>
      <p:ext uri="{BB962C8B-B14F-4D97-AF65-F5344CB8AC3E}">
        <p14:creationId xmlns:p14="http://schemas.microsoft.com/office/powerpoint/2010/main" val="1145379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904C0B-C9ED-2746-AD18-D2C9BE730F9E}" type="datetimeFigureOut">
              <a:rPr lang="en-US" smtClean="0"/>
              <a:t>2/23/2022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557BA1-C2E2-BC45-A1C2-13BA5C15B365}" type="slidenum">
              <a:rPr lang="en-US" smtClean="0"/>
              <a:t>‹N°›</a:t>
            </a:fld>
            <a:endParaRPr lang="en-US"/>
          </a:p>
        </p:txBody>
      </p:sp>
    </p:spTree>
    <p:extLst>
      <p:ext uri="{BB962C8B-B14F-4D97-AF65-F5344CB8AC3E}">
        <p14:creationId xmlns:p14="http://schemas.microsoft.com/office/powerpoint/2010/main" val="1823294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7BA1-C2E2-BC45-A1C2-13BA5C15B3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7BA1-C2E2-BC45-A1C2-13BA5C15B3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98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57BA1-C2E2-BC45-A1C2-13BA5C15B365}" type="slidenum">
              <a:rPr lang="en-GB" smtClean="0"/>
              <a:pPr/>
              <a:t>19</a:t>
            </a:fld>
            <a:endParaRPr lang="en-GB" dirty="0"/>
          </a:p>
        </p:txBody>
      </p:sp>
    </p:spTree>
    <p:extLst>
      <p:ext uri="{BB962C8B-B14F-4D97-AF65-F5344CB8AC3E}">
        <p14:creationId xmlns:p14="http://schemas.microsoft.com/office/powerpoint/2010/main" val="383219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57BA1-C2E2-BC45-A1C2-13BA5C15B365}" type="slidenum">
              <a:rPr lang="en-GB" smtClean="0"/>
              <a:pPr/>
              <a:t>20</a:t>
            </a:fld>
            <a:endParaRPr lang="en-GB" dirty="0"/>
          </a:p>
        </p:txBody>
      </p:sp>
    </p:spTree>
    <p:extLst>
      <p:ext uri="{BB962C8B-B14F-4D97-AF65-F5344CB8AC3E}">
        <p14:creationId xmlns:p14="http://schemas.microsoft.com/office/powerpoint/2010/main" val="205740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57BA1-C2E2-BC45-A1C2-13BA5C15B365}" type="slidenum">
              <a:rPr lang="en-GB" smtClean="0"/>
              <a:pPr/>
              <a:t>22</a:t>
            </a:fld>
            <a:endParaRPr lang="en-GB" dirty="0"/>
          </a:p>
        </p:txBody>
      </p:sp>
    </p:spTree>
    <p:extLst>
      <p:ext uri="{BB962C8B-B14F-4D97-AF65-F5344CB8AC3E}">
        <p14:creationId xmlns:p14="http://schemas.microsoft.com/office/powerpoint/2010/main" val="402404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4.jp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5.jp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emf"/><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jpg"/><Relationship Id="rId5" Type="http://schemas.openxmlformats.org/officeDocument/2006/relationships/image" Target="../media/image9.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8.jpeg"/><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4.jp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6.jpg"/><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9.emf"/><Relationship Id="rId4" Type="http://schemas.openxmlformats.org/officeDocument/2006/relationships/oleObject" Target="../embeddings/oleObject14.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9.emf"/><Relationship Id="rId4" Type="http://schemas.openxmlformats.org/officeDocument/2006/relationships/oleObject" Target="../embeddings/oleObject1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9.emf"/><Relationship Id="rId4" Type="http://schemas.openxmlformats.org/officeDocument/2006/relationships/oleObject" Target="../embeddings/oleObject19.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9.emf"/><Relationship Id="rId4" Type="http://schemas.openxmlformats.org/officeDocument/2006/relationships/oleObject" Target="../embeddings/oleObject2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9.emf"/><Relationship Id="rId4" Type="http://schemas.openxmlformats.org/officeDocument/2006/relationships/oleObject" Target="../embeddings/oleObject22.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vmlDrawing" Target="../drawings/vmlDrawing23.vml"/><Relationship Id="rId1" Type="http://schemas.openxmlformats.org/officeDocument/2006/relationships/themeOverride" Target="../theme/themeOverride3.x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8.jpeg"/><Relationship Id="rId5" Type="http://schemas.openxmlformats.org/officeDocument/2006/relationships/image" Target="../media/image9.emf"/><Relationship Id="rId4" Type="http://schemas.openxmlformats.org/officeDocument/2006/relationships/oleObject" Target="../embeddings/oleObject24.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eau, extérieur, embarcation&#10;&#10;Description générée automatiquement">
            <a:extLst>
              <a:ext uri="{FF2B5EF4-FFF2-40B4-BE49-F238E27FC236}">
                <a16:creationId xmlns:a16="http://schemas.microsoft.com/office/drawing/2014/main" id="{EE8FC093-191A-49D6-9DBF-51A08A04E8B9}"/>
              </a:ext>
            </a:extLst>
          </p:cNvPr>
          <p:cNvPicPr>
            <a:picLocks noChangeAspect="1"/>
          </p:cNvPicPr>
          <p:nvPr userDrawn="1"/>
        </p:nvPicPr>
        <p:blipFill rotWithShape="1">
          <a:blip r:embed="rId2"/>
          <a:srcRect r="5482" b="11959"/>
          <a:stretch/>
        </p:blipFill>
        <p:spPr>
          <a:xfrm>
            <a:off x="0" y="0"/>
            <a:ext cx="12191999" cy="6858000"/>
          </a:xfrm>
          <a:prstGeom prst="rect">
            <a:avLst/>
          </a:prstGeom>
        </p:spPr>
      </p:pic>
      <p:sp>
        <p:nvSpPr>
          <p:cNvPr id="14" name="Subtitle 2">
            <a:extLst>
              <a:ext uri="{FF2B5EF4-FFF2-40B4-BE49-F238E27FC236}">
                <a16:creationId xmlns:a16="http://schemas.microsoft.com/office/drawing/2014/main" id="{F2380D9E-63B4-4560-9D5C-0C67457F6420}"/>
              </a:ext>
            </a:extLst>
          </p:cNvPr>
          <p:cNvSpPr>
            <a:spLocks noGrp="1"/>
          </p:cNvSpPr>
          <p:nvPr>
            <p:ph type="subTitle" idx="1" hasCustomPrompt="1"/>
          </p:nvPr>
        </p:nvSpPr>
        <p:spPr>
          <a:xfrm>
            <a:off x="635461" y="2483821"/>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9" name="Image 8">
            <a:extLst>
              <a:ext uri="{FF2B5EF4-FFF2-40B4-BE49-F238E27FC236}">
                <a16:creationId xmlns:a16="http://schemas.microsoft.com/office/drawing/2014/main" id="{7F9760AF-BAFE-9F44-88F3-6F7BDB13C34E}"/>
              </a:ext>
            </a:extLst>
          </p:cNvPr>
          <p:cNvPicPr>
            <a:picLocks noChangeAspect="1"/>
          </p:cNvPicPr>
          <p:nvPr userDrawn="1"/>
        </p:nvPicPr>
        <p:blipFill>
          <a:blip r:embed="rId3"/>
          <a:stretch>
            <a:fillRect/>
          </a:stretch>
        </p:blipFill>
        <p:spPr>
          <a:xfrm>
            <a:off x="8511726" y="5537283"/>
            <a:ext cx="3249789" cy="928511"/>
          </a:xfrm>
          <a:prstGeom prst="rect">
            <a:avLst/>
          </a:prstGeom>
        </p:spPr>
      </p:pic>
      <p:sp>
        <p:nvSpPr>
          <p:cNvPr id="10" name="Title 1">
            <a:extLst>
              <a:ext uri="{FF2B5EF4-FFF2-40B4-BE49-F238E27FC236}">
                <a16:creationId xmlns:a16="http://schemas.microsoft.com/office/drawing/2014/main" id="{D7B1B6A4-458A-6642-A276-0A0CE2BA1445}"/>
              </a:ext>
            </a:extLst>
          </p:cNvPr>
          <p:cNvSpPr>
            <a:spLocks noGrp="1"/>
          </p:cNvSpPr>
          <p:nvPr>
            <p:ph type="ctrTitle"/>
          </p:nvPr>
        </p:nvSpPr>
        <p:spPr>
          <a:xfrm>
            <a:off x="511175" y="840024"/>
            <a:ext cx="5729287" cy="1495794"/>
          </a:xfrm>
          <a:prstGeom prst="rect">
            <a:avLst/>
          </a:prstGeom>
        </p:spPr>
        <p:txBody>
          <a:bodyPr wrap="square" anchor="b">
            <a:spAutoFit/>
          </a:bodyPr>
          <a:lstStyle>
            <a:lvl1pPr algn="l">
              <a:defRPr sz="5400">
                <a:solidFill>
                  <a:schemeClr val="bg1"/>
                </a:solidFill>
              </a:defRPr>
            </a:lvl1pPr>
          </a:lstStyle>
          <a:p>
            <a:r>
              <a:rPr lang="en-GB" dirty="0"/>
              <a:t>Click to edit Master title style</a:t>
            </a:r>
            <a:endParaRPr lang="en-US" dirty="0"/>
          </a:p>
        </p:txBody>
      </p:sp>
      <p:cxnSp>
        <p:nvCxnSpPr>
          <p:cNvPr id="19" name="Connecteur droit 18">
            <a:extLst>
              <a:ext uri="{FF2B5EF4-FFF2-40B4-BE49-F238E27FC236}">
                <a16:creationId xmlns:a16="http://schemas.microsoft.com/office/drawing/2014/main" id="{32A61ECF-9ECB-AB49-87F7-779C717A1D4C}"/>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419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E836CC-B7E5-9740-B1A2-4A08EDB0CFE7}"/>
              </a:ext>
            </a:extLst>
          </p:cNvPr>
          <p:cNvPicPr>
            <a:picLocks noChangeAspect="1"/>
          </p:cNvPicPr>
          <p:nvPr userDrawn="1"/>
        </p:nvPicPr>
        <p:blipFill rotWithShape="1">
          <a:blip r:embed="rId2"/>
          <a:srcRect l="28805" t="-39" r="29689" b="39"/>
          <a:stretch/>
        </p:blipFill>
        <p:spPr>
          <a:xfrm>
            <a:off x="4819322" y="-2679"/>
            <a:ext cx="5060404"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F1EFB347-95A1-DF41-AA32-2A211010AE25}"/>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80894" y="2976567"/>
            <a:ext cx="2181433" cy="276999"/>
          </a:xfrm>
        </p:spPr>
        <p:txBody>
          <a:bodyPr wrap="square">
            <a:sp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369695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v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74413" cy="415498"/>
          </a:xfrm>
          <a:prstGeom prst="rect">
            <a:avLst/>
          </a:prstGeom>
        </p:spPr>
        <p:txBody>
          <a:body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B5DC9541-DCB6-4A41-864B-5D68EAE2679B}"/>
              </a:ext>
            </a:extLst>
          </p:cNvPr>
          <p:cNvSpPr>
            <a:spLocks noGrp="1"/>
          </p:cNvSpPr>
          <p:nvPr>
            <p:ph idx="1"/>
          </p:nvPr>
        </p:nvSpPr>
        <p:spPr>
          <a:xfrm>
            <a:off x="626165" y="1690688"/>
            <a:ext cx="11059422" cy="4484687"/>
          </a:xfrm>
        </p:spPr>
        <p:txBody>
          <a:bodyPr>
            <a:normAutofit/>
          </a:bodyPr>
          <a:lstStyle>
            <a:lvl1pPr>
              <a:defRPr sz="2000"/>
            </a:lvl1pPr>
            <a:lvl2pPr>
              <a:defRPr sz="2000"/>
            </a:lvl2pPr>
            <a:lvl3pPr marL="576000" indent="-284400">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a:extLst>
              <a:ext uri="{FF2B5EF4-FFF2-40B4-BE49-F238E27FC236}">
                <a16:creationId xmlns:a16="http://schemas.microsoft.com/office/drawing/2014/main" id="{F6B1FC11-C486-684E-93FC-E6AE6B6AB706}"/>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26308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B354-C8C1-584D-AE85-DD34E3466565}"/>
              </a:ext>
            </a:extLst>
          </p:cNvPr>
          <p:cNvSpPr>
            <a:spLocks noGrp="1"/>
          </p:cNvSpPr>
          <p:nvPr>
            <p:ph type="title"/>
          </p:nvPr>
        </p:nvSpPr>
        <p:spPr>
          <a:xfrm>
            <a:off x="511175" y="646965"/>
            <a:ext cx="11174413" cy="415498"/>
          </a:xfrm>
          <a:prstGeom prst="rect">
            <a:avLst/>
          </a:prstGeom>
        </p:spPr>
        <p:txBody>
          <a:bodyPr/>
          <a:lstStyle/>
          <a:p>
            <a:r>
              <a:rPr lang="en-GB"/>
              <a:t>Click to edit Master title style</a:t>
            </a:r>
            <a:endParaRPr lang="en-US"/>
          </a:p>
        </p:txBody>
      </p:sp>
      <p:sp>
        <p:nvSpPr>
          <p:cNvPr id="10" name="Slide Number Placeholder 5">
            <a:extLst>
              <a:ext uri="{FF2B5EF4-FFF2-40B4-BE49-F238E27FC236}">
                <a16:creationId xmlns:a16="http://schemas.microsoft.com/office/drawing/2014/main" id="{DDBC8B91-83F3-5341-9949-1E535CBB5539}"/>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
        <p:nvSpPr>
          <p:cNvPr id="11" name="Text Placeholder 7">
            <a:extLst>
              <a:ext uri="{FF2B5EF4-FFF2-40B4-BE49-F238E27FC236}">
                <a16:creationId xmlns:a16="http://schemas.microsoft.com/office/drawing/2014/main" id="{C6BD4F13-51D8-1C4B-B1BD-0A31AA736600}"/>
              </a:ext>
            </a:extLst>
          </p:cNvPr>
          <p:cNvSpPr>
            <a:spLocks noGrp="1"/>
          </p:cNvSpPr>
          <p:nvPr>
            <p:ph type="body" sz="quarter" idx="14"/>
          </p:nvPr>
        </p:nvSpPr>
        <p:spPr>
          <a:xfrm>
            <a:off x="506410" y="1365250"/>
            <a:ext cx="5301795" cy="4845785"/>
          </a:xfrm>
        </p:spPr>
        <p:txBody>
          <a:bodyPr/>
          <a:lstStyle>
            <a:lvl1pPr marL="360000" indent="-360000">
              <a:spcBef>
                <a:spcPts val="0"/>
              </a:spcBef>
              <a:spcAft>
                <a:spcPts val="300"/>
              </a:spcAft>
              <a:buClr>
                <a:schemeClr val="accent4"/>
              </a:buClr>
              <a:buFont typeface="+mj-lt"/>
              <a:buAutoNum type="arabicPeriod"/>
              <a:defRPr b="1">
                <a:solidFill>
                  <a:schemeClr val="tx1">
                    <a:lumMod val="75000"/>
                    <a:lumOff val="25000"/>
                  </a:schemeClr>
                </a:solidFill>
              </a:defRPr>
            </a:lvl1pPr>
            <a:lvl2pPr marL="0" indent="0">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7">
            <a:extLst>
              <a:ext uri="{FF2B5EF4-FFF2-40B4-BE49-F238E27FC236}">
                <a16:creationId xmlns:a16="http://schemas.microsoft.com/office/drawing/2014/main" id="{E75C456F-DF07-E846-A366-958AFDEE415A}"/>
              </a:ext>
            </a:extLst>
          </p:cNvPr>
          <p:cNvSpPr>
            <a:spLocks noGrp="1"/>
          </p:cNvSpPr>
          <p:nvPr>
            <p:ph type="body" sz="quarter" idx="15"/>
          </p:nvPr>
        </p:nvSpPr>
        <p:spPr>
          <a:xfrm>
            <a:off x="6383793" y="1378826"/>
            <a:ext cx="5301795" cy="4845785"/>
          </a:xfrm>
        </p:spPr>
        <p:txBody>
          <a:bodyPr/>
          <a:lstStyle>
            <a:lvl1pPr marL="360000" indent="-360000">
              <a:spcBef>
                <a:spcPts val="0"/>
              </a:spcBef>
              <a:spcAft>
                <a:spcPts val="300"/>
              </a:spcAft>
              <a:buClr>
                <a:schemeClr val="accent4"/>
              </a:buClr>
              <a:buFont typeface="+mj-lt"/>
              <a:buAutoNum type="arabicPeriod"/>
              <a:defRPr b="1">
                <a:solidFill>
                  <a:schemeClr val="tx1">
                    <a:lumMod val="75000"/>
                    <a:lumOff val="25000"/>
                  </a:schemeClr>
                </a:solidFill>
              </a:defRPr>
            </a:lvl1pPr>
            <a:lvl2pPr marL="0" indent="0">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033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85842" cy="415498"/>
          </a:xfrm>
          <a:prstGeom prst="rect">
            <a:avLst/>
          </a:prstGeom>
        </p:spPr>
        <p:txBody>
          <a:bodyPr wrap="square">
            <a:spAutoFit/>
          </a:bodyPr>
          <a:lstStyle>
            <a:lvl1pPr>
              <a:defRPr>
                <a:solidFill>
                  <a:schemeClr val="accent4"/>
                </a:solidFill>
              </a:defRPr>
            </a:lvl1pPr>
          </a:lstStyle>
          <a:p>
            <a:r>
              <a:rPr lang="en-GB" dirty="0"/>
              <a:t>Click to edit Master title style</a:t>
            </a:r>
            <a:endParaRPr lang="en-US"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31938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Content Placeholder 10">
            <a:extLst>
              <a:ext uri="{FF2B5EF4-FFF2-40B4-BE49-F238E27FC236}">
                <a16:creationId xmlns:a16="http://schemas.microsoft.com/office/drawing/2014/main" id="{74E95E57-F853-F540-9FAC-57A192D78FFD}"/>
              </a:ext>
            </a:extLst>
          </p:cNvPr>
          <p:cNvSpPr>
            <a:spLocks noGrp="1"/>
          </p:cNvSpPr>
          <p:nvPr>
            <p:ph sz="quarter" idx="15"/>
          </p:nvPr>
        </p:nvSpPr>
        <p:spPr>
          <a:xfrm>
            <a:off x="51117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10">
            <a:extLst>
              <a:ext uri="{FF2B5EF4-FFF2-40B4-BE49-F238E27FC236}">
                <a16:creationId xmlns:a16="http://schemas.microsoft.com/office/drawing/2014/main" id="{06CEF2B4-7277-2B43-BAE0-C3C697706A8D}"/>
              </a:ext>
            </a:extLst>
          </p:cNvPr>
          <p:cNvSpPr>
            <a:spLocks noGrp="1"/>
          </p:cNvSpPr>
          <p:nvPr>
            <p:ph sz="quarter" idx="16"/>
          </p:nvPr>
        </p:nvSpPr>
        <p:spPr>
          <a:xfrm>
            <a:off x="8127596"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Text Placeholder 17">
            <a:extLst>
              <a:ext uri="{FF2B5EF4-FFF2-40B4-BE49-F238E27FC236}">
                <a16:creationId xmlns:a16="http://schemas.microsoft.com/office/drawing/2014/main" id="{EA3D1FA1-0EDF-4549-938F-FFC69CB81368}"/>
              </a:ext>
            </a:extLst>
          </p:cNvPr>
          <p:cNvSpPr>
            <a:spLocks noGrp="1"/>
          </p:cNvSpPr>
          <p:nvPr>
            <p:ph type="body" sz="quarter" idx="37" hasCustomPrompt="1"/>
          </p:nvPr>
        </p:nvSpPr>
        <p:spPr>
          <a:xfrm>
            <a:off x="479445"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31" name="Text Placeholder 17">
            <a:extLst>
              <a:ext uri="{FF2B5EF4-FFF2-40B4-BE49-F238E27FC236}">
                <a16:creationId xmlns:a16="http://schemas.microsoft.com/office/drawing/2014/main" id="{002D595F-1D6D-424B-B732-8EFCB4F692EC}"/>
              </a:ext>
            </a:extLst>
          </p:cNvPr>
          <p:cNvSpPr>
            <a:spLocks noGrp="1"/>
          </p:cNvSpPr>
          <p:nvPr>
            <p:ph type="body" sz="quarter" idx="39" hasCustomPrompt="1"/>
          </p:nvPr>
        </p:nvSpPr>
        <p:spPr>
          <a:xfrm>
            <a:off x="2379642"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67" name="Text Placeholder 17">
            <a:extLst>
              <a:ext uri="{FF2B5EF4-FFF2-40B4-BE49-F238E27FC236}">
                <a16:creationId xmlns:a16="http://schemas.microsoft.com/office/drawing/2014/main" id="{A6BE3963-8080-FB45-9223-5A4E4D0801BC}"/>
              </a:ext>
            </a:extLst>
          </p:cNvPr>
          <p:cNvSpPr>
            <a:spLocks noGrp="1"/>
          </p:cNvSpPr>
          <p:nvPr>
            <p:ph type="body" sz="quarter" idx="41" hasCustomPrompt="1"/>
          </p:nvPr>
        </p:nvSpPr>
        <p:spPr>
          <a:xfrm>
            <a:off x="4303300"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69" name="Text Placeholder 17">
            <a:extLst>
              <a:ext uri="{FF2B5EF4-FFF2-40B4-BE49-F238E27FC236}">
                <a16:creationId xmlns:a16="http://schemas.microsoft.com/office/drawing/2014/main" id="{0105972D-667C-CA47-92B5-BB2B97513A38}"/>
              </a:ext>
            </a:extLst>
          </p:cNvPr>
          <p:cNvSpPr>
            <a:spLocks noGrp="1"/>
          </p:cNvSpPr>
          <p:nvPr>
            <p:ph type="body" sz="quarter" idx="43" hasCustomPrompt="1"/>
          </p:nvPr>
        </p:nvSpPr>
        <p:spPr>
          <a:xfrm>
            <a:off x="6203497"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71" name="Text Placeholder 17">
            <a:extLst>
              <a:ext uri="{FF2B5EF4-FFF2-40B4-BE49-F238E27FC236}">
                <a16:creationId xmlns:a16="http://schemas.microsoft.com/office/drawing/2014/main" id="{E0DCB720-6B89-4A41-84C3-349D78F095D5}"/>
              </a:ext>
            </a:extLst>
          </p:cNvPr>
          <p:cNvSpPr>
            <a:spLocks noGrp="1"/>
          </p:cNvSpPr>
          <p:nvPr>
            <p:ph type="body" sz="quarter" idx="45" hasCustomPrompt="1"/>
          </p:nvPr>
        </p:nvSpPr>
        <p:spPr>
          <a:xfrm>
            <a:off x="8113300"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28" name="Text Placeholder 15">
            <a:extLst>
              <a:ext uri="{FF2B5EF4-FFF2-40B4-BE49-F238E27FC236}">
                <a16:creationId xmlns:a16="http://schemas.microsoft.com/office/drawing/2014/main" id="{BAE66A90-CC6F-A344-A5A4-423DBB116146}"/>
              </a:ext>
            </a:extLst>
          </p:cNvPr>
          <p:cNvSpPr>
            <a:spLocks noGrp="1"/>
          </p:cNvSpPr>
          <p:nvPr>
            <p:ph type="body" sz="quarter" idx="36" hasCustomPrompt="1"/>
          </p:nvPr>
        </p:nvSpPr>
        <p:spPr>
          <a:xfrm>
            <a:off x="511269"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73" name="Text Placeholder 17">
            <a:extLst>
              <a:ext uri="{FF2B5EF4-FFF2-40B4-BE49-F238E27FC236}">
                <a16:creationId xmlns:a16="http://schemas.microsoft.com/office/drawing/2014/main" id="{F8F8A376-704E-3143-87D7-7504A2844B99}"/>
              </a:ext>
            </a:extLst>
          </p:cNvPr>
          <p:cNvSpPr>
            <a:spLocks noGrp="1"/>
          </p:cNvSpPr>
          <p:nvPr>
            <p:ph type="body" sz="quarter" idx="47" hasCustomPrompt="1"/>
          </p:nvPr>
        </p:nvSpPr>
        <p:spPr>
          <a:xfrm>
            <a:off x="10013497"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30" name="Text Placeholder 15">
            <a:extLst>
              <a:ext uri="{FF2B5EF4-FFF2-40B4-BE49-F238E27FC236}">
                <a16:creationId xmlns:a16="http://schemas.microsoft.com/office/drawing/2014/main" id="{538F007F-2B58-1B43-AFAB-6FA76530DF7F}"/>
              </a:ext>
            </a:extLst>
          </p:cNvPr>
          <p:cNvSpPr>
            <a:spLocks noGrp="1"/>
          </p:cNvSpPr>
          <p:nvPr>
            <p:ph type="body" sz="quarter" idx="38" hasCustomPrompt="1"/>
          </p:nvPr>
        </p:nvSpPr>
        <p:spPr>
          <a:xfrm>
            <a:off x="2411466"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66" name="Text Placeholder 15">
            <a:extLst>
              <a:ext uri="{FF2B5EF4-FFF2-40B4-BE49-F238E27FC236}">
                <a16:creationId xmlns:a16="http://schemas.microsoft.com/office/drawing/2014/main" id="{EE4AA722-2F38-9B4F-AF87-C9E293B4BFE1}"/>
              </a:ext>
            </a:extLst>
          </p:cNvPr>
          <p:cNvSpPr>
            <a:spLocks noGrp="1"/>
          </p:cNvSpPr>
          <p:nvPr>
            <p:ph type="body" sz="quarter" idx="40" hasCustomPrompt="1"/>
          </p:nvPr>
        </p:nvSpPr>
        <p:spPr>
          <a:xfrm>
            <a:off x="4335124"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68" name="Text Placeholder 15">
            <a:extLst>
              <a:ext uri="{FF2B5EF4-FFF2-40B4-BE49-F238E27FC236}">
                <a16:creationId xmlns:a16="http://schemas.microsoft.com/office/drawing/2014/main" id="{1D80571F-73CB-F64E-86FA-F66E6AEF85B5}"/>
              </a:ext>
            </a:extLst>
          </p:cNvPr>
          <p:cNvSpPr>
            <a:spLocks noGrp="1"/>
          </p:cNvSpPr>
          <p:nvPr>
            <p:ph type="body" sz="quarter" idx="42" hasCustomPrompt="1"/>
          </p:nvPr>
        </p:nvSpPr>
        <p:spPr>
          <a:xfrm>
            <a:off x="6235321"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70" name="Text Placeholder 15">
            <a:extLst>
              <a:ext uri="{FF2B5EF4-FFF2-40B4-BE49-F238E27FC236}">
                <a16:creationId xmlns:a16="http://schemas.microsoft.com/office/drawing/2014/main" id="{95DED0D2-50C1-4D4F-A8B6-6BFE76633557}"/>
              </a:ext>
            </a:extLst>
          </p:cNvPr>
          <p:cNvSpPr>
            <a:spLocks noGrp="1"/>
          </p:cNvSpPr>
          <p:nvPr>
            <p:ph type="body" sz="quarter" idx="44" hasCustomPrompt="1"/>
          </p:nvPr>
        </p:nvSpPr>
        <p:spPr>
          <a:xfrm>
            <a:off x="8145124"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72" name="Text Placeholder 15">
            <a:extLst>
              <a:ext uri="{FF2B5EF4-FFF2-40B4-BE49-F238E27FC236}">
                <a16:creationId xmlns:a16="http://schemas.microsoft.com/office/drawing/2014/main" id="{69EE432E-DD66-5D4C-93CF-C06DF9AE5A69}"/>
              </a:ext>
            </a:extLst>
          </p:cNvPr>
          <p:cNvSpPr>
            <a:spLocks noGrp="1"/>
          </p:cNvSpPr>
          <p:nvPr>
            <p:ph type="body" sz="quarter" idx="46" hasCustomPrompt="1"/>
          </p:nvPr>
        </p:nvSpPr>
        <p:spPr>
          <a:xfrm>
            <a:off x="10041301"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1" name="Slide Number Placeholder 5">
            <a:extLst>
              <a:ext uri="{FF2B5EF4-FFF2-40B4-BE49-F238E27FC236}">
                <a16:creationId xmlns:a16="http://schemas.microsoft.com/office/drawing/2014/main" id="{ACB4B8D7-4C0A-2F4F-80B2-B86B0D2A0494}"/>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01313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come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85842" cy="415498"/>
          </a:xfrm>
          <a:prstGeom prst="rect">
            <a:avLst/>
          </a:prstGeom>
        </p:spPr>
        <p:txBody>
          <a:bodyPr wrap="square">
            <a:spAutoFit/>
          </a:bodyPr>
          <a:lstStyle>
            <a:lvl1pPr>
              <a:defRPr>
                <a:solidFill>
                  <a:schemeClr val="accent4"/>
                </a:solidFill>
              </a:defRPr>
            </a:lvl1pPr>
          </a:lstStyle>
          <a:p>
            <a:r>
              <a:rPr lang="en-GB" dirty="0"/>
              <a:t>Click to edit Master title style</a:t>
            </a:r>
            <a:endParaRPr lang="en-US"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31938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Content Placeholder 10">
            <a:extLst>
              <a:ext uri="{FF2B5EF4-FFF2-40B4-BE49-F238E27FC236}">
                <a16:creationId xmlns:a16="http://schemas.microsoft.com/office/drawing/2014/main" id="{74E95E57-F853-F540-9FAC-57A192D78FFD}"/>
              </a:ext>
            </a:extLst>
          </p:cNvPr>
          <p:cNvSpPr>
            <a:spLocks noGrp="1"/>
          </p:cNvSpPr>
          <p:nvPr>
            <p:ph sz="quarter" idx="15"/>
          </p:nvPr>
        </p:nvSpPr>
        <p:spPr>
          <a:xfrm>
            <a:off x="51117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10">
            <a:extLst>
              <a:ext uri="{FF2B5EF4-FFF2-40B4-BE49-F238E27FC236}">
                <a16:creationId xmlns:a16="http://schemas.microsoft.com/office/drawing/2014/main" id="{06CEF2B4-7277-2B43-BAE0-C3C697706A8D}"/>
              </a:ext>
            </a:extLst>
          </p:cNvPr>
          <p:cNvSpPr>
            <a:spLocks noGrp="1"/>
          </p:cNvSpPr>
          <p:nvPr>
            <p:ph sz="quarter" idx="16"/>
          </p:nvPr>
        </p:nvSpPr>
        <p:spPr>
          <a:xfrm>
            <a:off x="8127596"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Text Placeholder 17">
            <a:extLst>
              <a:ext uri="{FF2B5EF4-FFF2-40B4-BE49-F238E27FC236}">
                <a16:creationId xmlns:a16="http://schemas.microsoft.com/office/drawing/2014/main" id="{EA3D1FA1-0EDF-4549-938F-FFC69CB81368}"/>
              </a:ext>
            </a:extLst>
          </p:cNvPr>
          <p:cNvSpPr>
            <a:spLocks noGrp="1"/>
          </p:cNvSpPr>
          <p:nvPr>
            <p:ph type="body" sz="quarter" idx="37" hasCustomPrompt="1"/>
          </p:nvPr>
        </p:nvSpPr>
        <p:spPr>
          <a:xfrm>
            <a:off x="511172" y="5454985"/>
            <a:ext cx="3569420" cy="415498"/>
          </a:xfrm>
        </p:spPr>
        <p:txBody>
          <a:bodyPr wrap="square">
            <a:spAutoFit/>
          </a:bodyPr>
          <a:lstStyle>
            <a:lvl1pPr>
              <a:defRPr sz="3000">
                <a:solidFill>
                  <a:schemeClr val="accent5"/>
                </a:solidFill>
              </a:defRPr>
            </a:lvl1pPr>
          </a:lstStyle>
          <a:p>
            <a:pPr lvl="0"/>
            <a:r>
              <a:rPr lang="en-GB" dirty="0"/>
              <a:t>00%</a:t>
            </a:r>
            <a:endParaRPr lang="en-US" dirty="0"/>
          </a:p>
        </p:txBody>
      </p:sp>
      <p:sp>
        <p:nvSpPr>
          <p:cNvPr id="67" name="Text Placeholder 17">
            <a:extLst>
              <a:ext uri="{FF2B5EF4-FFF2-40B4-BE49-F238E27FC236}">
                <a16:creationId xmlns:a16="http://schemas.microsoft.com/office/drawing/2014/main" id="{A6BE3963-8080-FB45-9223-5A4E4D0801BC}"/>
              </a:ext>
            </a:extLst>
          </p:cNvPr>
          <p:cNvSpPr>
            <a:spLocks noGrp="1"/>
          </p:cNvSpPr>
          <p:nvPr>
            <p:ph type="body" sz="quarter" idx="41" hasCustomPrompt="1"/>
          </p:nvPr>
        </p:nvSpPr>
        <p:spPr>
          <a:xfrm>
            <a:off x="4319386" y="5454985"/>
            <a:ext cx="3569420" cy="415498"/>
          </a:xfrm>
        </p:spPr>
        <p:txBody>
          <a:bodyPr wrap="square">
            <a:spAutoFit/>
          </a:bodyPr>
          <a:lstStyle>
            <a:lvl1pPr>
              <a:defRPr sz="3000">
                <a:solidFill>
                  <a:schemeClr val="accent5"/>
                </a:solidFill>
              </a:defRPr>
            </a:lvl1pPr>
          </a:lstStyle>
          <a:p>
            <a:pPr lvl="0"/>
            <a:r>
              <a:rPr lang="en-GB" dirty="0"/>
              <a:t>00%</a:t>
            </a:r>
            <a:endParaRPr lang="en-US" dirty="0"/>
          </a:p>
        </p:txBody>
      </p:sp>
      <p:sp>
        <p:nvSpPr>
          <p:cNvPr id="71" name="Text Placeholder 17">
            <a:extLst>
              <a:ext uri="{FF2B5EF4-FFF2-40B4-BE49-F238E27FC236}">
                <a16:creationId xmlns:a16="http://schemas.microsoft.com/office/drawing/2014/main" id="{E0DCB720-6B89-4A41-84C3-349D78F095D5}"/>
              </a:ext>
            </a:extLst>
          </p:cNvPr>
          <p:cNvSpPr>
            <a:spLocks noGrp="1"/>
          </p:cNvSpPr>
          <p:nvPr>
            <p:ph type="body" sz="quarter" idx="45" hasCustomPrompt="1"/>
          </p:nvPr>
        </p:nvSpPr>
        <p:spPr>
          <a:xfrm>
            <a:off x="8127597" y="5454985"/>
            <a:ext cx="3569420" cy="415498"/>
          </a:xfrm>
        </p:spPr>
        <p:txBody>
          <a:bodyPr wrap="square">
            <a:spAutoFit/>
          </a:bodyPr>
          <a:lstStyle>
            <a:lvl1pPr>
              <a:defRPr sz="3000">
                <a:solidFill>
                  <a:schemeClr val="accent5"/>
                </a:solidFill>
              </a:defRPr>
            </a:lvl1pPr>
          </a:lstStyle>
          <a:p>
            <a:pPr lvl="0"/>
            <a:r>
              <a:rPr lang="en-GB" dirty="0"/>
              <a:t>00%</a:t>
            </a:r>
            <a:endParaRPr lang="en-US" dirty="0"/>
          </a:p>
        </p:txBody>
      </p:sp>
      <p:sp>
        <p:nvSpPr>
          <p:cNvPr id="21" name="Text Placeholder 15">
            <a:extLst>
              <a:ext uri="{FF2B5EF4-FFF2-40B4-BE49-F238E27FC236}">
                <a16:creationId xmlns:a16="http://schemas.microsoft.com/office/drawing/2014/main" id="{D012175F-48B2-C748-9482-3F17A80368D4}"/>
              </a:ext>
            </a:extLst>
          </p:cNvPr>
          <p:cNvSpPr>
            <a:spLocks noGrp="1"/>
          </p:cNvSpPr>
          <p:nvPr>
            <p:ph type="body" sz="quarter" idx="46" hasCustomPrompt="1"/>
          </p:nvPr>
        </p:nvSpPr>
        <p:spPr>
          <a:xfrm>
            <a:off x="4319385" y="5774819"/>
            <a:ext cx="3569421" cy="311606"/>
          </a:xfrm>
          <a:solidFill>
            <a:schemeClr val="accent4"/>
          </a:solidFill>
          <a:ln>
            <a:solidFill>
              <a:schemeClr val="accent4"/>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8" name="Text Placeholder 15">
            <a:extLst>
              <a:ext uri="{FF2B5EF4-FFF2-40B4-BE49-F238E27FC236}">
                <a16:creationId xmlns:a16="http://schemas.microsoft.com/office/drawing/2014/main" id="{BAE66A90-CC6F-A344-A5A4-423DBB116146}"/>
              </a:ext>
            </a:extLst>
          </p:cNvPr>
          <p:cNvSpPr>
            <a:spLocks noGrp="1"/>
          </p:cNvSpPr>
          <p:nvPr>
            <p:ph type="body" sz="quarter" idx="36" hasCustomPrompt="1"/>
          </p:nvPr>
        </p:nvSpPr>
        <p:spPr>
          <a:xfrm>
            <a:off x="511173" y="5774819"/>
            <a:ext cx="3569421" cy="311606"/>
          </a:xfrm>
          <a:solidFill>
            <a:schemeClr val="accent4"/>
          </a:solidFill>
          <a:ln>
            <a:solidFill>
              <a:schemeClr val="accent4"/>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2" name="Text Placeholder 15">
            <a:extLst>
              <a:ext uri="{FF2B5EF4-FFF2-40B4-BE49-F238E27FC236}">
                <a16:creationId xmlns:a16="http://schemas.microsoft.com/office/drawing/2014/main" id="{CB45164F-A818-1A47-8E15-450AE9EACEB9}"/>
              </a:ext>
            </a:extLst>
          </p:cNvPr>
          <p:cNvSpPr>
            <a:spLocks noGrp="1"/>
          </p:cNvSpPr>
          <p:nvPr>
            <p:ph type="body" sz="quarter" idx="47" hasCustomPrompt="1"/>
          </p:nvPr>
        </p:nvSpPr>
        <p:spPr>
          <a:xfrm>
            <a:off x="8127596" y="5774819"/>
            <a:ext cx="3569421" cy="311606"/>
          </a:xfrm>
          <a:solidFill>
            <a:schemeClr val="accent4"/>
          </a:solidFill>
          <a:ln>
            <a:solidFill>
              <a:schemeClr val="accent4"/>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14" name="Slide Number Placeholder 5">
            <a:extLst>
              <a:ext uri="{FF2B5EF4-FFF2-40B4-BE49-F238E27FC236}">
                <a16:creationId xmlns:a16="http://schemas.microsoft.com/office/drawing/2014/main" id="{AB90DB84-41A9-7248-BB2F-538B168C8D9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10261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Multip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3040063" cy="830997"/>
          </a:xfrm>
          <a:prstGeom prst="rect">
            <a:avLst/>
          </a:prstGeom>
        </p:spPr>
        <p:txBody>
          <a:bodyPr>
            <a:spAutoFit/>
          </a:bodyPr>
          <a:lstStyle>
            <a:lvl1pPr>
              <a:defRPr>
                <a:solidFill>
                  <a:schemeClr val="accent4"/>
                </a:solidFill>
              </a:defRPr>
            </a:lvl1pPr>
          </a:lstStyle>
          <a:p>
            <a:r>
              <a:rPr lang="en-GB" dirty="0"/>
              <a:t>Click to edit Master title style</a:t>
            </a:r>
            <a:endParaRPr lang="en-US" dirty="0"/>
          </a:p>
        </p:txBody>
      </p:sp>
      <p:sp>
        <p:nvSpPr>
          <p:cNvPr id="9" name="Text Placeholder 8">
            <a:extLst>
              <a:ext uri="{FF2B5EF4-FFF2-40B4-BE49-F238E27FC236}">
                <a16:creationId xmlns:a16="http://schemas.microsoft.com/office/drawing/2014/main" id="{0B280771-CAB4-4647-92BA-9B70C6243941}"/>
              </a:ext>
            </a:extLst>
          </p:cNvPr>
          <p:cNvSpPr>
            <a:spLocks noGrp="1"/>
          </p:cNvSpPr>
          <p:nvPr>
            <p:ph type="body" sz="quarter" idx="13"/>
          </p:nvPr>
        </p:nvSpPr>
        <p:spPr>
          <a:xfrm>
            <a:off x="511175" y="1879599"/>
            <a:ext cx="3040063" cy="429577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056496" y="676275"/>
            <a:ext cx="3569421" cy="3432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15">
            <a:extLst>
              <a:ext uri="{FF2B5EF4-FFF2-40B4-BE49-F238E27FC236}">
                <a16:creationId xmlns:a16="http://schemas.microsoft.com/office/drawing/2014/main" id="{D995AE8E-D8C0-1040-8172-B30556272727}"/>
              </a:ext>
            </a:extLst>
          </p:cNvPr>
          <p:cNvSpPr>
            <a:spLocks noGrp="1"/>
          </p:cNvSpPr>
          <p:nvPr>
            <p:ph type="body" sz="quarter" idx="20" hasCustomPrompt="1"/>
          </p:nvPr>
        </p:nvSpPr>
        <p:spPr>
          <a:xfrm>
            <a:off x="4072632" y="4583113"/>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7" name="Text Placeholder 17">
            <a:extLst>
              <a:ext uri="{FF2B5EF4-FFF2-40B4-BE49-F238E27FC236}">
                <a16:creationId xmlns:a16="http://schemas.microsoft.com/office/drawing/2014/main" id="{635C34DE-7A13-6E44-A60D-0CC637CAA65F}"/>
              </a:ext>
            </a:extLst>
          </p:cNvPr>
          <p:cNvSpPr>
            <a:spLocks noGrp="1"/>
          </p:cNvSpPr>
          <p:nvPr>
            <p:ph type="body" sz="quarter" idx="21" hasCustomPrompt="1"/>
          </p:nvPr>
        </p:nvSpPr>
        <p:spPr>
          <a:xfrm>
            <a:off x="4044922" y="4161988"/>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33" name="Picture Placeholder 6">
            <a:extLst>
              <a:ext uri="{FF2B5EF4-FFF2-40B4-BE49-F238E27FC236}">
                <a16:creationId xmlns:a16="http://schemas.microsoft.com/office/drawing/2014/main" id="{C8A8D1CC-7A66-5C4C-A82D-01B173DC5235}"/>
              </a:ext>
            </a:extLst>
          </p:cNvPr>
          <p:cNvSpPr>
            <a:spLocks noGrp="1"/>
          </p:cNvSpPr>
          <p:nvPr>
            <p:ph type="pic" sz="quarter" idx="26"/>
          </p:nvPr>
        </p:nvSpPr>
        <p:spPr>
          <a:xfrm>
            <a:off x="8147310" y="676274"/>
            <a:ext cx="1273781" cy="1723798"/>
          </a:xfrm>
        </p:spPr>
        <p:txBody>
          <a:bodyPr/>
          <a:lstStyle>
            <a:lvl1pPr>
              <a:defRPr>
                <a:solidFill>
                  <a:schemeClr val="tx2"/>
                </a:solidFill>
              </a:defRPr>
            </a:lvl1pPr>
          </a:lstStyle>
          <a:p>
            <a:endParaRPr lang="en-US" dirty="0"/>
          </a:p>
        </p:txBody>
      </p:sp>
      <p:sp>
        <p:nvSpPr>
          <p:cNvPr id="34" name="Text Placeholder 10">
            <a:extLst>
              <a:ext uri="{FF2B5EF4-FFF2-40B4-BE49-F238E27FC236}">
                <a16:creationId xmlns:a16="http://schemas.microsoft.com/office/drawing/2014/main" id="{009D70E5-797C-6A4F-A55F-778BF2E72744}"/>
              </a:ext>
            </a:extLst>
          </p:cNvPr>
          <p:cNvSpPr>
            <a:spLocks noGrp="1"/>
          </p:cNvSpPr>
          <p:nvPr>
            <p:ph type="body" sz="quarter" idx="27"/>
          </p:nvPr>
        </p:nvSpPr>
        <p:spPr>
          <a:xfrm>
            <a:off x="9642475" y="676275"/>
            <a:ext cx="2038350" cy="1723797"/>
          </a:xfrm>
        </p:spPr>
        <p:txBody>
          <a:bodyPr>
            <a:noAutofit/>
          </a:bodyPr>
          <a:lstStyle>
            <a:lvl1pPr>
              <a:spcBef>
                <a:spcPts val="300"/>
              </a:spcBef>
              <a:spcAft>
                <a:spcPts val="300"/>
              </a:spcAft>
              <a:defRPr sz="1200"/>
            </a:lvl1pPr>
            <a:lvl2pPr>
              <a:spcBef>
                <a:spcPts val="300"/>
              </a:spcBef>
              <a:spcAft>
                <a:spcPts val="300"/>
              </a:spcAft>
              <a:defRPr sz="1200"/>
            </a:lvl2pPr>
            <a:lvl3pPr marL="180000" indent="-180000">
              <a:spcBef>
                <a:spcPts val="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9" name="Picture Placeholder 6">
            <a:extLst>
              <a:ext uri="{FF2B5EF4-FFF2-40B4-BE49-F238E27FC236}">
                <a16:creationId xmlns:a16="http://schemas.microsoft.com/office/drawing/2014/main" id="{DF0C1EFD-744E-9141-9E99-359CDF2EA367}"/>
              </a:ext>
            </a:extLst>
          </p:cNvPr>
          <p:cNvSpPr>
            <a:spLocks noGrp="1"/>
          </p:cNvSpPr>
          <p:nvPr>
            <p:ph type="pic" sz="quarter" idx="28"/>
          </p:nvPr>
        </p:nvSpPr>
        <p:spPr>
          <a:xfrm>
            <a:off x="8147310" y="2674054"/>
            <a:ext cx="1273781" cy="1723798"/>
          </a:xfrm>
        </p:spPr>
        <p:txBody>
          <a:bodyPr/>
          <a:lstStyle>
            <a:lvl1pPr>
              <a:defRPr>
                <a:solidFill>
                  <a:schemeClr val="tx2"/>
                </a:solidFill>
              </a:defRPr>
            </a:lvl1pPr>
          </a:lstStyle>
          <a:p>
            <a:endParaRPr lang="en-US" dirty="0"/>
          </a:p>
        </p:txBody>
      </p:sp>
      <p:sp>
        <p:nvSpPr>
          <p:cNvPr id="40" name="Text Placeholder 10">
            <a:extLst>
              <a:ext uri="{FF2B5EF4-FFF2-40B4-BE49-F238E27FC236}">
                <a16:creationId xmlns:a16="http://schemas.microsoft.com/office/drawing/2014/main" id="{F9C930F9-C4C0-144D-BBF8-2960D1E45A20}"/>
              </a:ext>
            </a:extLst>
          </p:cNvPr>
          <p:cNvSpPr>
            <a:spLocks noGrp="1"/>
          </p:cNvSpPr>
          <p:nvPr>
            <p:ph type="body" sz="quarter" idx="29"/>
          </p:nvPr>
        </p:nvSpPr>
        <p:spPr>
          <a:xfrm>
            <a:off x="9642475" y="2674055"/>
            <a:ext cx="2038350" cy="1723797"/>
          </a:xfrm>
        </p:spPr>
        <p:txBody>
          <a:bodyPr>
            <a:noAutofit/>
          </a:bodyPr>
          <a:lstStyle>
            <a:lvl1pPr>
              <a:spcBef>
                <a:spcPts val="300"/>
              </a:spcBef>
              <a:spcAft>
                <a:spcPts val="300"/>
              </a:spcAft>
              <a:defRPr sz="1200"/>
            </a:lvl1pPr>
            <a:lvl2pPr>
              <a:spcBef>
                <a:spcPts val="300"/>
              </a:spcBef>
              <a:spcAft>
                <a:spcPts val="300"/>
              </a:spcAft>
              <a:defRPr sz="1200"/>
            </a:lvl2pPr>
            <a:lvl3pPr marL="180000" indent="-180000">
              <a:spcBef>
                <a:spcPts val="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1" name="Picture Placeholder 6">
            <a:extLst>
              <a:ext uri="{FF2B5EF4-FFF2-40B4-BE49-F238E27FC236}">
                <a16:creationId xmlns:a16="http://schemas.microsoft.com/office/drawing/2014/main" id="{92FB6AFC-BC7D-F241-8D30-C3E3BE8D4C8E}"/>
              </a:ext>
            </a:extLst>
          </p:cNvPr>
          <p:cNvSpPr>
            <a:spLocks noGrp="1"/>
          </p:cNvSpPr>
          <p:nvPr>
            <p:ph type="pic" sz="quarter" idx="30"/>
          </p:nvPr>
        </p:nvSpPr>
        <p:spPr>
          <a:xfrm>
            <a:off x="8147310" y="4671834"/>
            <a:ext cx="1273781" cy="1723798"/>
          </a:xfrm>
        </p:spPr>
        <p:txBody>
          <a:bodyPr/>
          <a:lstStyle>
            <a:lvl1pPr>
              <a:defRPr>
                <a:solidFill>
                  <a:schemeClr val="tx2"/>
                </a:solidFill>
              </a:defRPr>
            </a:lvl1pPr>
          </a:lstStyle>
          <a:p>
            <a:endParaRPr lang="en-US" dirty="0"/>
          </a:p>
        </p:txBody>
      </p:sp>
      <p:sp>
        <p:nvSpPr>
          <p:cNvPr id="42" name="Text Placeholder 10">
            <a:extLst>
              <a:ext uri="{FF2B5EF4-FFF2-40B4-BE49-F238E27FC236}">
                <a16:creationId xmlns:a16="http://schemas.microsoft.com/office/drawing/2014/main" id="{BD5FFF34-F65A-2D48-8248-09B4D16A52D5}"/>
              </a:ext>
            </a:extLst>
          </p:cNvPr>
          <p:cNvSpPr>
            <a:spLocks noGrp="1"/>
          </p:cNvSpPr>
          <p:nvPr>
            <p:ph type="body" sz="quarter" idx="31"/>
          </p:nvPr>
        </p:nvSpPr>
        <p:spPr>
          <a:xfrm>
            <a:off x="9642475" y="4671835"/>
            <a:ext cx="2038350" cy="1723797"/>
          </a:xfrm>
        </p:spPr>
        <p:txBody>
          <a:bodyPr>
            <a:noAutofit/>
          </a:bodyPr>
          <a:lstStyle>
            <a:lvl1pPr>
              <a:spcBef>
                <a:spcPts val="300"/>
              </a:spcBef>
              <a:spcAft>
                <a:spcPts val="300"/>
              </a:spcAft>
              <a:defRPr sz="1200"/>
            </a:lvl1pPr>
            <a:lvl2pPr>
              <a:spcBef>
                <a:spcPts val="300"/>
              </a:spcBef>
              <a:spcAft>
                <a:spcPts val="300"/>
              </a:spcAft>
              <a:defRPr sz="1200"/>
            </a:lvl2pPr>
            <a:lvl3pPr marL="180000" indent="-180000">
              <a:spcBef>
                <a:spcPts val="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7" name="Text Placeholder 15">
            <a:extLst>
              <a:ext uri="{FF2B5EF4-FFF2-40B4-BE49-F238E27FC236}">
                <a16:creationId xmlns:a16="http://schemas.microsoft.com/office/drawing/2014/main" id="{D1667581-15E2-5646-94C0-8DEBD783C735}"/>
              </a:ext>
            </a:extLst>
          </p:cNvPr>
          <p:cNvSpPr>
            <a:spLocks noGrp="1"/>
          </p:cNvSpPr>
          <p:nvPr>
            <p:ph type="body" sz="quarter" idx="32" hasCustomPrompt="1"/>
          </p:nvPr>
        </p:nvSpPr>
        <p:spPr>
          <a:xfrm>
            <a:off x="5335637" y="4583113"/>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48" name="Text Placeholder 17">
            <a:extLst>
              <a:ext uri="{FF2B5EF4-FFF2-40B4-BE49-F238E27FC236}">
                <a16:creationId xmlns:a16="http://schemas.microsoft.com/office/drawing/2014/main" id="{7747194F-2F2C-5047-8E2E-8708A174A3FA}"/>
              </a:ext>
            </a:extLst>
          </p:cNvPr>
          <p:cNvSpPr>
            <a:spLocks noGrp="1"/>
          </p:cNvSpPr>
          <p:nvPr>
            <p:ph type="body" sz="quarter" idx="33" hasCustomPrompt="1"/>
          </p:nvPr>
        </p:nvSpPr>
        <p:spPr>
          <a:xfrm>
            <a:off x="5307927" y="4161988"/>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49" name="Text Placeholder 15">
            <a:extLst>
              <a:ext uri="{FF2B5EF4-FFF2-40B4-BE49-F238E27FC236}">
                <a16:creationId xmlns:a16="http://schemas.microsoft.com/office/drawing/2014/main" id="{4C9F9497-BB2F-414D-812D-21352E855927}"/>
              </a:ext>
            </a:extLst>
          </p:cNvPr>
          <p:cNvSpPr>
            <a:spLocks noGrp="1"/>
          </p:cNvSpPr>
          <p:nvPr>
            <p:ph type="body" sz="quarter" idx="34" hasCustomPrompt="1"/>
          </p:nvPr>
        </p:nvSpPr>
        <p:spPr>
          <a:xfrm>
            <a:off x="6608014" y="4583112"/>
            <a:ext cx="999815" cy="1812519"/>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50" name="Text Placeholder 17">
            <a:extLst>
              <a:ext uri="{FF2B5EF4-FFF2-40B4-BE49-F238E27FC236}">
                <a16:creationId xmlns:a16="http://schemas.microsoft.com/office/drawing/2014/main" id="{62B8ADB5-472C-E34B-B781-C86C4535F043}"/>
              </a:ext>
            </a:extLst>
          </p:cNvPr>
          <p:cNvSpPr>
            <a:spLocks noGrp="1"/>
          </p:cNvSpPr>
          <p:nvPr>
            <p:ph type="body" sz="quarter" idx="35" hasCustomPrompt="1"/>
          </p:nvPr>
        </p:nvSpPr>
        <p:spPr>
          <a:xfrm>
            <a:off x="6580304" y="4161988"/>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51" name="Text Placeholder 15">
            <a:extLst>
              <a:ext uri="{FF2B5EF4-FFF2-40B4-BE49-F238E27FC236}">
                <a16:creationId xmlns:a16="http://schemas.microsoft.com/office/drawing/2014/main" id="{BDB75493-4215-654C-911B-4738D979A878}"/>
              </a:ext>
            </a:extLst>
          </p:cNvPr>
          <p:cNvSpPr>
            <a:spLocks noGrp="1"/>
          </p:cNvSpPr>
          <p:nvPr>
            <p:ph type="body" sz="quarter" idx="36" hasCustomPrompt="1"/>
          </p:nvPr>
        </p:nvSpPr>
        <p:spPr>
          <a:xfrm>
            <a:off x="4072632" y="5768748"/>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52" name="Text Placeholder 17">
            <a:extLst>
              <a:ext uri="{FF2B5EF4-FFF2-40B4-BE49-F238E27FC236}">
                <a16:creationId xmlns:a16="http://schemas.microsoft.com/office/drawing/2014/main" id="{42F2CE19-4B05-5C4B-B52B-32B8B98432E1}"/>
              </a:ext>
            </a:extLst>
          </p:cNvPr>
          <p:cNvSpPr>
            <a:spLocks noGrp="1"/>
          </p:cNvSpPr>
          <p:nvPr>
            <p:ph type="body" sz="quarter" idx="37" hasCustomPrompt="1"/>
          </p:nvPr>
        </p:nvSpPr>
        <p:spPr>
          <a:xfrm>
            <a:off x="4044922" y="5347623"/>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53" name="Text Placeholder 15">
            <a:extLst>
              <a:ext uri="{FF2B5EF4-FFF2-40B4-BE49-F238E27FC236}">
                <a16:creationId xmlns:a16="http://schemas.microsoft.com/office/drawing/2014/main" id="{8BEA62F9-B0A9-7C47-8805-103BC1CB83AB}"/>
              </a:ext>
            </a:extLst>
          </p:cNvPr>
          <p:cNvSpPr>
            <a:spLocks noGrp="1"/>
          </p:cNvSpPr>
          <p:nvPr>
            <p:ph type="body" sz="quarter" idx="38" hasCustomPrompt="1"/>
          </p:nvPr>
        </p:nvSpPr>
        <p:spPr>
          <a:xfrm>
            <a:off x="5335637" y="5768748"/>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54" name="Text Placeholder 17">
            <a:extLst>
              <a:ext uri="{FF2B5EF4-FFF2-40B4-BE49-F238E27FC236}">
                <a16:creationId xmlns:a16="http://schemas.microsoft.com/office/drawing/2014/main" id="{E7E2F7F6-D562-1541-90C7-7C426E45F7CD}"/>
              </a:ext>
            </a:extLst>
          </p:cNvPr>
          <p:cNvSpPr>
            <a:spLocks noGrp="1"/>
          </p:cNvSpPr>
          <p:nvPr>
            <p:ph type="body" sz="quarter" idx="39" hasCustomPrompt="1"/>
          </p:nvPr>
        </p:nvSpPr>
        <p:spPr>
          <a:xfrm>
            <a:off x="5307927" y="5347623"/>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23" name="Slide Number Placeholder 5">
            <a:extLst>
              <a:ext uri="{FF2B5EF4-FFF2-40B4-BE49-F238E27FC236}">
                <a16:creationId xmlns:a16="http://schemas.microsoft.com/office/drawing/2014/main" id="{81F6CC82-E252-324E-8F02-207547B3E3ED}"/>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428230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838D-7886-F54C-9DCD-23681EB6B5A8}"/>
              </a:ext>
            </a:extLst>
          </p:cNvPr>
          <p:cNvSpPr>
            <a:spLocks noGrp="1"/>
          </p:cNvSpPr>
          <p:nvPr>
            <p:ph type="title"/>
          </p:nvPr>
        </p:nvSpPr>
        <p:spPr>
          <a:xfrm>
            <a:off x="511175" y="646965"/>
            <a:ext cx="11174413" cy="415498"/>
          </a:xfrm>
          <a:prstGeom prst="rect">
            <a:avLst/>
          </a:prstGeo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BA7D556C-1EAA-A847-BE94-3B8879069B7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
        <p:nvSpPr>
          <p:cNvPr id="7" name="Text Placeholder 2">
            <a:extLst>
              <a:ext uri="{FF2B5EF4-FFF2-40B4-BE49-F238E27FC236}">
                <a16:creationId xmlns:a16="http://schemas.microsoft.com/office/drawing/2014/main" id="{7A53CB8C-49B3-C346-81F7-0ED7C1FAA722}"/>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8DD1321C-0482-4EDC-A6C7-BCEBCC403E09}"/>
              </a:ext>
            </a:extLst>
          </p:cNvPr>
          <p:cNvSpPr>
            <a:spLocks noGrp="1"/>
          </p:cNvSpPr>
          <p:nvPr>
            <p:ph sz="quarter" idx="10"/>
          </p:nvPr>
        </p:nvSpPr>
        <p:spPr>
          <a:xfrm>
            <a:off x="906463" y="2492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204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with Sideba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BC5379-5004-1740-8875-3E6D9BBDBBFA}"/>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572000" y="676275"/>
            <a:ext cx="7124700" cy="5499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D039023B-7BF3-0345-84BB-916F08E8F847}"/>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
        <p:nvSpPr>
          <p:cNvPr id="12" name="Title 1">
            <a:extLst>
              <a:ext uri="{FF2B5EF4-FFF2-40B4-BE49-F238E27FC236}">
                <a16:creationId xmlns:a16="http://schemas.microsoft.com/office/drawing/2014/main" id="{A7923FEA-2606-BB4F-AE34-B055213FFFC9}"/>
              </a:ext>
            </a:extLst>
          </p:cNvPr>
          <p:cNvSpPr>
            <a:spLocks noGrp="1"/>
          </p:cNvSpPr>
          <p:nvPr>
            <p:ph type="title"/>
          </p:nvPr>
        </p:nvSpPr>
        <p:spPr>
          <a:xfrm>
            <a:off x="511175" y="777597"/>
            <a:ext cx="3040063" cy="830997"/>
          </a:xfrm>
          <a:prstGeom prst="rect">
            <a:avLst/>
          </a:prstGeom>
        </p:spPr>
        <p:txBody>
          <a:bodyPr>
            <a:spAutoFit/>
          </a:bodyPr>
          <a:lstStyle>
            <a:lvl1pPr>
              <a:defRPr>
                <a:solidFill>
                  <a:schemeClr val="bg1"/>
                </a:solidFill>
              </a:defRPr>
            </a:lvl1pPr>
          </a:lstStyle>
          <a:p>
            <a:r>
              <a:rPr lang="en-GB" dirty="0"/>
              <a:t>Click to edit Master title style</a:t>
            </a:r>
            <a:endParaRPr lang="en-US" dirty="0"/>
          </a:p>
        </p:txBody>
      </p:sp>
      <p:sp>
        <p:nvSpPr>
          <p:cNvPr id="13" name="Text Placeholder 8">
            <a:extLst>
              <a:ext uri="{FF2B5EF4-FFF2-40B4-BE49-F238E27FC236}">
                <a16:creationId xmlns:a16="http://schemas.microsoft.com/office/drawing/2014/main" id="{F437FE58-C00A-7046-9732-AE588F1C9022}"/>
              </a:ext>
            </a:extLst>
          </p:cNvPr>
          <p:cNvSpPr>
            <a:spLocks noGrp="1"/>
          </p:cNvSpPr>
          <p:nvPr>
            <p:ph type="body" sz="quarter" idx="13"/>
          </p:nvPr>
        </p:nvSpPr>
        <p:spPr>
          <a:xfrm>
            <a:off x="511175" y="2133600"/>
            <a:ext cx="3040063" cy="404177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0552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with Sideb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59640C-8CC3-334C-AE9A-702C1F653F59}"/>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572000" y="676275"/>
            <a:ext cx="3559177" cy="5499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10">
            <a:extLst>
              <a:ext uri="{FF2B5EF4-FFF2-40B4-BE49-F238E27FC236}">
                <a16:creationId xmlns:a16="http://schemas.microsoft.com/office/drawing/2014/main" id="{7B2FB1DC-D5A7-3841-ACF4-B2F4FC1A86BF}"/>
              </a:ext>
            </a:extLst>
          </p:cNvPr>
          <p:cNvSpPr>
            <a:spLocks noGrp="1"/>
          </p:cNvSpPr>
          <p:nvPr>
            <p:ph sz="quarter" idx="15"/>
          </p:nvPr>
        </p:nvSpPr>
        <p:spPr>
          <a:xfrm>
            <a:off x="8137840" y="676275"/>
            <a:ext cx="3559177" cy="5499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a:extLst>
              <a:ext uri="{FF2B5EF4-FFF2-40B4-BE49-F238E27FC236}">
                <a16:creationId xmlns:a16="http://schemas.microsoft.com/office/drawing/2014/main" id="{E3FDD85C-BE84-8743-91AF-2B86CC0F1B13}"/>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
        <p:nvSpPr>
          <p:cNvPr id="14" name="Title 1">
            <a:extLst>
              <a:ext uri="{FF2B5EF4-FFF2-40B4-BE49-F238E27FC236}">
                <a16:creationId xmlns:a16="http://schemas.microsoft.com/office/drawing/2014/main" id="{1D5E9604-0AF2-354B-80B9-84BFAFE96EE1}"/>
              </a:ext>
            </a:extLst>
          </p:cNvPr>
          <p:cNvSpPr>
            <a:spLocks noGrp="1"/>
          </p:cNvSpPr>
          <p:nvPr>
            <p:ph type="title"/>
          </p:nvPr>
        </p:nvSpPr>
        <p:spPr>
          <a:xfrm>
            <a:off x="511175" y="777597"/>
            <a:ext cx="3040063" cy="830997"/>
          </a:xfrm>
          <a:prstGeom prst="rect">
            <a:avLst/>
          </a:prstGeom>
        </p:spPr>
        <p:txBody>
          <a:bodyPr>
            <a:spAutoFit/>
          </a:bodyPr>
          <a:lstStyle>
            <a:lvl1pPr>
              <a:defRPr>
                <a:solidFill>
                  <a:schemeClr val="bg1"/>
                </a:solidFill>
              </a:defRPr>
            </a:lvl1pPr>
          </a:lstStyle>
          <a:p>
            <a:r>
              <a:rPr lang="en-GB" dirty="0"/>
              <a:t>Click to edit Master title style</a:t>
            </a:r>
            <a:endParaRPr lang="en-US" dirty="0"/>
          </a:p>
        </p:txBody>
      </p:sp>
      <p:sp>
        <p:nvSpPr>
          <p:cNvPr id="15" name="Text Placeholder 8">
            <a:extLst>
              <a:ext uri="{FF2B5EF4-FFF2-40B4-BE49-F238E27FC236}">
                <a16:creationId xmlns:a16="http://schemas.microsoft.com/office/drawing/2014/main" id="{D58466B6-2D71-AE43-95FD-54EE75376B63}"/>
              </a:ext>
            </a:extLst>
          </p:cNvPr>
          <p:cNvSpPr>
            <a:spLocks noGrp="1"/>
          </p:cNvSpPr>
          <p:nvPr>
            <p:ph type="body" sz="quarter" idx="13"/>
          </p:nvPr>
        </p:nvSpPr>
        <p:spPr>
          <a:xfrm>
            <a:off x="511175" y="2133600"/>
            <a:ext cx="3040063" cy="404177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2120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eet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F0AEBF-09C5-C242-8F31-0BF9788F8F23}"/>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8">
            <a:extLst>
              <a:ext uri="{FF2B5EF4-FFF2-40B4-BE49-F238E27FC236}">
                <a16:creationId xmlns:a16="http://schemas.microsoft.com/office/drawing/2014/main" id="{85F3365A-ECE8-D441-9D5B-8534D109407E}"/>
              </a:ext>
            </a:extLst>
          </p:cNvPr>
          <p:cNvSpPr>
            <a:spLocks noGrp="1"/>
          </p:cNvSpPr>
          <p:nvPr>
            <p:ph type="body" sz="quarter" idx="13"/>
          </p:nvPr>
        </p:nvSpPr>
        <p:spPr>
          <a:xfrm>
            <a:off x="511176" y="1879599"/>
            <a:ext cx="2528888" cy="4295775"/>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3E2A838D-7886-F54C-9DCD-23681EB6B5A8}"/>
              </a:ext>
            </a:extLst>
          </p:cNvPr>
          <p:cNvSpPr>
            <a:spLocks noGrp="1"/>
          </p:cNvSpPr>
          <p:nvPr>
            <p:ph type="title" hasCustomPrompt="1"/>
          </p:nvPr>
        </p:nvSpPr>
        <p:spPr>
          <a:xfrm>
            <a:off x="511176" y="646965"/>
            <a:ext cx="2528888" cy="415498"/>
          </a:xfrm>
          <a:prstGeom prst="rect">
            <a:avLst/>
          </a:prstGeom>
        </p:spPr>
        <p:txBody>
          <a:bodyPr/>
          <a:lstStyle>
            <a:lvl1pPr>
              <a:defRPr>
                <a:solidFill>
                  <a:schemeClr val="bg1"/>
                </a:solidFill>
              </a:defRPr>
            </a:lvl1pPr>
          </a:lstStyle>
          <a:p>
            <a:r>
              <a:rPr lang="en-GB" dirty="0"/>
              <a:t>Fleet Slide</a:t>
            </a:r>
            <a:endParaRPr lang="en-US" dirty="0"/>
          </a:p>
        </p:txBody>
      </p:sp>
      <p:sp>
        <p:nvSpPr>
          <p:cNvPr id="9" name="Picture Placeholder 6">
            <a:extLst>
              <a:ext uri="{FF2B5EF4-FFF2-40B4-BE49-F238E27FC236}">
                <a16:creationId xmlns:a16="http://schemas.microsoft.com/office/drawing/2014/main" id="{B9CB7817-DFD2-D744-9DB8-BA92C442D0F4}"/>
              </a:ext>
            </a:extLst>
          </p:cNvPr>
          <p:cNvSpPr>
            <a:spLocks noGrp="1"/>
          </p:cNvSpPr>
          <p:nvPr>
            <p:ph type="pic" sz="quarter" idx="15"/>
          </p:nvPr>
        </p:nvSpPr>
        <p:spPr>
          <a:xfrm>
            <a:off x="4356847" y="676273"/>
            <a:ext cx="2234453" cy="1734609"/>
          </a:xfrm>
        </p:spPr>
        <p:txBody>
          <a:bodyPr/>
          <a:lstStyle>
            <a:lvl1pPr>
              <a:defRPr>
                <a:solidFill>
                  <a:schemeClr val="tx2"/>
                </a:solidFill>
              </a:defRPr>
            </a:lvl1pPr>
          </a:lstStyle>
          <a:p>
            <a:endParaRPr lang="en-US"/>
          </a:p>
        </p:txBody>
      </p:sp>
      <p:sp>
        <p:nvSpPr>
          <p:cNvPr id="11" name="Text Placeholder 10">
            <a:extLst>
              <a:ext uri="{FF2B5EF4-FFF2-40B4-BE49-F238E27FC236}">
                <a16:creationId xmlns:a16="http://schemas.microsoft.com/office/drawing/2014/main" id="{6D83BA12-1E9D-C64E-9995-D54435EC77E6}"/>
              </a:ext>
            </a:extLst>
          </p:cNvPr>
          <p:cNvSpPr>
            <a:spLocks noGrp="1"/>
          </p:cNvSpPr>
          <p:nvPr>
            <p:ph type="body" sz="quarter" idx="16"/>
          </p:nvPr>
        </p:nvSpPr>
        <p:spPr>
          <a:xfrm>
            <a:off x="6803730" y="676275"/>
            <a:ext cx="4877093" cy="1734607"/>
          </a:xfrm>
        </p:spPr>
        <p:txBody>
          <a:bodyPr>
            <a:noAutofit/>
          </a:bodyPr>
          <a:lstStyle>
            <a:lvl1pPr>
              <a:spcBef>
                <a:spcPts val="300"/>
              </a:spcBef>
              <a:spcAft>
                <a:spcPts val="300"/>
              </a:spcAft>
              <a:defRPr sz="1200">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solidFill>
                  <a:schemeClr val="tx1">
                    <a:lumMod val="75000"/>
                    <a:lumOff val="25000"/>
                  </a:schemeClr>
                </a:solidFill>
              </a:defRPr>
            </a:lvl4pPr>
            <a:lvl5pPr>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Picture Placeholder 6">
            <a:extLst>
              <a:ext uri="{FF2B5EF4-FFF2-40B4-BE49-F238E27FC236}">
                <a16:creationId xmlns:a16="http://schemas.microsoft.com/office/drawing/2014/main" id="{4DC3A59B-EEF0-704D-9595-578E5EC98778}"/>
              </a:ext>
            </a:extLst>
          </p:cNvPr>
          <p:cNvSpPr>
            <a:spLocks noGrp="1"/>
          </p:cNvSpPr>
          <p:nvPr>
            <p:ph type="pic" sz="quarter" idx="17"/>
          </p:nvPr>
        </p:nvSpPr>
        <p:spPr>
          <a:xfrm>
            <a:off x="4356847" y="2558519"/>
            <a:ext cx="2234453" cy="1734609"/>
          </a:xfrm>
        </p:spPr>
        <p:txBody>
          <a:bodyPr/>
          <a:lstStyle>
            <a:lvl1pPr>
              <a:defRPr>
                <a:solidFill>
                  <a:schemeClr val="tx2"/>
                </a:solidFill>
              </a:defRPr>
            </a:lvl1pPr>
          </a:lstStyle>
          <a:p>
            <a:endParaRPr lang="en-US"/>
          </a:p>
        </p:txBody>
      </p:sp>
      <p:sp>
        <p:nvSpPr>
          <p:cNvPr id="34" name="Text Placeholder 10">
            <a:extLst>
              <a:ext uri="{FF2B5EF4-FFF2-40B4-BE49-F238E27FC236}">
                <a16:creationId xmlns:a16="http://schemas.microsoft.com/office/drawing/2014/main" id="{4200A8CB-6D4F-A442-9D2B-1B4918FAB86E}"/>
              </a:ext>
            </a:extLst>
          </p:cNvPr>
          <p:cNvSpPr>
            <a:spLocks noGrp="1"/>
          </p:cNvSpPr>
          <p:nvPr>
            <p:ph type="body" sz="quarter" idx="18"/>
          </p:nvPr>
        </p:nvSpPr>
        <p:spPr>
          <a:xfrm>
            <a:off x="6803730" y="2558521"/>
            <a:ext cx="4877093" cy="1734607"/>
          </a:xfrm>
        </p:spPr>
        <p:txBody>
          <a:bodyPr>
            <a:noAutofit/>
          </a:bodyPr>
          <a:lstStyle>
            <a:lvl1pPr>
              <a:spcBef>
                <a:spcPts val="300"/>
              </a:spcBef>
              <a:spcAft>
                <a:spcPts val="300"/>
              </a:spcAft>
              <a:defRPr sz="1200">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solidFill>
                  <a:schemeClr val="tx1">
                    <a:lumMod val="75000"/>
                    <a:lumOff val="25000"/>
                  </a:schemeClr>
                </a:solidFill>
              </a:defRPr>
            </a:lvl4pPr>
            <a:lvl5pPr>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5" name="Picture Placeholder 6">
            <a:extLst>
              <a:ext uri="{FF2B5EF4-FFF2-40B4-BE49-F238E27FC236}">
                <a16:creationId xmlns:a16="http://schemas.microsoft.com/office/drawing/2014/main" id="{701F3D01-0CA4-1543-8995-218348A98798}"/>
              </a:ext>
            </a:extLst>
          </p:cNvPr>
          <p:cNvSpPr>
            <a:spLocks noGrp="1"/>
          </p:cNvSpPr>
          <p:nvPr>
            <p:ph type="pic" sz="quarter" idx="19"/>
          </p:nvPr>
        </p:nvSpPr>
        <p:spPr>
          <a:xfrm>
            <a:off x="4356847" y="4440765"/>
            <a:ext cx="2234453" cy="1734609"/>
          </a:xfrm>
        </p:spPr>
        <p:txBody>
          <a:bodyPr/>
          <a:lstStyle>
            <a:lvl1pPr>
              <a:defRPr>
                <a:solidFill>
                  <a:schemeClr val="tx2"/>
                </a:solidFill>
              </a:defRPr>
            </a:lvl1pPr>
          </a:lstStyle>
          <a:p>
            <a:endParaRPr lang="en-US"/>
          </a:p>
        </p:txBody>
      </p:sp>
      <p:sp>
        <p:nvSpPr>
          <p:cNvPr id="36" name="Text Placeholder 10">
            <a:extLst>
              <a:ext uri="{FF2B5EF4-FFF2-40B4-BE49-F238E27FC236}">
                <a16:creationId xmlns:a16="http://schemas.microsoft.com/office/drawing/2014/main" id="{B7634960-C8EE-E745-9582-FC02E30944E8}"/>
              </a:ext>
            </a:extLst>
          </p:cNvPr>
          <p:cNvSpPr>
            <a:spLocks noGrp="1"/>
          </p:cNvSpPr>
          <p:nvPr>
            <p:ph type="body" sz="quarter" idx="20"/>
          </p:nvPr>
        </p:nvSpPr>
        <p:spPr>
          <a:xfrm>
            <a:off x="6803730" y="4440767"/>
            <a:ext cx="4877093" cy="1734607"/>
          </a:xfrm>
        </p:spPr>
        <p:txBody>
          <a:bodyPr>
            <a:noAutofit/>
          </a:bodyPr>
          <a:lstStyle>
            <a:lvl1pPr>
              <a:spcBef>
                <a:spcPts val="300"/>
              </a:spcBef>
              <a:spcAft>
                <a:spcPts val="300"/>
              </a:spcAft>
              <a:defRPr sz="1200">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solidFill>
                  <a:schemeClr val="tx1">
                    <a:lumMod val="75000"/>
                    <a:lumOff val="25000"/>
                  </a:schemeClr>
                </a:solidFill>
              </a:defRPr>
            </a:lvl4pPr>
            <a:lvl5pPr>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Espace réservé du numéro de diapositive 5">
            <a:extLst>
              <a:ext uri="{FF2B5EF4-FFF2-40B4-BE49-F238E27FC236}">
                <a16:creationId xmlns:a16="http://schemas.microsoft.com/office/drawing/2014/main" id="{60BCB159-88D5-6B4C-80F0-EFAA0E978843}"/>
              </a:ext>
            </a:extLst>
          </p:cNvPr>
          <p:cNvSpPr>
            <a:spLocks noGrp="1"/>
          </p:cNvSpPr>
          <p:nvPr>
            <p:ph type="sldNum" sz="quarter" idx="10"/>
          </p:nvPr>
        </p:nvSpPr>
        <p:spPr>
          <a:xfrm>
            <a:off x="11795758" y="0"/>
            <a:ext cx="396240" cy="415498"/>
          </a:xfrm>
          <a:solidFill>
            <a:schemeClr val="accent5"/>
          </a:solidFill>
        </p:spPr>
        <p:txBody>
          <a:body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8178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1103F07-6EC9-3745-A5E5-043CBBD133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5" name="Subtitle 2">
            <a:extLst>
              <a:ext uri="{FF2B5EF4-FFF2-40B4-BE49-F238E27FC236}">
                <a16:creationId xmlns:a16="http://schemas.microsoft.com/office/drawing/2014/main" id="{F09D23FA-70C9-42B2-9E6D-C7667C793F32}"/>
              </a:ext>
            </a:extLst>
          </p:cNvPr>
          <p:cNvSpPr>
            <a:spLocks noGrp="1"/>
          </p:cNvSpPr>
          <p:nvPr>
            <p:ph type="subTitle" idx="1" hasCustomPrompt="1"/>
          </p:nvPr>
        </p:nvSpPr>
        <p:spPr>
          <a:xfrm>
            <a:off x="680904"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13" name="Image 12">
            <a:extLst>
              <a:ext uri="{FF2B5EF4-FFF2-40B4-BE49-F238E27FC236}">
                <a16:creationId xmlns:a16="http://schemas.microsoft.com/office/drawing/2014/main" id="{A502A178-48B9-DB40-B4A1-4204C36DD098}"/>
              </a:ext>
            </a:extLst>
          </p:cNvPr>
          <p:cNvPicPr>
            <a:picLocks noChangeAspect="1"/>
          </p:cNvPicPr>
          <p:nvPr userDrawn="1"/>
        </p:nvPicPr>
        <p:blipFill>
          <a:blip r:embed="rId3"/>
          <a:stretch>
            <a:fillRect/>
          </a:stretch>
        </p:blipFill>
        <p:spPr>
          <a:xfrm>
            <a:off x="8361600" y="5496339"/>
            <a:ext cx="3249789" cy="928511"/>
          </a:xfrm>
          <a:prstGeom prst="rect">
            <a:avLst/>
          </a:prstGeom>
          <a:noFill/>
        </p:spPr>
      </p:pic>
      <p:sp>
        <p:nvSpPr>
          <p:cNvPr id="15" name="Title 1">
            <a:extLst>
              <a:ext uri="{FF2B5EF4-FFF2-40B4-BE49-F238E27FC236}">
                <a16:creationId xmlns:a16="http://schemas.microsoft.com/office/drawing/2014/main" id="{6568B835-629F-C74D-8089-E1C932690D84}"/>
              </a:ext>
            </a:extLst>
          </p:cNvPr>
          <p:cNvSpPr>
            <a:spLocks noGrp="1"/>
          </p:cNvSpPr>
          <p:nvPr>
            <p:ph type="ctrTitle"/>
          </p:nvPr>
        </p:nvSpPr>
        <p:spPr>
          <a:xfrm>
            <a:off x="565495" y="735485"/>
            <a:ext cx="5729287" cy="1588127"/>
          </a:xfrm>
          <a:prstGeom prst="rect">
            <a:avLst/>
          </a:prstGeom>
        </p:spPr>
        <p:txBody>
          <a:bodyPr wrap="square" anchor="b">
            <a:spAutoFit/>
          </a:bodyPr>
          <a:lstStyle>
            <a:lvl1pPr algn="l">
              <a:defRPr sz="5400">
                <a:solidFill>
                  <a:schemeClr val="accent2"/>
                </a:solidFill>
              </a:defRPr>
            </a:lvl1pPr>
          </a:lstStyle>
          <a:p>
            <a:r>
              <a:rPr lang="en-GB" dirty="0"/>
              <a:t>Click to edit Master title style</a:t>
            </a:r>
            <a:endParaRPr lang="en-US" dirty="0"/>
          </a:p>
        </p:txBody>
      </p:sp>
      <p:cxnSp>
        <p:nvCxnSpPr>
          <p:cNvPr id="17" name="Connecteur droit 16">
            <a:extLst>
              <a:ext uri="{FF2B5EF4-FFF2-40B4-BE49-F238E27FC236}">
                <a16:creationId xmlns:a16="http://schemas.microsoft.com/office/drawing/2014/main" id="{B4004F2D-1077-0C41-A420-19036064AC8C}"/>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10531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FD83CA-EB78-3546-8945-39C4FBDE270F}"/>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A838D-7886-F54C-9DCD-23681EB6B5A8}"/>
              </a:ext>
            </a:extLst>
          </p:cNvPr>
          <p:cNvSpPr>
            <a:spLocks noGrp="1"/>
          </p:cNvSpPr>
          <p:nvPr>
            <p:ph type="title" hasCustomPrompt="1"/>
          </p:nvPr>
        </p:nvSpPr>
        <p:spPr>
          <a:xfrm>
            <a:off x="511176" y="791521"/>
            <a:ext cx="2528888" cy="415498"/>
          </a:xfrm>
          <a:prstGeom prst="rect">
            <a:avLst/>
          </a:prstGeom>
        </p:spPr>
        <p:txBody>
          <a:bodyPr/>
          <a:lstStyle>
            <a:lvl1pPr>
              <a:defRPr>
                <a:solidFill>
                  <a:schemeClr val="bg1"/>
                </a:solidFill>
              </a:defRPr>
            </a:lvl1pPr>
          </a:lstStyle>
          <a:p>
            <a:r>
              <a:rPr lang="en-GB" dirty="0"/>
              <a:t>3 Images Slide</a:t>
            </a:r>
            <a:endParaRPr lang="en-US" dirty="0"/>
          </a:p>
        </p:txBody>
      </p:sp>
      <p:sp>
        <p:nvSpPr>
          <p:cNvPr id="20" name="Picture Placeholder 6">
            <a:extLst>
              <a:ext uri="{FF2B5EF4-FFF2-40B4-BE49-F238E27FC236}">
                <a16:creationId xmlns:a16="http://schemas.microsoft.com/office/drawing/2014/main" id="{88A3AE94-9A8D-3744-B1C4-B588C230819F}"/>
              </a:ext>
            </a:extLst>
          </p:cNvPr>
          <p:cNvSpPr>
            <a:spLocks noGrp="1"/>
          </p:cNvSpPr>
          <p:nvPr>
            <p:ph type="pic" sz="quarter" idx="28"/>
          </p:nvPr>
        </p:nvSpPr>
        <p:spPr>
          <a:xfrm>
            <a:off x="4463144" y="1425124"/>
            <a:ext cx="3118862" cy="2823825"/>
          </a:xfrm>
        </p:spPr>
        <p:txBody>
          <a:bodyPr/>
          <a:lstStyle>
            <a:lvl1pPr>
              <a:defRPr>
                <a:solidFill>
                  <a:schemeClr val="tx2"/>
                </a:solidFill>
              </a:defRPr>
            </a:lvl1pPr>
          </a:lstStyle>
          <a:p>
            <a:endParaRPr lang="en-US" dirty="0"/>
          </a:p>
        </p:txBody>
      </p:sp>
      <p:sp>
        <p:nvSpPr>
          <p:cNvPr id="22" name="Picture Placeholder 6">
            <a:extLst>
              <a:ext uri="{FF2B5EF4-FFF2-40B4-BE49-F238E27FC236}">
                <a16:creationId xmlns:a16="http://schemas.microsoft.com/office/drawing/2014/main" id="{A625C462-D5F7-2E4A-BEDB-B8152AD00B86}"/>
              </a:ext>
            </a:extLst>
          </p:cNvPr>
          <p:cNvSpPr>
            <a:spLocks noGrp="1"/>
          </p:cNvSpPr>
          <p:nvPr>
            <p:ph type="pic" sz="quarter" idx="29"/>
          </p:nvPr>
        </p:nvSpPr>
        <p:spPr>
          <a:xfrm>
            <a:off x="7739743" y="2334804"/>
            <a:ext cx="3957274" cy="3838918"/>
          </a:xfrm>
        </p:spPr>
        <p:txBody>
          <a:bodyPr/>
          <a:lstStyle>
            <a:lvl1pPr>
              <a:defRPr>
                <a:solidFill>
                  <a:schemeClr val="tx2"/>
                </a:solidFill>
              </a:defRPr>
            </a:lvl1pPr>
          </a:lstStyle>
          <a:p>
            <a:endParaRPr lang="en-US" dirty="0"/>
          </a:p>
        </p:txBody>
      </p:sp>
      <p:sp>
        <p:nvSpPr>
          <p:cNvPr id="23" name="Picture Placeholder 6">
            <a:extLst>
              <a:ext uri="{FF2B5EF4-FFF2-40B4-BE49-F238E27FC236}">
                <a16:creationId xmlns:a16="http://schemas.microsoft.com/office/drawing/2014/main" id="{A962CF47-17E2-124D-BE38-5966EC0CA912}"/>
              </a:ext>
            </a:extLst>
          </p:cNvPr>
          <p:cNvSpPr>
            <a:spLocks noGrp="1"/>
          </p:cNvSpPr>
          <p:nvPr>
            <p:ph type="pic" sz="quarter" idx="30"/>
          </p:nvPr>
        </p:nvSpPr>
        <p:spPr>
          <a:xfrm>
            <a:off x="5287194" y="4530142"/>
            <a:ext cx="2302752" cy="1643579"/>
          </a:xfrm>
        </p:spPr>
        <p:txBody>
          <a:bodyPr/>
          <a:lstStyle>
            <a:lvl1pPr>
              <a:defRPr>
                <a:solidFill>
                  <a:schemeClr val="tx2"/>
                </a:solidFill>
              </a:defRPr>
            </a:lvl1pPr>
          </a:lstStyle>
          <a:p>
            <a:endParaRPr lang="en-US" dirty="0"/>
          </a:p>
        </p:txBody>
      </p:sp>
      <p:sp>
        <p:nvSpPr>
          <p:cNvPr id="24" name="Text Placeholder 10">
            <a:extLst>
              <a:ext uri="{FF2B5EF4-FFF2-40B4-BE49-F238E27FC236}">
                <a16:creationId xmlns:a16="http://schemas.microsoft.com/office/drawing/2014/main" id="{BE27AED4-D653-6846-8207-B32772813AED}"/>
              </a:ext>
            </a:extLst>
          </p:cNvPr>
          <p:cNvSpPr>
            <a:spLocks noGrp="1"/>
          </p:cNvSpPr>
          <p:nvPr>
            <p:ph type="body" sz="quarter" idx="31"/>
          </p:nvPr>
        </p:nvSpPr>
        <p:spPr>
          <a:xfrm>
            <a:off x="7739744" y="1425124"/>
            <a:ext cx="3957274" cy="704960"/>
          </a:xfrm>
        </p:spPr>
        <p:txBody>
          <a:bodyPr anchor="b">
            <a:noAutofit/>
          </a:bodyPr>
          <a:lstStyle>
            <a:lvl1pPr>
              <a:spcBef>
                <a:spcPts val="300"/>
              </a:spcBef>
              <a:spcAft>
                <a:spcPts val="300"/>
              </a:spcAft>
              <a:defRPr sz="1200" u="none">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p:txBody>
      </p:sp>
      <p:sp>
        <p:nvSpPr>
          <p:cNvPr id="13" name="Text Placeholder 8">
            <a:extLst>
              <a:ext uri="{FF2B5EF4-FFF2-40B4-BE49-F238E27FC236}">
                <a16:creationId xmlns:a16="http://schemas.microsoft.com/office/drawing/2014/main" id="{B1B1E9A7-E38E-844C-AD74-BA9C606CE715}"/>
              </a:ext>
            </a:extLst>
          </p:cNvPr>
          <p:cNvSpPr>
            <a:spLocks noGrp="1"/>
          </p:cNvSpPr>
          <p:nvPr>
            <p:ph type="body" sz="quarter" idx="39"/>
          </p:nvPr>
        </p:nvSpPr>
        <p:spPr>
          <a:xfrm>
            <a:off x="511176" y="1998539"/>
            <a:ext cx="2461993" cy="4176837"/>
          </a:xfrm>
        </p:spPr>
        <p:txBody>
          <a:bodyPr rIns="0">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Espace réservé du numéro de diapositive 5">
            <a:extLst>
              <a:ext uri="{FF2B5EF4-FFF2-40B4-BE49-F238E27FC236}">
                <a16:creationId xmlns:a16="http://schemas.microsoft.com/office/drawing/2014/main" id="{E2E0F6ED-5DA5-1946-B2DA-87D8B6BA73D4}"/>
              </a:ext>
            </a:extLst>
          </p:cNvPr>
          <p:cNvSpPr>
            <a:spLocks noGrp="1"/>
          </p:cNvSpPr>
          <p:nvPr>
            <p:ph type="sldNum" sz="quarter" idx="10"/>
          </p:nvPr>
        </p:nvSpPr>
        <p:spPr>
          <a:xfrm>
            <a:off x="11795758" y="0"/>
            <a:ext cx="396240" cy="415498"/>
          </a:xfrm>
        </p:spPr>
        <p:txBody>
          <a:body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80400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p Slide">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057D28-2CE0-F449-83E6-780D55DB8F2B}"/>
              </a:ext>
            </a:extLst>
          </p:cNvPr>
          <p:cNvSpPr>
            <a:spLocks noGrp="1"/>
          </p:cNvSpPr>
          <p:nvPr>
            <p:ph type="title"/>
          </p:nvPr>
        </p:nvSpPr>
        <p:spPr/>
        <p:txBody>
          <a:bodyPr/>
          <a:lstStyle/>
          <a:p>
            <a:r>
              <a:rPr lang="fr-FR"/>
              <a:t>Modifiez le style du titre</a:t>
            </a:r>
          </a:p>
        </p:txBody>
      </p:sp>
      <p:sp>
        <p:nvSpPr>
          <p:cNvPr id="6" name="Espace réservé du numéro de diapositive 5">
            <a:extLst>
              <a:ext uri="{FF2B5EF4-FFF2-40B4-BE49-F238E27FC236}">
                <a16:creationId xmlns:a16="http://schemas.microsoft.com/office/drawing/2014/main" id="{DD101CC7-6552-7B40-991F-CDD1A3A842F9}"/>
              </a:ext>
            </a:extLst>
          </p:cNvPr>
          <p:cNvSpPr>
            <a:spLocks noGrp="1"/>
          </p:cNvSpPr>
          <p:nvPr>
            <p:ph type="sldNum" sz="quarter" idx="10"/>
          </p:nvPr>
        </p:nvSpPr>
        <p:spPr>
          <a:solidFill>
            <a:schemeClr val="accent5"/>
          </a:solidFill>
        </p:spPr>
        <p:txBody>
          <a:bodyPr/>
          <a:lstStyle/>
          <a:p>
            <a:fld id="{EFD60563-7294-6E43-89C2-8065AA058612}" type="slidenum">
              <a:rPr lang="en-US" smtClean="0"/>
              <a:pPr/>
              <a:t>‹N°›</a:t>
            </a:fld>
            <a:endParaRPr lang="en-US" dirty="0"/>
          </a:p>
        </p:txBody>
      </p:sp>
      <p:sp>
        <p:nvSpPr>
          <p:cNvPr id="18" name="Text Placeholder 2">
            <a:extLst>
              <a:ext uri="{FF2B5EF4-FFF2-40B4-BE49-F238E27FC236}">
                <a16:creationId xmlns:a16="http://schemas.microsoft.com/office/drawing/2014/main" id="{FA5AE809-FA99-A045-ADDE-281105B83977}"/>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833854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eau, ciel, extérieur, bateau&#10;&#10;Description générée automatiquement">
            <a:extLst>
              <a:ext uri="{FF2B5EF4-FFF2-40B4-BE49-F238E27FC236}">
                <a16:creationId xmlns:a16="http://schemas.microsoft.com/office/drawing/2014/main" id="{0D489B01-1753-CE46-B49B-F4F23B430A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936" y="0"/>
            <a:ext cx="6035040" cy="6858000"/>
          </a:xfrm>
          <a:prstGeom prst="rect">
            <a:avLst/>
          </a:prstGeom>
        </p:spPr>
      </p:pic>
      <p:sp>
        <p:nvSpPr>
          <p:cNvPr id="7" name="Rectangle 6">
            <a:extLst>
              <a:ext uri="{FF2B5EF4-FFF2-40B4-BE49-F238E27FC236}">
                <a16:creationId xmlns:a16="http://schemas.microsoft.com/office/drawing/2014/main" id="{851B3261-5778-7746-ACE8-D08656D4F48D}"/>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Rectangle 14">
            <a:extLst>
              <a:ext uri="{FF2B5EF4-FFF2-40B4-BE49-F238E27FC236}">
                <a16:creationId xmlns:a16="http://schemas.microsoft.com/office/drawing/2014/main" id="{D532C332-5B9F-6444-8157-3EA04F3FDDF5}"/>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hasCustomPrompt="1"/>
          </p:nvPr>
        </p:nvSpPr>
        <p:spPr>
          <a:xfrm>
            <a:off x="506413" y="2588770"/>
            <a:ext cx="4350509" cy="840230"/>
          </a:xfrm>
          <a:prstGeom prst="rect">
            <a:avLst/>
          </a:prstGeom>
        </p:spPr>
        <p:txBody>
          <a:bodyPr wrap="square" anchor="b">
            <a:spAutoFit/>
          </a:bodyPr>
          <a:lstStyle>
            <a:lvl1pPr algn="l">
              <a:defRPr sz="5400">
                <a:solidFill>
                  <a:schemeClr val="bg1"/>
                </a:solidFill>
              </a:defRPr>
            </a:lvl1pPr>
          </a:lstStyle>
          <a:p>
            <a:r>
              <a:rPr lang="en-GB" dirty="0"/>
              <a:t>Thank you </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84746" y="3647180"/>
            <a:ext cx="4345746" cy="276999"/>
          </a:xfrm>
        </p:spPr>
        <p:txBody>
          <a:bodyPr wrap="square">
            <a:spAutoFit/>
          </a:bodyPr>
          <a:lstStyle>
            <a:lvl1pPr marL="0" indent="0" algn="l">
              <a:buNone/>
              <a:defRPr sz="20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details:</a:t>
            </a:r>
            <a:endParaRPr lang="en-US" dirty="0"/>
          </a:p>
        </p:txBody>
      </p:sp>
      <p:pic>
        <p:nvPicPr>
          <p:cNvPr id="13" name="Image 12">
            <a:extLst>
              <a:ext uri="{FF2B5EF4-FFF2-40B4-BE49-F238E27FC236}">
                <a16:creationId xmlns:a16="http://schemas.microsoft.com/office/drawing/2014/main" id="{D238F666-6BEE-9F49-B3EE-6259F227E1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Tree>
    <p:extLst>
      <p:ext uri="{BB962C8B-B14F-4D97-AF65-F5344CB8AC3E}">
        <p14:creationId xmlns:p14="http://schemas.microsoft.com/office/powerpoint/2010/main" val="293519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F922D2-3D6C-4DAD-9927-23F339B0FCF7}"/>
              </a:ext>
            </a:extLst>
          </p:cNvPr>
          <p:cNvGraphicFramePr>
            <a:graphicFrameLocks noChangeAspect="1"/>
          </p:cNvGraphicFramePr>
          <p:nvPr userDrawn="1">
            <p:custDataLst>
              <p:tags r:id="rId2"/>
            </p:custDataLst>
            <p:extLst>
              <p:ext uri="{D42A27DB-BD31-4B8C-83A1-F6EECF244321}">
                <p14:modId xmlns:p14="http://schemas.microsoft.com/office/powerpoint/2010/main" val="4256795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1"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26F922D2-3D6C-4DAD-9927-23F339B0FC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2A838D-7886-F54C-9DCD-23681EB6B5A8}"/>
              </a:ext>
            </a:extLst>
          </p:cNvPr>
          <p:cNvSpPr>
            <a:spLocks noGrp="1"/>
          </p:cNvSpPr>
          <p:nvPr>
            <p:ph type="title"/>
          </p:nvPr>
        </p:nvSpPr>
        <p:spPr>
          <a:xfrm>
            <a:off x="511175" y="646965"/>
            <a:ext cx="11174413" cy="415498"/>
          </a:xfrm>
          <a:prstGeom prst="rect">
            <a:avLst/>
          </a:prstGeom>
        </p:spPr>
        <p:txBody>
          <a:bodyPr vert="horz"/>
          <a:lstStyle>
            <a:lvl1pPr rtl="0">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BA7D556C-1EAA-A847-BE94-3B8879069B7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rtl="0">
              <a:defRPr sz="1000">
                <a:solidFill>
                  <a:schemeClr val="bg1"/>
                </a:solidFill>
              </a:defRPr>
            </a:lvl1pPr>
          </a:lstStyle>
          <a:p>
            <a:fld id="{EFD60563-7294-6E43-89C2-8065AA058612}" type="slidenum">
              <a:rPr lang="en-GB" smtClean="0"/>
              <a:pPr/>
              <a:t>‹N°›</a:t>
            </a:fld>
            <a:endParaRPr lang="en-GB" dirty="0"/>
          </a:p>
        </p:txBody>
      </p:sp>
      <p:sp>
        <p:nvSpPr>
          <p:cNvPr id="7" name="Text Placeholder 2">
            <a:extLst>
              <a:ext uri="{FF2B5EF4-FFF2-40B4-BE49-F238E27FC236}">
                <a16:creationId xmlns:a16="http://schemas.microsoft.com/office/drawing/2014/main" id="{7A53CB8C-49B3-C346-81F7-0ED7C1FAA722}"/>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28065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eau, ciel, extérieur, océan&#10;&#10;Description générée automatiquement">
            <a:extLst>
              <a:ext uri="{FF2B5EF4-FFF2-40B4-BE49-F238E27FC236}">
                <a16:creationId xmlns:a16="http://schemas.microsoft.com/office/drawing/2014/main" id="{108FEED0-8990-2942-A3D6-F39BD348E8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Subtitle 2">
            <a:extLst>
              <a:ext uri="{FF2B5EF4-FFF2-40B4-BE49-F238E27FC236}">
                <a16:creationId xmlns:a16="http://schemas.microsoft.com/office/drawing/2014/main" id="{F2380D9E-63B4-4560-9D5C-0C67457F6420}"/>
              </a:ext>
            </a:extLst>
          </p:cNvPr>
          <p:cNvSpPr>
            <a:spLocks noGrp="1"/>
          </p:cNvSpPr>
          <p:nvPr>
            <p:ph type="subTitle" idx="1" hasCustomPrompt="1"/>
          </p:nvPr>
        </p:nvSpPr>
        <p:spPr>
          <a:xfrm>
            <a:off x="635461" y="2483821"/>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9" name="Image 8">
            <a:extLst>
              <a:ext uri="{FF2B5EF4-FFF2-40B4-BE49-F238E27FC236}">
                <a16:creationId xmlns:a16="http://schemas.microsoft.com/office/drawing/2014/main" id="{7F9760AF-BAFE-9F44-88F3-6F7BDB13C34E}"/>
              </a:ext>
            </a:extLst>
          </p:cNvPr>
          <p:cNvPicPr>
            <a:picLocks noChangeAspect="1"/>
          </p:cNvPicPr>
          <p:nvPr userDrawn="1"/>
        </p:nvPicPr>
        <p:blipFill>
          <a:blip r:embed="rId3"/>
          <a:stretch>
            <a:fillRect/>
          </a:stretch>
        </p:blipFill>
        <p:spPr>
          <a:xfrm>
            <a:off x="8361600" y="5496339"/>
            <a:ext cx="3249789" cy="928511"/>
          </a:xfrm>
          <a:prstGeom prst="rect">
            <a:avLst/>
          </a:prstGeom>
        </p:spPr>
      </p:pic>
      <p:sp>
        <p:nvSpPr>
          <p:cNvPr id="10" name="Title 1">
            <a:extLst>
              <a:ext uri="{FF2B5EF4-FFF2-40B4-BE49-F238E27FC236}">
                <a16:creationId xmlns:a16="http://schemas.microsoft.com/office/drawing/2014/main" id="{D7B1B6A4-458A-6642-A276-0A0CE2BA1445}"/>
              </a:ext>
            </a:extLst>
          </p:cNvPr>
          <p:cNvSpPr>
            <a:spLocks noGrp="1"/>
          </p:cNvSpPr>
          <p:nvPr>
            <p:ph type="ctrTitle"/>
          </p:nvPr>
        </p:nvSpPr>
        <p:spPr>
          <a:xfrm>
            <a:off x="511175" y="840024"/>
            <a:ext cx="5729287" cy="1495794"/>
          </a:xfrm>
          <a:prstGeom prst="rect">
            <a:avLst/>
          </a:prstGeom>
        </p:spPr>
        <p:txBody>
          <a:bodyPr wrap="square" anchor="b">
            <a:spAutoFit/>
          </a:bodyPr>
          <a:lstStyle>
            <a:lvl1pPr algn="l">
              <a:defRPr sz="5400">
                <a:solidFill>
                  <a:schemeClr val="bg1"/>
                </a:solidFill>
              </a:defRPr>
            </a:lvl1pPr>
          </a:lstStyle>
          <a:p>
            <a:r>
              <a:rPr lang="en-GB" dirty="0"/>
              <a:t>Click to edit Master title style</a:t>
            </a:r>
            <a:endParaRPr lang="en-US" dirty="0"/>
          </a:p>
        </p:txBody>
      </p:sp>
      <p:cxnSp>
        <p:nvCxnSpPr>
          <p:cNvPr id="19" name="Connecteur droit 18">
            <a:extLst>
              <a:ext uri="{FF2B5EF4-FFF2-40B4-BE49-F238E27FC236}">
                <a16:creationId xmlns:a16="http://schemas.microsoft.com/office/drawing/2014/main" id="{32A61ECF-9ECB-AB49-87F7-779C717A1D4C}"/>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30142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1103F07-6EC9-3745-A5E5-043CBBD133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5" name="Subtitle 2">
            <a:extLst>
              <a:ext uri="{FF2B5EF4-FFF2-40B4-BE49-F238E27FC236}">
                <a16:creationId xmlns:a16="http://schemas.microsoft.com/office/drawing/2014/main" id="{F09D23FA-70C9-42B2-9E6D-C7667C793F32}"/>
              </a:ext>
            </a:extLst>
          </p:cNvPr>
          <p:cNvSpPr>
            <a:spLocks noGrp="1"/>
          </p:cNvSpPr>
          <p:nvPr>
            <p:ph type="subTitle" idx="1" hasCustomPrompt="1"/>
          </p:nvPr>
        </p:nvSpPr>
        <p:spPr>
          <a:xfrm>
            <a:off x="680904"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13" name="Image 12">
            <a:extLst>
              <a:ext uri="{FF2B5EF4-FFF2-40B4-BE49-F238E27FC236}">
                <a16:creationId xmlns:a16="http://schemas.microsoft.com/office/drawing/2014/main" id="{A502A178-48B9-DB40-B4A1-4204C36DD098}"/>
              </a:ext>
            </a:extLst>
          </p:cNvPr>
          <p:cNvPicPr>
            <a:picLocks noChangeAspect="1"/>
          </p:cNvPicPr>
          <p:nvPr userDrawn="1"/>
        </p:nvPicPr>
        <p:blipFill>
          <a:blip r:embed="rId3"/>
          <a:stretch>
            <a:fillRect/>
          </a:stretch>
        </p:blipFill>
        <p:spPr>
          <a:xfrm>
            <a:off x="8361600" y="5496339"/>
            <a:ext cx="3249789" cy="928511"/>
          </a:xfrm>
          <a:prstGeom prst="rect">
            <a:avLst/>
          </a:prstGeom>
          <a:noFill/>
        </p:spPr>
      </p:pic>
      <p:sp>
        <p:nvSpPr>
          <p:cNvPr id="15" name="Title 1">
            <a:extLst>
              <a:ext uri="{FF2B5EF4-FFF2-40B4-BE49-F238E27FC236}">
                <a16:creationId xmlns:a16="http://schemas.microsoft.com/office/drawing/2014/main" id="{6568B835-629F-C74D-8089-E1C932690D84}"/>
              </a:ext>
            </a:extLst>
          </p:cNvPr>
          <p:cNvSpPr>
            <a:spLocks noGrp="1"/>
          </p:cNvSpPr>
          <p:nvPr>
            <p:ph type="ctrTitle"/>
          </p:nvPr>
        </p:nvSpPr>
        <p:spPr>
          <a:xfrm>
            <a:off x="565495" y="735485"/>
            <a:ext cx="5729287" cy="1588127"/>
          </a:xfrm>
          <a:prstGeom prst="rect">
            <a:avLst/>
          </a:prstGeom>
        </p:spPr>
        <p:txBody>
          <a:bodyPr wrap="square" anchor="b">
            <a:spAutoFit/>
          </a:bodyPr>
          <a:lstStyle>
            <a:lvl1pPr algn="l">
              <a:defRPr sz="5400">
                <a:solidFill>
                  <a:schemeClr val="accent2"/>
                </a:solidFill>
              </a:defRPr>
            </a:lvl1pPr>
          </a:lstStyle>
          <a:p>
            <a:r>
              <a:rPr lang="en-GB" dirty="0"/>
              <a:t>Click to edit Master title style</a:t>
            </a:r>
            <a:endParaRPr lang="en-US" dirty="0"/>
          </a:p>
        </p:txBody>
      </p:sp>
      <p:cxnSp>
        <p:nvCxnSpPr>
          <p:cNvPr id="17" name="Connecteur droit 16">
            <a:extLst>
              <a:ext uri="{FF2B5EF4-FFF2-40B4-BE49-F238E27FC236}">
                <a16:creationId xmlns:a16="http://schemas.microsoft.com/office/drawing/2014/main" id="{B4004F2D-1077-0C41-A420-19036064AC8C}"/>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51567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7477F82-F64B-FB4B-BFCF-4A1E162002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5" name="Subtitle 2">
            <a:extLst>
              <a:ext uri="{FF2B5EF4-FFF2-40B4-BE49-F238E27FC236}">
                <a16:creationId xmlns:a16="http://schemas.microsoft.com/office/drawing/2014/main" id="{F09D23FA-70C9-42B2-9E6D-C7667C793F32}"/>
              </a:ext>
            </a:extLst>
          </p:cNvPr>
          <p:cNvSpPr>
            <a:spLocks noGrp="1"/>
          </p:cNvSpPr>
          <p:nvPr>
            <p:ph type="subTitle" idx="1" hasCustomPrompt="1"/>
          </p:nvPr>
        </p:nvSpPr>
        <p:spPr>
          <a:xfrm>
            <a:off x="626585"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9" name="Image 8">
            <a:extLst>
              <a:ext uri="{FF2B5EF4-FFF2-40B4-BE49-F238E27FC236}">
                <a16:creationId xmlns:a16="http://schemas.microsoft.com/office/drawing/2014/main" id="{39844F32-AA07-3F43-B051-138D8145CA96}"/>
              </a:ext>
            </a:extLst>
          </p:cNvPr>
          <p:cNvPicPr>
            <a:picLocks noChangeAspect="1"/>
          </p:cNvPicPr>
          <p:nvPr userDrawn="1"/>
        </p:nvPicPr>
        <p:blipFill>
          <a:blip r:embed="rId3"/>
          <a:stretch>
            <a:fillRect/>
          </a:stretch>
        </p:blipFill>
        <p:spPr>
          <a:xfrm>
            <a:off x="8361600" y="5496339"/>
            <a:ext cx="3249789" cy="928511"/>
          </a:xfrm>
          <a:prstGeom prst="rect">
            <a:avLst/>
          </a:prstGeom>
        </p:spPr>
      </p:pic>
      <p:sp>
        <p:nvSpPr>
          <p:cNvPr id="10" name="Title 1">
            <a:extLst>
              <a:ext uri="{FF2B5EF4-FFF2-40B4-BE49-F238E27FC236}">
                <a16:creationId xmlns:a16="http://schemas.microsoft.com/office/drawing/2014/main" id="{9A4AD72C-7788-1543-820C-BF84527649FF}"/>
              </a:ext>
            </a:extLst>
          </p:cNvPr>
          <p:cNvSpPr>
            <a:spLocks noGrp="1"/>
          </p:cNvSpPr>
          <p:nvPr>
            <p:ph type="ctrTitle"/>
          </p:nvPr>
        </p:nvSpPr>
        <p:spPr>
          <a:xfrm>
            <a:off x="506413" y="827818"/>
            <a:ext cx="5729287" cy="1495794"/>
          </a:xfrm>
          <a:prstGeom prst="rect">
            <a:avLst/>
          </a:prstGeom>
        </p:spPr>
        <p:txBody>
          <a:bodyPr wrap="square" anchor="b">
            <a:spAutoFit/>
          </a:bodyPr>
          <a:lstStyle>
            <a:lvl1pPr algn="l">
              <a:defRPr sz="5400">
                <a:solidFill>
                  <a:schemeClr val="bg1"/>
                </a:solidFill>
              </a:defRPr>
            </a:lvl1pPr>
          </a:lstStyle>
          <a:p>
            <a:r>
              <a:rPr lang="en-GB" dirty="0"/>
              <a:t>Click to edit Master title style</a:t>
            </a:r>
            <a:endParaRPr lang="en-US" dirty="0"/>
          </a:p>
        </p:txBody>
      </p:sp>
      <p:cxnSp>
        <p:nvCxnSpPr>
          <p:cNvPr id="7" name="Connecteur droit 6">
            <a:extLst>
              <a:ext uri="{FF2B5EF4-FFF2-40B4-BE49-F238E27FC236}">
                <a16:creationId xmlns:a16="http://schemas.microsoft.com/office/drawing/2014/main" id="{339718AA-57B1-7749-8F39-63C03910B922}"/>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78193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6F7493-6F91-FA42-A395-368B3CF692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C799414B-F68C-45AB-8CA2-1A68071083AF}"/>
              </a:ext>
            </a:extLst>
          </p:cNvPr>
          <p:cNvSpPr>
            <a:spLocks noGrp="1"/>
          </p:cNvSpPr>
          <p:nvPr>
            <p:ph type="ctrTitle"/>
          </p:nvPr>
        </p:nvSpPr>
        <p:spPr>
          <a:xfrm>
            <a:off x="506412" y="824639"/>
            <a:ext cx="5729287" cy="1495794"/>
          </a:xfrm>
          <a:prstGeom prst="rect">
            <a:avLst/>
          </a:prstGeom>
        </p:spPr>
        <p:txBody>
          <a:bodyPr wrap="square" anchor="b">
            <a:spAutoFit/>
          </a:bodyPr>
          <a:lstStyle>
            <a:lvl1pPr algn="l">
              <a:defRPr sz="5400">
                <a:solidFill>
                  <a:schemeClr val="bg1"/>
                </a:solidFill>
              </a:defRPr>
            </a:lvl1pPr>
          </a:lstStyle>
          <a:p>
            <a:r>
              <a:rPr lang="en-GB" dirty="0"/>
              <a:t>Click to edit Master title style</a:t>
            </a:r>
            <a:endParaRPr lang="en-US" dirty="0"/>
          </a:p>
        </p:txBody>
      </p:sp>
      <p:sp>
        <p:nvSpPr>
          <p:cNvPr id="14" name="Subtitle 2">
            <a:extLst>
              <a:ext uri="{FF2B5EF4-FFF2-40B4-BE49-F238E27FC236}">
                <a16:creationId xmlns:a16="http://schemas.microsoft.com/office/drawing/2014/main" id="{F2380D9E-63B4-4560-9D5C-0C67457F6420}"/>
              </a:ext>
            </a:extLst>
          </p:cNvPr>
          <p:cNvSpPr>
            <a:spLocks noGrp="1"/>
          </p:cNvSpPr>
          <p:nvPr>
            <p:ph type="subTitle" idx="1" hasCustomPrompt="1"/>
          </p:nvPr>
        </p:nvSpPr>
        <p:spPr>
          <a:xfrm>
            <a:off x="630699"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2" name="Image 1">
            <a:extLst>
              <a:ext uri="{FF2B5EF4-FFF2-40B4-BE49-F238E27FC236}">
                <a16:creationId xmlns:a16="http://schemas.microsoft.com/office/drawing/2014/main" id="{7765C42C-E89C-1E48-9E6E-408EE033FA62}"/>
              </a:ext>
            </a:extLst>
          </p:cNvPr>
          <p:cNvPicPr>
            <a:picLocks noChangeAspect="1"/>
          </p:cNvPicPr>
          <p:nvPr userDrawn="1"/>
        </p:nvPicPr>
        <p:blipFill>
          <a:blip r:embed="rId3"/>
          <a:stretch>
            <a:fillRect/>
          </a:stretch>
        </p:blipFill>
        <p:spPr>
          <a:xfrm>
            <a:off x="8361600" y="5496339"/>
            <a:ext cx="3249789" cy="928511"/>
          </a:xfrm>
          <a:prstGeom prst="rect">
            <a:avLst/>
          </a:prstGeom>
        </p:spPr>
      </p:pic>
      <p:cxnSp>
        <p:nvCxnSpPr>
          <p:cNvPr id="15" name="Connecteur droit 14">
            <a:extLst>
              <a:ext uri="{FF2B5EF4-FFF2-40B4-BE49-F238E27FC236}">
                <a16:creationId xmlns:a16="http://schemas.microsoft.com/office/drawing/2014/main" id="{D1B9F3F4-129F-E04A-A2A0-89E7F9842FF2}"/>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86743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hasCustomPrompt="1"/>
          </p:nvPr>
        </p:nvSpPr>
        <p:spPr>
          <a:xfrm>
            <a:off x="495299" y="597978"/>
            <a:ext cx="3549649" cy="692497"/>
          </a:xfrm>
          <a:prstGeom prst="rect">
            <a:avLst/>
          </a:prstGeom>
        </p:spPr>
        <p:txBody>
          <a:bodyPr>
            <a:noAutofit/>
          </a:bodyPr>
          <a:lstStyle>
            <a:lvl1pPr>
              <a:defRPr sz="4500">
                <a:solidFill>
                  <a:schemeClr val="accent4"/>
                </a:solidFill>
              </a:defRPr>
            </a:lvl1pPr>
          </a:lstStyle>
          <a:p>
            <a:r>
              <a:rPr lang="en-GB" dirty="0"/>
              <a:t>Agenda</a:t>
            </a:r>
            <a:endParaRPr lang="en-US" dirty="0"/>
          </a:p>
        </p:txBody>
      </p:sp>
      <p:sp>
        <p:nvSpPr>
          <p:cNvPr id="10" name="Text Placeholder 8">
            <a:extLst>
              <a:ext uri="{FF2B5EF4-FFF2-40B4-BE49-F238E27FC236}">
                <a16:creationId xmlns:a16="http://schemas.microsoft.com/office/drawing/2014/main" id="{7ED07380-ABF0-BE4F-B59A-D72CCD663322}"/>
              </a:ext>
            </a:extLst>
          </p:cNvPr>
          <p:cNvSpPr>
            <a:spLocks noGrp="1"/>
          </p:cNvSpPr>
          <p:nvPr>
            <p:ph type="body" sz="quarter" idx="13"/>
          </p:nvPr>
        </p:nvSpPr>
        <p:spPr>
          <a:xfrm>
            <a:off x="4572001" y="627287"/>
            <a:ext cx="7124700" cy="5552429"/>
          </a:xfrm>
        </p:spPr>
        <p:txBody>
          <a:bodyPr/>
          <a:lstStyle>
            <a:lvl1pPr marL="540000" indent="-540000">
              <a:spcBef>
                <a:spcPts val="1200"/>
              </a:spcBef>
              <a:spcAft>
                <a:spcPts val="1200"/>
              </a:spcAft>
              <a:buClr>
                <a:schemeClr val="accent4"/>
              </a:buClr>
              <a:buFont typeface="+mj-lt"/>
              <a:buAutoNum type="arabicPeriod"/>
              <a:defRPr sz="3000" b="1">
                <a:solidFill>
                  <a:schemeClr val="accent4"/>
                </a:solidFill>
              </a:defRPr>
            </a:lvl1pPr>
            <a:lvl2pPr marL="0" indent="0">
              <a:buNone/>
              <a:tabLst/>
              <a:defRPr sz="2000" b="1">
                <a:solidFill>
                  <a:schemeClr val="tx1">
                    <a:lumMod val="75000"/>
                    <a:lumOff val="25000"/>
                  </a:schemeClr>
                </a:solidFill>
              </a:defRPr>
            </a:lvl2pPr>
            <a:lvl3pPr marL="284163" indent="-284400">
              <a:buFont typeface="Arial" panose="020B0604020202020204" pitchFamily="34" charset="0"/>
              <a:buChar char="•"/>
              <a:tabLst/>
              <a:defRPr sz="1600" b="1">
                <a:solidFill>
                  <a:schemeClr val="tx1">
                    <a:lumMod val="75000"/>
                    <a:lumOff val="25000"/>
                  </a:schemeClr>
                </a:solidFill>
              </a:defRPr>
            </a:lvl3pPr>
            <a:lvl4pPr marL="19050" indent="0">
              <a:buNone/>
              <a:tabLst/>
              <a:defRPr>
                <a:solidFill>
                  <a:schemeClr val="tx1">
                    <a:lumMod val="75000"/>
                    <a:lumOff val="25000"/>
                  </a:schemeClr>
                </a:solidFill>
              </a:defRPr>
            </a:lvl4pPr>
            <a:lvl5pPr marL="19050" indent="0">
              <a:buNone/>
              <a:tabLst/>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910AED77-F5BD-1A40-A1B1-96BCF24D8900}"/>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4143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Detai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hasCustomPrompt="1"/>
          </p:nvPr>
        </p:nvSpPr>
        <p:spPr>
          <a:xfrm>
            <a:off x="511176" y="705456"/>
            <a:ext cx="3565388" cy="1311128"/>
          </a:xfrm>
          <a:prstGeom prst="rect">
            <a:avLst/>
          </a:prstGeom>
        </p:spPr>
        <p:txBody>
          <a:bodyPr wrap="square">
            <a:spAutoFit/>
          </a:bodyPr>
          <a:lstStyle>
            <a:lvl1pPr>
              <a:defRPr sz="4400"/>
            </a:lvl1pPr>
          </a:lstStyle>
          <a:p>
            <a:r>
              <a:rPr lang="en-GB" dirty="0"/>
              <a:t>Detailed agenda</a:t>
            </a:r>
            <a:endParaRPr lang="en-US" dirty="0"/>
          </a:p>
        </p:txBody>
      </p:sp>
      <p:sp>
        <p:nvSpPr>
          <p:cNvPr id="8" name="Text Placeholder 7">
            <a:extLst>
              <a:ext uri="{FF2B5EF4-FFF2-40B4-BE49-F238E27FC236}">
                <a16:creationId xmlns:a16="http://schemas.microsoft.com/office/drawing/2014/main" id="{56FAFFE5-DAC7-B449-B605-0DAF0C514746}"/>
              </a:ext>
            </a:extLst>
          </p:cNvPr>
          <p:cNvSpPr>
            <a:spLocks noGrp="1"/>
          </p:cNvSpPr>
          <p:nvPr>
            <p:ph type="body" sz="quarter" idx="13"/>
          </p:nvPr>
        </p:nvSpPr>
        <p:spPr>
          <a:xfrm>
            <a:off x="4335009" y="676275"/>
            <a:ext cx="3521982" cy="5499100"/>
          </a:xfrm>
        </p:spPr>
        <p:txBody>
          <a:bodyPr/>
          <a:lstStyle>
            <a:lvl1pPr marL="360000" indent="-360000">
              <a:spcBef>
                <a:spcPts val="0"/>
              </a:spcBef>
              <a:spcAft>
                <a:spcPts val="300"/>
              </a:spcAft>
              <a:buClr>
                <a:schemeClr val="accent4"/>
              </a:buClr>
              <a:buFont typeface="+mj-lt"/>
              <a:buAutoNum type="arabicPeriod"/>
              <a:defRPr b="1">
                <a:solidFill>
                  <a:srgbClr val="097698"/>
                </a:solidFill>
              </a:defRPr>
            </a:lvl1pPr>
            <a:lvl2pPr marL="0" indent="0">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7">
            <a:extLst>
              <a:ext uri="{FF2B5EF4-FFF2-40B4-BE49-F238E27FC236}">
                <a16:creationId xmlns:a16="http://schemas.microsoft.com/office/drawing/2014/main" id="{EB34D347-48C0-F949-88B9-8594FCEBC50F}"/>
              </a:ext>
            </a:extLst>
          </p:cNvPr>
          <p:cNvSpPr>
            <a:spLocks noGrp="1"/>
          </p:cNvSpPr>
          <p:nvPr>
            <p:ph type="body" sz="quarter" idx="14"/>
          </p:nvPr>
        </p:nvSpPr>
        <p:spPr>
          <a:xfrm>
            <a:off x="8158842" y="676275"/>
            <a:ext cx="3521982" cy="5499100"/>
          </a:xfrm>
        </p:spPr>
        <p:txBody>
          <a:bodyPr/>
          <a:lstStyle>
            <a:lvl1pPr marL="360000" indent="-360000">
              <a:spcBef>
                <a:spcPts val="0"/>
              </a:spcBef>
              <a:spcAft>
                <a:spcPts val="300"/>
              </a:spcAft>
              <a:buClr>
                <a:schemeClr val="accent4"/>
              </a:buClr>
              <a:buFont typeface="+mj-lt"/>
              <a:buAutoNum type="arabicPeriod"/>
              <a:tabLst/>
              <a:defRPr b="1">
                <a:solidFill>
                  <a:srgbClr val="097698"/>
                </a:solidFill>
              </a:defRPr>
            </a:lvl1pPr>
            <a:lvl2pPr marL="360363" indent="-360363">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E7F022E6-8023-C649-BAAB-4C3325963EEE}"/>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268597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7477F82-F64B-FB4B-BFCF-4A1E162002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5" name="Subtitle 2">
            <a:extLst>
              <a:ext uri="{FF2B5EF4-FFF2-40B4-BE49-F238E27FC236}">
                <a16:creationId xmlns:a16="http://schemas.microsoft.com/office/drawing/2014/main" id="{F09D23FA-70C9-42B2-9E6D-C7667C793F32}"/>
              </a:ext>
            </a:extLst>
          </p:cNvPr>
          <p:cNvSpPr>
            <a:spLocks noGrp="1"/>
          </p:cNvSpPr>
          <p:nvPr>
            <p:ph type="subTitle" idx="1" hasCustomPrompt="1"/>
          </p:nvPr>
        </p:nvSpPr>
        <p:spPr>
          <a:xfrm>
            <a:off x="626585"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9" name="Image 8">
            <a:extLst>
              <a:ext uri="{FF2B5EF4-FFF2-40B4-BE49-F238E27FC236}">
                <a16:creationId xmlns:a16="http://schemas.microsoft.com/office/drawing/2014/main" id="{39844F32-AA07-3F43-B051-138D8145CA96}"/>
              </a:ext>
            </a:extLst>
          </p:cNvPr>
          <p:cNvPicPr>
            <a:picLocks noChangeAspect="1"/>
          </p:cNvPicPr>
          <p:nvPr userDrawn="1"/>
        </p:nvPicPr>
        <p:blipFill>
          <a:blip r:embed="rId3"/>
          <a:stretch>
            <a:fillRect/>
          </a:stretch>
        </p:blipFill>
        <p:spPr>
          <a:xfrm>
            <a:off x="8361600" y="5496339"/>
            <a:ext cx="3249789" cy="928511"/>
          </a:xfrm>
          <a:prstGeom prst="rect">
            <a:avLst/>
          </a:prstGeom>
        </p:spPr>
      </p:pic>
      <p:sp>
        <p:nvSpPr>
          <p:cNvPr id="10" name="Title 1">
            <a:extLst>
              <a:ext uri="{FF2B5EF4-FFF2-40B4-BE49-F238E27FC236}">
                <a16:creationId xmlns:a16="http://schemas.microsoft.com/office/drawing/2014/main" id="{9A4AD72C-7788-1543-820C-BF84527649FF}"/>
              </a:ext>
            </a:extLst>
          </p:cNvPr>
          <p:cNvSpPr>
            <a:spLocks noGrp="1"/>
          </p:cNvSpPr>
          <p:nvPr>
            <p:ph type="ctrTitle"/>
          </p:nvPr>
        </p:nvSpPr>
        <p:spPr>
          <a:xfrm>
            <a:off x="506413" y="827818"/>
            <a:ext cx="5729287" cy="1495794"/>
          </a:xfrm>
          <a:prstGeom prst="rect">
            <a:avLst/>
          </a:prstGeom>
        </p:spPr>
        <p:txBody>
          <a:bodyPr wrap="square" anchor="b">
            <a:spAutoFit/>
          </a:bodyPr>
          <a:lstStyle>
            <a:lvl1pPr algn="l">
              <a:defRPr sz="5400">
                <a:solidFill>
                  <a:schemeClr val="bg1"/>
                </a:solidFill>
              </a:defRPr>
            </a:lvl1pPr>
          </a:lstStyle>
          <a:p>
            <a:r>
              <a:rPr lang="en-GB" dirty="0"/>
              <a:t>Click to edit Master title style</a:t>
            </a:r>
            <a:endParaRPr lang="en-US" dirty="0"/>
          </a:p>
        </p:txBody>
      </p:sp>
      <p:cxnSp>
        <p:nvCxnSpPr>
          <p:cNvPr id="7" name="Connecteur droit 6">
            <a:extLst>
              <a:ext uri="{FF2B5EF4-FFF2-40B4-BE49-F238E27FC236}">
                <a16:creationId xmlns:a16="http://schemas.microsoft.com/office/drawing/2014/main" id="{339718AA-57B1-7749-8F39-63C03910B922}"/>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93358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eau&#10;&#10;Description générée automatiquement">
            <a:extLst>
              <a:ext uri="{FF2B5EF4-FFF2-40B4-BE49-F238E27FC236}">
                <a16:creationId xmlns:a16="http://schemas.microsoft.com/office/drawing/2014/main" id="{770DBB1E-F07C-5E47-BEFC-148CB534D8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7874" y="0"/>
            <a:ext cx="9149286" cy="6858000"/>
          </a:xfrm>
          <a:prstGeom prst="rect">
            <a:avLst/>
          </a:prstGeom>
        </p:spPr>
      </p:pic>
      <p:sp>
        <p:nvSpPr>
          <p:cNvPr id="10" name="Rectangle 9">
            <a:extLst>
              <a:ext uri="{FF2B5EF4-FFF2-40B4-BE49-F238E27FC236}">
                <a16:creationId xmlns:a16="http://schemas.microsoft.com/office/drawing/2014/main" id="{3B66EE0C-4CF7-054D-9854-2E99B13F8EC7}"/>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03E5397-4BDC-2B4D-90C9-8D006BABF8B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13" name="Subtitle 2">
            <a:extLst>
              <a:ext uri="{FF2B5EF4-FFF2-40B4-BE49-F238E27FC236}">
                <a16:creationId xmlns:a16="http://schemas.microsoft.com/office/drawing/2014/main" id="{DBC75696-3A59-4A47-8926-4D7A3EAA5ADA}"/>
              </a:ext>
            </a:extLst>
          </p:cNvPr>
          <p:cNvSpPr>
            <a:spLocks noGrp="1"/>
          </p:cNvSpPr>
          <p:nvPr>
            <p:ph type="subTitle" idx="1" hasCustomPrompt="1"/>
          </p:nvPr>
        </p:nvSpPr>
        <p:spPr>
          <a:xfrm>
            <a:off x="580892" y="2976567"/>
            <a:ext cx="2181433" cy="276999"/>
          </a:xfrm>
        </p:spPr>
        <p:txBody>
          <a:bodyPr wrap="square">
            <a:sp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14" name="Rectangle 13">
            <a:extLst>
              <a:ext uri="{FF2B5EF4-FFF2-40B4-BE49-F238E27FC236}">
                <a16:creationId xmlns:a16="http://schemas.microsoft.com/office/drawing/2014/main" id="{08C9373B-1159-D543-AA31-5B60DC94DDF3}"/>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15" name="Image 14">
            <a:extLst>
              <a:ext uri="{FF2B5EF4-FFF2-40B4-BE49-F238E27FC236}">
                <a16:creationId xmlns:a16="http://schemas.microsoft.com/office/drawing/2014/main" id="{F5E7BDDD-7838-D840-8D46-0CAA5BB3BA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cxnSp>
        <p:nvCxnSpPr>
          <p:cNvPr id="17" name="Connecteur droit 16">
            <a:extLst>
              <a:ext uri="{FF2B5EF4-FFF2-40B4-BE49-F238E27FC236}">
                <a16:creationId xmlns:a16="http://schemas.microsoft.com/office/drawing/2014/main" id="{1F8C7303-9245-4242-B588-8D0FCE50FE47}"/>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contenu 5">
            <a:extLst>
              <a:ext uri="{FF2B5EF4-FFF2-40B4-BE49-F238E27FC236}">
                <a16:creationId xmlns:a16="http://schemas.microsoft.com/office/drawing/2014/main" id="{12B32FA2-E9A3-D54A-9B38-A8D08D1E0656}"/>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378261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eau, ciel, extérieur, bateau&#10;&#10;Description générée automatiquement">
            <a:extLst>
              <a:ext uri="{FF2B5EF4-FFF2-40B4-BE49-F238E27FC236}">
                <a16:creationId xmlns:a16="http://schemas.microsoft.com/office/drawing/2014/main" id="{889A6464-443E-994E-8538-8FCD7B056B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936" y="0"/>
            <a:ext cx="6035040"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 name="Rectangle 12">
            <a:extLst>
              <a:ext uri="{FF2B5EF4-FFF2-40B4-BE49-F238E27FC236}">
                <a16:creationId xmlns:a16="http://schemas.microsoft.com/office/drawing/2014/main" id="{B38D7E77-18DC-2340-88D2-CB7F73E687FB}"/>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72014" y="2976567"/>
            <a:ext cx="2181433" cy="276999"/>
          </a:xfrm>
        </p:spPr>
        <p:txBody>
          <a:bodyPr wrap="square">
            <a:sp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2982090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B5B68D3-C6C7-A344-93D0-605ED12BD8D5}"/>
              </a:ext>
            </a:extLst>
          </p:cNvPr>
          <p:cNvPicPr>
            <a:picLocks noChangeAspect="1"/>
          </p:cNvPicPr>
          <p:nvPr userDrawn="1"/>
        </p:nvPicPr>
        <p:blipFill rotWithShape="1">
          <a:blip r:embed="rId2"/>
          <a:srcRect l="36529" r="22272"/>
          <a:stretch/>
        </p:blipFill>
        <p:spPr>
          <a:xfrm>
            <a:off x="4856922" y="0"/>
            <a:ext cx="5022802"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 name="Rectangle 12">
            <a:extLst>
              <a:ext uri="{FF2B5EF4-FFF2-40B4-BE49-F238E27FC236}">
                <a16:creationId xmlns:a16="http://schemas.microsoft.com/office/drawing/2014/main" id="{40E8E17C-AD23-A642-B276-69AA68FBE7B8}"/>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72018" y="2976567"/>
            <a:ext cx="2181433" cy="276999"/>
          </a:xfrm>
        </p:spPr>
        <p:txBody>
          <a:bodyPr wrap="square">
            <a:sp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4073947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E836CC-B7E5-9740-B1A2-4A08EDB0CFE7}"/>
              </a:ext>
            </a:extLst>
          </p:cNvPr>
          <p:cNvPicPr>
            <a:picLocks noChangeAspect="1"/>
          </p:cNvPicPr>
          <p:nvPr userDrawn="1"/>
        </p:nvPicPr>
        <p:blipFill rotWithShape="1">
          <a:blip r:embed="rId2"/>
          <a:srcRect l="28805" t="-39" r="29689" b="39"/>
          <a:stretch/>
        </p:blipFill>
        <p:spPr>
          <a:xfrm>
            <a:off x="4819322" y="-2679"/>
            <a:ext cx="5060404"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F1EFB347-95A1-DF41-AA32-2A211010AE25}"/>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80894" y="2976567"/>
            <a:ext cx="2181433" cy="276999"/>
          </a:xfrm>
        </p:spPr>
        <p:txBody>
          <a:bodyPr wrap="square">
            <a:sp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1252361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v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74413" cy="415498"/>
          </a:xfrm>
          <a:prstGeom prst="rect">
            <a:avLst/>
          </a:prstGeom>
        </p:spPr>
        <p:txBody>
          <a:body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B5DC9541-DCB6-4A41-864B-5D68EAE2679B}"/>
              </a:ext>
            </a:extLst>
          </p:cNvPr>
          <p:cNvSpPr>
            <a:spLocks noGrp="1"/>
          </p:cNvSpPr>
          <p:nvPr>
            <p:ph idx="1"/>
          </p:nvPr>
        </p:nvSpPr>
        <p:spPr>
          <a:xfrm>
            <a:off x="626165" y="1690688"/>
            <a:ext cx="11059422" cy="4484687"/>
          </a:xfrm>
        </p:spPr>
        <p:txBody>
          <a:bodyPr>
            <a:normAutofit/>
          </a:bodyPr>
          <a:lstStyle>
            <a:lvl1pPr>
              <a:defRPr sz="2000"/>
            </a:lvl1pPr>
            <a:lvl2pPr>
              <a:defRPr sz="2000"/>
            </a:lvl2pPr>
            <a:lvl3pPr marL="576000" indent="-284400">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a:extLst>
              <a:ext uri="{FF2B5EF4-FFF2-40B4-BE49-F238E27FC236}">
                <a16:creationId xmlns:a16="http://schemas.microsoft.com/office/drawing/2014/main" id="{F6B1FC11-C486-684E-93FC-E6AE6B6AB706}"/>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224764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B354-C8C1-584D-AE85-DD34E3466565}"/>
              </a:ext>
            </a:extLst>
          </p:cNvPr>
          <p:cNvSpPr>
            <a:spLocks noGrp="1"/>
          </p:cNvSpPr>
          <p:nvPr>
            <p:ph type="title"/>
          </p:nvPr>
        </p:nvSpPr>
        <p:spPr>
          <a:xfrm>
            <a:off x="511175" y="646965"/>
            <a:ext cx="11174413" cy="415498"/>
          </a:xfrm>
          <a:prstGeom prst="rect">
            <a:avLst/>
          </a:prstGeom>
        </p:spPr>
        <p:txBody>
          <a:bodyPr/>
          <a:lstStyle/>
          <a:p>
            <a:r>
              <a:rPr lang="en-GB"/>
              <a:t>Click to edit Master title style</a:t>
            </a:r>
            <a:endParaRPr lang="en-US"/>
          </a:p>
        </p:txBody>
      </p:sp>
      <p:sp>
        <p:nvSpPr>
          <p:cNvPr id="10" name="Slide Number Placeholder 5">
            <a:extLst>
              <a:ext uri="{FF2B5EF4-FFF2-40B4-BE49-F238E27FC236}">
                <a16:creationId xmlns:a16="http://schemas.microsoft.com/office/drawing/2014/main" id="{DDBC8B91-83F3-5341-9949-1E535CBB5539}"/>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
        <p:nvSpPr>
          <p:cNvPr id="11" name="Text Placeholder 7">
            <a:extLst>
              <a:ext uri="{FF2B5EF4-FFF2-40B4-BE49-F238E27FC236}">
                <a16:creationId xmlns:a16="http://schemas.microsoft.com/office/drawing/2014/main" id="{C6BD4F13-51D8-1C4B-B1BD-0A31AA736600}"/>
              </a:ext>
            </a:extLst>
          </p:cNvPr>
          <p:cNvSpPr>
            <a:spLocks noGrp="1"/>
          </p:cNvSpPr>
          <p:nvPr>
            <p:ph type="body" sz="quarter" idx="14"/>
          </p:nvPr>
        </p:nvSpPr>
        <p:spPr>
          <a:xfrm>
            <a:off x="506410" y="1365250"/>
            <a:ext cx="5301795" cy="4845785"/>
          </a:xfrm>
        </p:spPr>
        <p:txBody>
          <a:bodyPr/>
          <a:lstStyle>
            <a:lvl1pPr marL="360000" indent="-360000">
              <a:spcBef>
                <a:spcPts val="0"/>
              </a:spcBef>
              <a:spcAft>
                <a:spcPts val="300"/>
              </a:spcAft>
              <a:buClr>
                <a:schemeClr val="accent4"/>
              </a:buClr>
              <a:buFont typeface="+mj-lt"/>
              <a:buAutoNum type="arabicPeriod"/>
              <a:defRPr b="1">
                <a:solidFill>
                  <a:schemeClr val="tx1">
                    <a:lumMod val="75000"/>
                    <a:lumOff val="25000"/>
                  </a:schemeClr>
                </a:solidFill>
              </a:defRPr>
            </a:lvl1pPr>
            <a:lvl2pPr marL="0" indent="0">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7">
            <a:extLst>
              <a:ext uri="{FF2B5EF4-FFF2-40B4-BE49-F238E27FC236}">
                <a16:creationId xmlns:a16="http://schemas.microsoft.com/office/drawing/2014/main" id="{E75C456F-DF07-E846-A366-958AFDEE415A}"/>
              </a:ext>
            </a:extLst>
          </p:cNvPr>
          <p:cNvSpPr>
            <a:spLocks noGrp="1"/>
          </p:cNvSpPr>
          <p:nvPr>
            <p:ph type="body" sz="quarter" idx="15"/>
          </p:nvPr>
        </p:nvSpPr>
        <p:spPr>
          <a:xfrm>
            <a:off x="6383793" y="1378826"/>
            <a:ext cx="5301795" cy="4845785"/>
          </a:xfrm>
        </p:spPr>
        <p:txBody>
          <a:bodyPr/>
          <a:lstStyle>
            <a:lvl1pPr marL="360000" indent="-360000">
              <a:spcBef>
                <a:spcPts val="0"/>
              </a:spcBef>
              <a:spcAft>
                <a:spcPts val="300"/>
              </a:spcAft>
              <a:buClr>
                <a:schemeClr val="accent4"/>
              </a:buClr>
              <a:buFont typeface="+mj-lt"/>
              <a:buAutoNum type="arabicPeriod"/>
              <a:defRPr b="1">
                <a:solidFill>
                  <a:schemeClr val="tx1">
                    <a:lumMod val="75000"/>
                    <a:lumOff val="25000"/>
                  </a:schemeClr>
                </a:solidFill>
              </a:defRPr>
            </a:lvl1pPr>
            <a:lvl2pPr marL="0" indent="0">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7722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85842" cy="415498"/>
          </a:xfrm>
          <a:prstGeom prst="rect">
            <a:avLst/>
          </a:prstGeom>
        </p:spPr>
        <p:txBody>
          <a:bodyPr wrap="square">
            <a:spAutoFit/>
          </a:bodyPr>
          <a:lstStyle>
            <a:lvl1pPr>
              <a:defRPr>
                <a:solidFill>
                  <a:schemeClr val="accent4"/>
                </a:solidFill>
              </a:defRPr>
            </a:lvl1pPr>
          </a:lstStyle>
          <a:p>
            <a:r>
              <a:rPr lang="en-GB" dirty="0"/>
              <a:t>Click to edit Master title style</a:t>
            </a:r>
            <a:endParaRPr lang="en-US"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31938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Content Placeholder 10">
            <a:extLst>
              <a:ext uri="{FF2B5EF4-FFF2-40B4-BE49-F238E27FC236}">
                <a16:creationId xmlns:a16="http://schemas.microsoft.com/office/drawing/2014/main" id="{74E95E57-F853-F540-9FAC-57A192D78FFD}"/>
              </a:ext>
            </a:extLst>
          </p:cNvPr>
          <p:cNvSpPr>
            <a:spLocks noGrp="1"/>
          </p:cNvSpPr>
          <p:nvPr>
            <p:ph sz="quarter" idx="15"/>
          </p:nvPr>
        </p:nvSpPr>
        <p:spPr>
          <a:xfrm>
            <a:off x="51117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10">
            <a:extLst>
              <a:ext uri="{FF2B5EF4-FFF2-40B4-BE49-F238E27FC236}">
                <a16:creationId xmlns:a16="http://schemas.microsoft.com/office/drawing/2014/main" id="{06CEF2B4-7277-2B43-BAE0-C3C697706A8D}"/>
              </a:ext>
            </a:extLst>
          </p:cNvPr>
          <p:cNvSpPr>
            <a:spLocks noGrp="1"/>
          </p:cNvSpPr>
          <p:nvPr>
            <p:ph sz="quarter" idx="16"/>
          </p:nvPr>
        </p:nvSpPr>
        <p:spPr>
          <a:xfrm>
            <a:off x="8127596"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Text Placeholder 17">
            <a:extLst>
              <a:ext uri="{FF2B5EF4-FFF2-40B4-BE49-F238E27FC236}">
                <a16:creationId xmlns:a16="http://schemas.microsoft.com/office/drawing/2014/main" id="{EA3D1FA1-0EDF-4549-938F-FFC69CB81368}"/>
              </a:ext>
            </a:extLst>
          </p:cNvPr>
          <p:cNvSpPr>
            <a:spLocks noGrp="1"/>
          </p:cNvSpPr>
          <p:nvPr>
            <p:ph type="body" sz="quarter" idx="37" hasCustomPrompt="1"/>
          </p:nvPr>
        </p:nvSpPr>
        <p:spPr>
          <a:xfrm>
            <a:off x="479445"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31" name="Text Placeholder 17">
            <a:extLst>
              <a:ext uri="{FF2B5EF4-FFF2-40B4-BE49-F238E27FC236}">
                <a16:creationId xmlns:a16="http://schemas.microsoft.com/office/drawing/2014/main" id="{002D595F-1D6D-424B-B732-8EFCB4F692EC}"/>
              </a:ext>
            </a:extLst>
          </p:cNvPr>
          <p:cNvSpPr>
            <a:spLocks noGrp="1"/>
          </p:cNvSpPr>
          <p:nvPr>
            <p:ph type="body" sz="quarter" idx="39" hasCustomPrompt="1"/>
          </p:nvPr>
        </p:nvSpPr>
        <p:spPr>
          <a:xfrm>
            <a:off x="2379642"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67" name="Text Placeholder 17">
            <a:extLst>
              <a:ext uri="{FF2B5EF4-FFF2-40B4-BE49-F238E27FC236}">
                <a16:creationId xmlns:a16="http://schemas.microsoft.com/office/drawing/2014/main" id="{A6BE3963-8080-FB45-9223-5A4E4D0801BC}"/>
              </a:ext>
            </a:extLst>
          </p:cNvPr>
          <p:cNvSpPr>
            <a:spLocks noGrp="1"/>
          </p:cNvSpPr>
          <p:nvPr>
            <p:ph type="body" sz="quarter" idx="41" hasCustomPrompt="1"/>
          </p:nvPr>
        </p:nvSpPr>
        <p:spPr>
          <a:xfrm>
            <a:off x="4303300"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69" name="Text Placeholder 17">
            <a:extLst>
              <a:ext uri="{FF2B5EF4-FFF2-40B4-BE49-F238E27FC236}">
                <a16:creationId xmlns:a16="http://schemas.microsoft.com/office/drawing/2014/main" id="{0105972D-667C-CA47-92B5-BB2B97513A38}"/>
              </a:ext>
            </a:extLst>
          </p:cNvPr>
          <p:cNvSpPr>
            <a:spLocks noGrp="1"/>
          </p:cNvSpPr>
          <p:nvPr>
            <p:ph type="body" sz="quarter" idx="43" hasCustomPrompt="1"/>
          </p:nvPr>
        </p:nvSpPr>
        <p:spPr>
          <a:xfrm>
            <a:off x="6203497"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71" name="Text Placeholder 17">
            <a:extLst>
              <a:ext uri="{FF2B5EF4-FFF2-40B4-BE49-F238E27FC236}">
                <a16:creationId xmlns:a16="http://schemas.microsoft.com/office/drawing/2014/main" id="{E0DCB720-6B89-4A41-84C3-349D78F095D5}"/>
              </a:ext>
            </a:extLst>
          </p:cNvPr>
          <p:cNvSpPr>
            <a:spLocks noGrp="1"/>
          </p:cNvSpPr>
          <p:nvPr>
            <p:ph type="body" sz="quarter" idx="45" hasCustomPrompt="1"/>
          </p:nvPr>
        </p:nvSpPr>
        <p:spPr>
          <a:xfrm>
            <a:off x="8113300"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28" name="Text Placeholder 15">
            <a:extLst>
              <a:ext uri="{FF2B5EF4-FFF2-40B4-BE49-F238E27FC236}">
                <a16:creationId xmlns:a16="http://schemas.microsoft.com/office/drawing/2014/main" id="{BAE66A90-CC6F-A344-A5A4-423DBB116146}"/>
              </a:ext>
            </a:extLst>
          </p:cNvPr>
          <p:cNvSpPr>
            <a:spLocks noGrp="1"/>
          </p:cNvSpPr>
          <p:nvPr>
            <p:ph type="body" sz="quarter" idx="36" hasCustomPrompt="1"/>
          </p:nvPr>
        </p:nvSpPr>
        <p:spPr>
          <a:xfrm>
            <a:off x="511269"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73" name="Text Placeholder 17">
            <a:extLst>
              <a:ext uri="{FF2B5EF4-FFF2-40B4-BE49-F238E27FC236}">
                <a16:creationId xmlns:a16="http://schemas.microsoft.com/office/drawing/2014/main" id="{F8F8A376-704E-3143-87D7-7504A2844B99}"/>
              </a:ext>
            </a:extLst>
          </p:cNvPr>
          <p:cNvSpPr>
            <a:spLocks noGrp="1"/>
          </p:cNvSpPr>
          <p:nvPr>
            <p:ph type="body" sz="quarter" idx="47" hasCustomPrompt="1"/>
          </p:nvPr>
        </p:nvSpPr>
        <p:spPr>
          <a:xfrm>
            <a:off x="10013497" y="5342489"/>
            <a:ext cx="1701804" cy="553998"/>
          </a:xfrm>
        </p:spPr>
        <p:txBody>
          <a:bodyPr wrap="square">
            <a:spAutoFit/>
          </a:bodyPr>
          <a:lstStyle>
            <a:lvl1pPr>
              <a:defRPr sz="4000">
                <a:solidFill>
                  <a:schemeClr val="accent5"/>
                </a:solidFill>
              </a:defRPr>
            </a:lvl1pPr>
          </a:lstStyle>
          <a:p>
            <a:pPr lvl="0"/>
            <a:r>
              <a:rPr lang="en-GB" dirty="0"/>
              <a:t>00%</a:t>
            </a:r>
            <a:endParaRPr lang="en-US" dirty="0"/>
          </a:p>
        </p:txBody>
      </p:sp>
      <p:sp>
        <p:nvSpPr>
          <p:cNvPr id="30" name="Text Placeholder 15">
            <a:extLst>
              <a:ext uri="{FF2B5EF4-FFF2-40B4-BE49-F238E27FC236}">
                <a16:creationId xmlns:a16="http://schemas.microsoft.com/office/drawing/2014/main" id="{538F007F-2B58-1B43-AFAB-6FA76530DF7F}"/>
              </a:ext>
            </a:extLst>
          </p:cNvPr>
          <p:cNvSpPr>
            <a:spLocks noGrp="1"/>
          </p:cNvSpPr>
          <p:nvPr>
            <p:ph type="body" sz="quarter" idx="38" hasCustomPrompt="1"/>
          </p:nvPr>
        </p:nvSpPr>
        <p:spPr>
          <a:xfrm>
            <a:off x="2411466"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66" name="Text Placeholder 15">
            <a:extLst>
              <a:ext uri="{FF2B5EF4-FFF2-40B4-BE49-F238E27FC236}">
                <a16:creationId xmlns:a16="http://schemas.microsoft.com/office/drawing/2014/main" id="{EE4AA722-2F38-9B4F-AF87-C9E293B4BFE1}"/>
              </a:ext>
            </a:extLst>
          </p:cNvPr>
          <p:cNvSpPr>
            <a:spLocks noGrp="1"/>
          </p:cNvSpPr>
          <p:nvPr>
            <p:ph type="body" sz="quarter" idx="40" hasCustomPrompt="1"/>
          </p:nvPr>
        </p:nvSpPr>
        <p:spPr>
          <a:xfrm>
            <a:off x="4335124"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68" name="Text Placeholder 15">
            <a:extLst>
              <a:ext uri="{FF2B5EF4-FFF2-40B4-BE49-F238E27FC236}">
                <a16:creationId xmlns:a16="http://schemas.microsoft.com/office/drawing/2014/main" id="{1D80571F-73CB-F64E-86FA-F66E6AEF85B5}"/>
              </a:ext>
            </a:extLst>
          </p:cNvPr>
          <p:cNvSpPr>
            <a:spLocks noGrp="1"/>
          </p:cNvSpPr>
          <p:nvPr>
            <p:ph type="body" sz="quarter" idx="42" hasCustomPrompt="1"/>
          </p:nvPr>
        </p:nvSpPr>
        <p:spPr>
          <a:xfrm>
            <a:off x="6235321"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70" name="Text Placeholder 15">
            <a:extLst>
              <a:ext uri="{FF2B5EF4-FFF2-40B4-BE49-F238E27FC236}">
                <a16:creationId xmlns:a16="http://schemas.microsoft.com/office/drawing/2014/main" id="{95DED0D2-50C1-4D4F-A8B6-6BFE76633557}"/>
              </a:ext>
            </a:extLst>
          </p:cNvPr>
          <p:cNvSpPr>
            <a:spLocks noGrp="1"/>
          </p:cNvSpPr>
          <p:nvPr>
            <p:ph type="body" sz="quarter" idx="44" hasCustomPrompt="1"/>
          </p:nvPr>
        </p:nvSpPr>
        <p:spPr>
          <a:xfrm>
            <a:off x="8145124"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72" name="Text Placeholder 15">
            <a:extLst>
              <a:ext uri="{FF2B5EF4-FFF2-40B4-BE49-F238E27FC236}">
                <a16:creationId xmlns:a16="http://schemas.microsoft.com/office/drawing/2014/main" id="{69EE432E-DD66-5D4C-93CF-C06DF9AE5A69}"/>
              </a:ext>
            </a:extLst>
          </p:cNvPr>
          <p:cNvSpPr>
            <a:spLocks noGrp="1"/>
          </p:cNvSpPr>
          <p:nvPr>
            <p:ph type="body" sz="quarter" idx="46" hasCustomPrompt="1"/>
          </p:nvPr>
        </p:nvSpPr>
        <p:spPr>
          <a:xfrm>
            <a:off x="10041301" y="5768748"/>
            <a:ext cx="1674000" cy="477805"/>
          </a:xfrm>
          <a:solidFill>
            <a:schemeClr val="accent4"/>
          </a:solidFill>
          <a:ln>
            <a:solidFill>
              <a:schemeClr val="accent5"/>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1" name="Slide Number Placeholder 5">
            <a:extLst>
              <a:ext uri="{FF2B5EF4-FFF2-40B4-BE49-F238E27FC236}">
                <a16:creationId xmlns:a16="http://schemas.microsoft.com/office/drawing/2014/main" id="{ACB4B8D7-4C0A-2F4F-80B2-B86B0D2A0494}"/>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029148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come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85842" cy="415498"/>
          </a:xfrm>
          <a:prstGeom prst="rect">
            <a:avLst/>
          </a:prstGeom>
        </p:spPr>
        <p:txBody>
          <a:bodyPr wrap="square">
            <a:spAutoFit/>
          </a:bodyPr>
          <a:lstStyle>
            <a:lvl1pPr>
              <a:defRPr>
                <a:solidFill>
                  <a:schemeClr val="accent4"/>
                </a:solidFill>
              </a:defRPr>
            </a:lvl1pPr>
          </a:lstStyle>
          <a:p>
            <a:r>
              <a:rPr lang="en-GB" dirty="0"/>
              <a:t>Click to edit Master title style</a:t>
            </a:r>
            <a:endParaRPr lang="en-US"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31938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Content Placeholder 10">
            <a:extLst>
              <a:ext uri="{FF2B5EF4-FFF2-40B4-BE49-F238E27FC236}">
                <a16:creationId xmlns:a16="http://schemas.microsoft.com/office/drawing/2014/main" id="{74E95E57-F853-F540-9FAC-57A192D78FFD}"/>
              </a:ext>
            </a:extLst>
          </p:cNvPr>
          <p:cNvSpPr>
            <a:spLocks noGrp="1"/>
          </p:cNvSpPr>
          <p:nvPr>
            <p:ph sz="quarter" idx="15"/>
          </p:nvPr>
        </p:nvSpPr>
        <p:spPr>
          <a:xfrm>
            <a:off x="511175"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10">
            <a:extLst>
              <a:ext uri="{FF2B5EF4-FFF2-40B4-BE49-F238E27FC236}">
                <a16:creationId xmlns:a16="http://schemas.microsoft.com/office/drawing/2014/main" id="{06CEF2B4-7277-2B43-BAE0-C3C697706A8D}"/>
              </a:ext>
            </a:extLst>
          </p:cNvPr>
          <p:cNvSpPr>
            <a:spLocks noGrp="1"/>
          </p:cNvSpPr>
          <p:nvPr>
            <p:ph sz="quarter" idx="16"/>
          </p:nvPr>
        </p:nvSpPr>
        <p:spPr>
          <a:xfrm>
            <a:off x="8127596" y="1365250"/>
            <a:ext cx="3569421" cy="37886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Text Placeholder 17">
            <a:extLst>
              <a:ext uri="{FF2B5EF4-FFF2-40B4-BE49-F238E27FC236}">
                <a16:creationId xmlns:a16="http://schemas.microsoft.com/office/drawing/2014/main" id="{EA3D1FA1-0EDF-4549-938F-FFC69CB81368}"/>
              </a:ext>
            </a:extLst>
          </p:cNvPr>
          <p:cNvSpPr>
            <a:spLocks noGrp="1"/>
          </p:cNvSpPr>
          <p:nvPr>
            <p:ph type="body" sz="quarter" idx="37" hasCustomPrompt="1"/>
          </p:nvPr>
        </p:nvSpPr>
        <p:spPr>
          <a:xfrm>
            <a:off x="511172" y="5454985"/>
            <a:ext cx="3569420" cy="415498"/>
          </a:xfrm>
        </p:spPr>
        <p:txBody>
          <a:bodyPr wrap="square">
            <a:spAutoFit/>
          </a:bodyPr>
          <a:lstStyle>
            <a:lvl1pPr>
              <a:defRPr sz="3000">
                <a:solidFill>
                  <a:schemeClr val="accent5"/>
                </a:solidFill>
              </a:defRPr>
            </a:lvl1pPr>
          </a:lstStyle>
          <a:p>
            <a:pPr lvl="0"/>
            <a:r>
              <a:rPr lang="en-GB" dirty="0"/>
              <a:t>00%</a:t>
            </a:r>
            <a:endParaRPr lang="en-US" dirty="0"/>
          </a:p>
        </p:txBody>
      </p:sp>
      <p:sp>
        <p:nvSpPr>
          <p:cNvPr id="67" name="Text Placeholder 17">
            <a:extLst>
              <a:ext uri="{FF2B5EF4-FFF2-40B4-BE49-F238E27FC236}">
                <a16:creationId xmlns:a16="http://schemas.microsoft.com/office/drawing/2014/main" id="{A6BE3963-8080-FB45-9223-5A4E4D0801BC}"/>
              </a:ext>
            </a:extLst>
          </p:cNvPr>
          <p:cNvSpPr>
            <a:spLocks noGrp="1"/>
          </p:cNvSpPr>
          <p:nvPr>
            <p:ph type="body" sz="quarter" idx="41" hasCustomPrompt="1"/>
          </p:nvPr>
        </p:nvSpPr>
        <p:spPr>
          <a:xfrm>
            <a:off x="4319386" y="5454985"/>
            <a:ext cx="3569420" cy="415498"/>
          </a:xfrm>
        </p:spPr>
        <p:txBody>
          <a:bodyPr wrap="square">
            <a:spAutoFit/>
          </a:bodyPr>
          <a:lstStyle>
            <a:lvl1pPr>
              <a:defRPr sz="3000">
                <a:solidFill>
                  <a:schemeClr val="accent5"/>
                </a:solidFill>
              </a:defRPr>
            </a:lvl1pPr>
          </a:lstStyle>
          <a:p>
            <a:pPr lvl="0"/>
            <a:r>
              <a:rPr lang="en-GB" dirty="0"/>
              <a:t>00%</a:t>
            </a:r>
            <a:endParaRPr lang="en-US" dirty="0"/>
          </a:p>
        </p:txBody>
      </p:sp>
      <p:sp>
        <p:nvSpPr>
          <p:cNvPr id="71" name="Text Placeholder 17">
            <a:extLst>
              <a:ext uri="{FF2B5EF4-FFF2-40B4-BE49-F238E27FC236}">
                <a16:creationId xmlns:a16="http://schemas.microsoft.com/office/drawing/2014/main" id="{E0DCB720-6B89-4A41-84C3-349D78F095D5}"/>
              </a:ext>
            </a:extLst>
          </p:cNvPr>
          <p:cNvSpPr>
            <a:spLocks noGrp="1"/>
          </p:cNvSpPr>
          <p:nvPr>
            <p:ph type="body" sz="quarter" idx="45" hasCustomPrompt="1"/>
          </p:nvPr>
        </p:nvSpPr>
        <p:spPr>
          <a:xfrm>
            <a:off x="8127597" y="5454985"/>
            <a:ext cx="3569420" cy="415498"/>
          </a:xfrm>
        </p:spPr>
        <p:txBody>
          <a:bodyPr wrap="square">
            <a:spAutoFit/>
          </a:bodyPr>
          <a:lstStyle>
            <a:lvl1pPr>
              <a:defRPr sz="3000">
                <a:solidFill>
                  <a:schemeClr val="accent5"/>
                </a:solidFill>
              </a:defRPr>
            </a:lvl1pPr>
          </a:lstStyle>
          <a:p>
            <a:pPr lvl="0"/>
            <a:r>
              <a:rPr lang="en-GB" dirty="0"/>
              <a:t>00%</a:t>
            </a:r>
            <a:endParaRPr lang="en-US" dirty="0"/>
          </a:p>
        </p:txBody>
      </p:sp>
      <p:sp>
        <p:nvSpPr>
          <p:cNvPr id="21" name="Text Placeholder 15">
            <a:extLst>
              <a:ext uri="{FF2B5EF4-FFF2-40B4-BE49-F238E27FC236}">
                <a16:creationId xmlns:a16="http://schemas.microsoft.com/office/drawing/2014/main" id="{D012175F-48B2-C748-9482-3F17A80368D4}"/>
              </a:ext>
            </a:extLst>
          </p:cNvPr>
          <p:cNvSpPr>
            <a:spLocks noGrp="1"/>
          </p:cNvSpPr>
          <p:nvPr>
            <p:ph type="body" sz="quarter" idx="46" hasCustomPrompt="1"/>
          </p:nvPr>
        </p:nvSpPr>
        <p:spPr>
          <a:xfrm>
            <a:off x="4319385" y="5774819"/>
            <a:ext cx="3569421" cy="311606"/>
          </a:xfrm>
          <a:solidFill>
            <a:schemeClr val="accent4"/>
          </a:solidFill>
          <a:ln>
            <a:solidFill>
              <a:schemeClr val="accent4"/>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8" name="Text Placeholder 15">
            <a:extLst>
              <a:ext uri="{FF2B5EF4-FFF2-40B4-BE49-F238E27FC236}">
                <a16:creationId xmlns:a16="http://schemas.microsoft.com/office/drawing/2014/main" id="{BAE66A90-CC6F-A344-A5A4-423DBB116146}"/>
              </a:ext>
            </a:extLst>
          </p:cNvPr>
          <p:cNvSpPr>
            <a:spLocks noGrp="1"/>
          </p:cNvSpPr>
          <p:nvPr>
            <p:ph type="body" sz="quarter" idx="36" hasCustomPrompt="1"/>
          </p:nvPr>
        </p:nvSpPr>
        <p:spPr>
          <a:xfrm>
            <a:off x="511173" y="5774819"/>
            <a:ext cx="3569421" cy="311606"/>
          </a:xfrm>
          <a:solidFill>
            <a:schemeClr val="accent4"/>
          </a:solidFill>
          <a:ln>
            <a:solidFill>
              <a:schemeClr val="accent4"/>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2" name="Text Placeholder 15">
            <a:extLst>
              <a:ext uri="{FF2B5EF4-FFF2-40B4-BE49-F238E27FC236}">
                <a16:creationId xmlns:a16="http://schemas.microsoft.com/office/drawing/2014/main" id="{CB45164F-A818-1A47-8E15-450AE9EACEB9}"/>
              </a:ext>
            </a:extLst>
          </p:cNvPr>
          <p:cNvSpPr>
            <a:spLocks noGrp="1"/>
          </p:cNvSpPr>
          <p:nvPr>
            <p:ph type="body" sz="quarter" idx="47" hasCustomPrompt="1"/>
          </p:nvPr>
        </p:nvSpPr>
        <p:spPr>
          <a:xfrm>
            <a:off x="8127596" y="5774819"/>
            <a:ext cx="3569421" cy="311606"/>
          </a:xfrm>
          <a:solidFill>
            <a:schemeClr val="accent4"/>
          </a:solidFill>
          <a:ln>
            <a:solidFill>
              <a:schemeClr val="accent4"/>
            </a:solidFill>
          </a:ln>
        </p:spPr>
        <p:txBody>
          <a:bodyPr lIns="72000" tIns="72000" rIns="72000" bIns="72000">
            <a:sp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14" name="Slide Number Placeholder 5">
            <a:extLst>
              <a:ext uri="{FF2B5EF4-FFF2-40B4-BE49-F238E27FC236}">
                <a16:creationId xmlns:a16="http://schemas.microsoft.com/office/drawing/2014/main" id="{AB90DB84-41A9-7248-BB2F-538B168C8D9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2203373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Multip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3040063" cy="830997"/>
          </a:xfrm>
          <a:prstGeom prst="rect">
            <a:avLst/>
          </a:prstGeom>
        </p:spPr>
        <p:txBody>
          <a:bodyPr>
            <a:spAutoFit/>
          </a:bodyPr>
          <a:lstStyle>
            <a:lvl1pPr>
              <a:defRPr>
                <a:solidFill>
                  <a:schemeClr val="accent4"/>
                </a:solidFill>
              </a:defRPr>
            </a:lvl1pPr>
          </a:lstStyle>
          <a:p>
            <a:r>
              <a:rPr lang="en-GB" dirty="0"/>
              <a:t>Click to edit Master title style</a:t>
            </a:r>
            <a:endParaRPr lang="en-US" dirty="0"/>
          </a:p>
        </p:txBody>
      </p:sp>
      <p:sp>
        <p:nvSpPr>
          <p:cNvPr id="9" name="Text Placeholder 8">
            <a:extLst>
              <a:ext uri="{FF2B5EF4-FFF2-40B4-BE49-F238E27FC236}">
                <a16:creationId xmlns:a16="http://schemas.microsoft.com/office/drawing/2014/main" id="{0B280771-CAB4-4647-92BA-9B70C6243941}"/>
              </a:ext>
            </a:extLst>
          </p:cNvPr>
          <p:cNvSpPr>
            <a:spLocks noGrp="1"/>
          </p:cNvSpPr>
          <p:nvPr>
            <p:ph type="body" sz="quarter" idx="13"/>
          </p:nvPr>
        </p:nvSpPr>
        <p:spPr>
          <a:xfrm>
            <a:off x="511175" y="1879599"/>
            <a:ext cx="3040063" cy="429577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056496" y="676275"/>
            <a:ext cx="3569421" cy="3432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15">
            <a:extLst>
              <a:ext uri="{FF2B5EF4-FFF2-40B4-BE49-F238E27FC236}">
                <a16:creationId xmlns:a16="http://schemas.microsoft.com/office/drawing/2014/main" id="{D995AE8E-D8C0-1040-8172-B30556272727}"/>
              </a:ext>
            </a:extLst>
          </p:cNvPr>
          <p:cNvSpPr>
            <a:spLocks noGrp="1"/>
          </p:cNvSpPr>
          <p:nvPr>
            <p:ph type="body" sz="quarter" idx="20" hasCustomPrompt="1"/>
          </p:nvPr>
        </p:nvSpPr>
        <p:spPr>
          <a:xfrm>
            <a:off x="4072632" y="4583113"/>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27" name="Text Placeholder 17">
            <a:extLst>
              <a:ext uri="{FF2B5EF4-FFF2-40B4-BE49-F238E27FC236}">
                <a16:creationId xmlns:a16="http://schemas.microsoft.com/office/drawing/2014/main" id="{635C34DE-7A13-6E44-A60D-0CC637CAA65F}"/>
              </a:ext>
            </a:extLst>
          </p:cNvPr>
          <p:cNvSpPr>
            <a:spLocks noGrp="1"/>
          </p:cNvSpPr>
          <p:nvPr>
            <p:ph type="body" sz="quarter" idx="21" hasCustomPrompt="1"/>
          </p:nvPr>
        </p:nvSpPr>
        <p:spPr>
          <a:xfrm>
            <a:off x="4044922" y="4161988"/>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33" name="Picture Placeholder 6">
            <a:extLst>
              <a:ext uri="{FF2B5EF4-FFF2-40B4-BE49-F238E27FC236}">
                <a16:creationId xmlns:a16="http://schemas.microsoft.com/office/drawing/2014/main" id="{C8A8D1CC-7A66-5C4C-A82D-01B173DC5235}"/>
              </a:ext>
            </a:extLst>
          </p:cNvPr>
          <p:cNvSpPr>
            <a:spLocks noGrp="1"/>
          </p:cNvSpPr>
          <p:nvPr>
            <p:ph type="pic" sz="quarter" idx="26"/>
          </p:nvPr>
        </p:nvSpPr>
        <p:spPr>
          <a:xfrm>
            <a:off x="8147310" y="676274"/>
            <a:ext cx="1273781" cy="1723798"/>
          </a:xfrm>
        </p:spPr>
        <p:txBody>
          <a:bodyPr/>
          <a:lstStyle>
            <a:lvl1pPr>
              <a:defRPr>
                <a:solidFill>
                  <a:schemeClr val="tx2"/>
                </a:solidFill>
              </a:defRPr>
            </a:lvl1pPr>
          </a:lstStyle>
          <a:p>
            <a:endParaRPr lang="en-US" dirty="0"/>
          </a:p>
        </p:txBody>
      </p:sp>
      <p:sp>
        <p:nvSpPr>
          <p:cNvPr id="34" name="Text Placeholder 10">
            <a:extLst>
              <a:ext uri="{FF2B5EF4-FFF2-40B4-BE49-F238E27FC236}">
                <a16:creationId xmlns:a16="http://schemas.microsoft.com/office/drawing/2014/main" id="{009D70E5-797C-6A4F-A55F-778BF2E72744}"/>
              </a:ext>
            </a:extLst>
          </p:cNvPr>
          <p:cNvSpPr>
            <a:spLocks noGrp="1"/>
          </p:cNvSpPr>
          <p:nvPr>
            <p:ph type="body" sz="quarter" idx="27"/>
          </p:nvPr>
        </p:nvSpPr>
        <p:spPr>
          <a:xfrm>
            <a:off x="9642475" y="676275"/>
            <a:ext cx="2038350" cy="1723797"/>
          </a:xfrm>
        </p:spPr>
        <p:txBody>
          <a:bodyPr>
            <a:noAutofit/>
          </a:bodyPr>
          <a:lstStyle>
            <a:lvl1pPr>
              <a:spcBef>
                <a:spcPts val="300"/>
              </a:spcBef>
              <a:spcAft>
                <a:spcPts val="300"/>
              </a:spcAft>
              <a:defRPr sz="1200"/>
            </a:lvl1pPr>
            <a:lvl2pPr>
              <a:spcBef>
                <a:spcPts val="300"/>
              </a:spcBef>
              <a:spcAft>
                <a:spcPts val="300"/>
              </a:spcAft>
              <a:defRPr sz="1200"/>
            </a:lvl2pPr>
            <a:lvl3pPr marL="180000" indent="-180000">
              <a:spcBef>
                <a:spcPts val="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9" name="Picture Placeholder 6">
            <a:extLst>
              <a:ext uri="{FF2B5EF4-FFF2-40B4-BE49-F238E27FC236}">
                <a16:creationId xmlns:a16="http://schemas.microsoft.com/office/drawing/2014/main" id="{DF0C1EFD-744E-9141-9E99-359CDF2EA367}"/>
              </a:ext>
            </a:extLst>
          </p:cNvPr>
          <p:cNvSpPr>
            <a:spLocks noGrp="1"/>
          </p:cNvSpPr>
          <p:nvPr>
            <p:ph type="pic" sz="quarter" idx="28"/>
          </p:nvPr>
        </p:nvSpPr>
        <p:spPr>
          <a:xfrm>
            <a:off x="8147310" y="2674054"/>
            <a:ext cx="1273781" cy="1723798"/>
          </a:xfrm>
        </p:spPr>
        <p:txBody>
          <a:bodyPr/>
          <a:lstStyle>
            <a:lvl1pPr>
              <a:defRPr>
                <a:solidFill>
                  <a:schemeClr val="tx2"/>
                </a:solidFill>
              </a:defRPr>
            </a:lvl1pPr>
          </a:lstStyle>
          <a:p>
            <a:endParaRPr lang="en-US" dirty="0"/>
          </a:p>
        </p:txBody>
      </p:sp>
      <p:sp>
        <p:nvSpPr>
          <p:cNvPr id="40" name="Text Placeholder 10">
            <a:extLst>
              <a:ext uri="{FF2B5EF4-FFF2-40B4-BE49-F238E27FC236}">
                <a16:creationId xmlns:a16="http://schemas.microsoft.com/office/drawing/2014/main" id="{F9C930F9-C4C0-144D-BBF8-2960D1E45A20}"/>
              </a:ext>
            </a:extLst>
          </p:cNvPr>
          <p:cNvSpPr>
            <a:spLocks noGrp="1"/>
          </p:cNvSpPr>
          <p:nvPr>
            <p:ph type="body" sz="quarter" idx="29"/>
          </p:nvPr>
        </p:nvSpPr>
        <p:spPr>
          <a:xfrm>
            <a:off x="9642475" y="2674055"/>
            <a:ext cx="2038350" cy="1723797"/>
          </a:xfrm>
        </p:spPr>
        <p:txBody>
          <a:bodyPr>
            <a:noAutofit/>
          </a:bodyPr>
          <a:lstStyle>
            <a:lvl1pPr>
              <a:spcBef>
                <a:spcPts val="300"/>
              </a:spcBef>
              <a:spcAft>
                <a:spcPts val="300"/>
              </a:spcAft>
              <a:defRPr sz="1200"/>
            </a:lvl1pPr>
            <a:lvl2pPr>
              <a:spcBef>
                <a:spcPts val="300"/>
              </a:spcBef>
              <a:spcAft>
                <a:spcPts val="300"/>
              </a:spcAft>
              <a:defRPr sz="1200"/>
            </a:lvl2pPr>
            <a:lvl3pPr marL="180000" indent="-180000">
              <a:spcBef>
                <a:spcPts val="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1" name="Picture Placeholder 6">
            <a:extLst>
              <a:ext uri="{FF2B5EF4-FFF2-40B4-BE49-F238E27FC236}">
                <a16:creationId xmlns:a16="http://schemas.microsoft.com/office/drawing/2014/main" id="{92FB6AFC-BC7D-F241-8D30-C3E3BE8D4C8E}"/>
              </a:ext>
            </a:extLst>
          </p:cNvPr>
          <p:cNvSpPr>
            <a:spLocks noGrp="1"/>
          </p:cNvSpPr>
          <p:nvPr>
            <p:ph type="pic" sz="quarter" idx="30"/>
          </p:nvPr>
        </p:nvSpPr>
        <p:spPr>
          <a:xfrm>
            <a:off x="8147310" y="4671834"/>
            <a:ext cx="1273781" cy="1723798"/>
          </a:xfrm>
        </p:spPr>
        <p:txBody>
          <a:bodyPr/>
          <a:lstStyle>
            <a:lvl1pPr>
              <a:defRPr>
                <a:solidFill>
                  <a:schemeClr val="tx2"/>
                </a:solidFill>
              </a:defRPr>
            </a:lvl1pPr>
          </a:lstStyle>
          <a:p>
            <a:endParaRPr lang="en-US" dirty="0"/>
          </a:p>
        </p:txBody>
      </p:sp>
      <p:sp>
        <p:nvSpPr>
          <p:cNvPr id="42" name="Text Placeholder 10">
            <a:extLst>
              <a:ext uri="{FF2B5EF4-FFF2-40B4-BE49-F238E27FC236}">
                <a16:creationId xmlns:a16="http://schemas.microsoft.com/office/drawing/2014/main" id="{BD5FFF34-F65A-2D48-8248-09B4D16A52D5}"/>
              </a:ext>
            </a:extLst>
          </p:cNvPr>
          <p:cNvSpPr>
            <a:spLocks noGrp="1"/>
          </p:cNvSpPr>
          <p:nvPr>
            <p:ph type="body" sz="quarter" idx="31"/>
          </p:nvPr>
        </p:nvSpPr>
        <p:spPr>
          <a:xfrm>
            <a:off x="9642475" y="4671835"/>
            <a:ext cx="2038350" cy="1723797"/>
          </a:xfrm>
        </p:spPr>
        <p:txBody>
          <a:bodyPr>
            <a:noAutofit/>
          </a:bodyPr>
          <a:lstStyle>
            <a:lvl1pPr>
              <a:spcBef>
                <a:spcPts val="300"/>
              </a:spcBef>
              <a:spcAft>
                <a:spcPts val="300"/>
              </a:spcAft>
              <a:defRPr sz="1200"/>
            </a:lvl1pPr>
            <a:lvl2pPr>
              <a:spcBef>
                <a:spcPts val="300"/>
              </a:spcBef>
              <a:spcAft>
                <a:spcPts val="300"/>
              </a:spcAft>
              <a:defRPr sz="1200"/>
            </a:lvl2pPr>
            <a:lvl3pPr marL="180000" indent="-180000">
              <a:spcBef>
                <a:spcPts val="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7" name="Text Placeholder 15">
            <a:extLst>
              <a:ext uri="{FF2B5EF4-FFF2-40B4-BE49-F238E27FC236}">
                <a16:creationId xmlns:a16="http://schemas.microsoft.com/office/drawing/2014/main" id="{D1667581-15E2-5646-94C0-8DEBD783C735}"/>
              </a:ext>
            </a:extLst>
          </p:cNvPr>
          <p:cNvSpPr>
            <a:spLocks noGrp="1"/>
          </p:cNvSpPr>
          <p:nvPr>
            <p:ph type="body" sz="quarter" idx="32" hasCustomPrompt="1"/>
          </p:nvPr>
        </p:nvSpPr>
        <p:spPr>
          <a:xfrm>
            <a:off x="5335637" y="4583113"/>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48" name="Text Placeholder 17">
            <a:extLst>
              <a:ext uri="{FF2B5EF4-FFF2-40B4-BE49-F238E27FC236}">
                <a16:creationId xmlns:a16="http://schemas.microsoft.com/office/drawing/2014/main" id="{7747194F-2F2C-5047-8E2E-8708A174A3FA}"/>
              </a:ext>
            </a:extLst>
          </p:cNvPr>
          <p:cNvSpPr>
            <a:spLocks noGrp="1"/>
          </p:cNvSpPr>
          <p:nvPr>
            <p:ph type="body" sz="quarter" idx="33" hasCustomPrompt="1"/>
          </p:nvPr>
        </p:nvSpPr>
        <p:spPr>
          <a:xfrm>
            <a:off x="5307927" y="4161988"/>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49" name="Text Placeholder 15">
            <a:extLst>
              <a:ext uri="{FF2B5EF4-FFF2-40B4-BE49-F238E27FC236}">
                <a16:creationId xmlns:a16="http://schemas.microsoft.com/office/drawing/2014/main" id="{4C9F9497-BB2F-414D-812D-21352E855927}"/>
              </a:ext>
            </a:extLst>
          </p:cNvPr>
          <p:cNvSpPr>
            <a:spLocks noGrp="1"/>
          </p:cNvSpPr>
          <p:nvPr>
            <p:ph type="body" sz="quarter" idx="34" hasCustomPrompt="1"/>
          </p:nvPr>
        </p:nvSpPr>
        <p:spPr>
          <a:xfrm>
            <a:off x="6608014" y="4583112"/>
            <a:ext cx="999815" cy="1812519"/>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50" name="Text Placeholder 17">
            <a:extLst>
              <a:ext uri="{FF2B5EF4-FFF2-40B4-BE49-F238E27FC236}">
                <a16:creationId xmlns:a16="http://schemas.microsoft.com/office/drawing/2014/main" id="{62B8ADB5-472C-E34B-B781-C86C4535F043}"/>
              </a:ext>
            </a:extLst>
          </p:cNvPr>
          <p:cNvSpPr>
            <a:spLocks noGrp="1"/>
          </p:cNvSpPr>
          <p:nvPr>
            <p:ph type="body" sz="quarter" idx="35" hasCustomPrompt="1"/>
          </p:nvPr>
        </p:nvSpPr>
        <p:spPr>
          <a:xfrm>
            <a:off x="6580304" y="4161988"/>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51" name="Text Placeholder 15">
            <a:extLst>
              <a:ext uri="{FF2B5EF4-FFF2-40B4-BE49-F238E27FC236}">
                <a16:creationId xmlns:a16="http://schemas.microsoft.com/office/drawing/2014/main" id="{BDB75493-4215-654C-911B-4738D979A878}"/>
              </a:ext>
            </a:extLst>
          </p:cNvPr>
          <p:cNvSpPr>
            <a:spLocks noGrp="1"/>
          </p:cNvSpPr>
          <p:nvPr>
            <p:ph type="body" sz="quarter" idx="36" hasCustomPrompt="1"/>
          </p:nvPr>
        </p:nvSpPr>
        <p:spPr>
          <a:xfrm>
            <a:off x="4072632" y="5768748"/>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52" name="Text Placeholder 17">
            <a:extLst>
              <a:ext uri="{FF2B5EF4-FFF2-40B4-BE49-F238E27FC236}">
                <a16:creationId xmlns:a16="http://schemas.microsoft.com/office/drawing/2014/main" id="{42F2CE19-4B05-5C4B-B52B-32B8B98432E1}"/>
              </a:ext>
            </a:extLst>
          </p:cNvPr>
          <p:cNvSpPr>
            <a:spLocks noGrp="1"/>
          </p:cNvSpPr>
          <p:nvPr>
            <p:ph type="body" sz="quarter" idx="37" hasCustomPrompt="1"/>
          </p:nvPr>
        </p:nvSpPr>
        <p:spPr>
          <a:xfrm>
            <a:off x="4044922" y="5347623"/>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53" name="Text Placeholder 15">
            <a:extLst>
              <a:ext uri="{FF2B5EF4-FFF2-40B4-BE49-F238E27FC236}">
                <a16:creationId xmlns:a16="http://schemas.microsoft.com/office/drawing/2014/main" id="{8BEA62F9-B0A9-7C47-8805-103BC1CB83AB}"/>
              </a:ext>
            </a:extLst>
          </p:cNvPr>
          <p:cNvSpPr>
            <a:spLocks noGrp="1"/>
          </p:cNvSpPr>
          <p:nvPr>
            <p:ph type="body" sz="quarter" idx="38" hasCustomPrompt="1"/>
          </p:nvPr>
        </p:nvSpPr>
        <p:spPr>
          <a:xfrm>
            <a:off x="5335637" y="5768748"/>
            <a:ext cx="999815" cy="626884"/>
          </a:xfrm>
          <a:solidFill>
            <a:schemeClr val="accent4"/>
          </a:solidFill>
          <a:ln>
            <a:solidFill>
              <a:schemeClr val="accent4"/>
            </a:solidFill>
          </a:ln>
        </p:spPr>
        <p:txBody>
          <a:bodyPr lIns="72000" tIns="72000" rIns="72000" bIns="72000">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endParaRPr lang="en-US" dirty="0"/>
          </a:p>
        </p:txBody>
      </p:sp>
      <p:sp>
        <p:nvSpPr>
          <p:cNvPr id="54" name="Text Placeholder 17">
            <a:extLst>
              <a:ext uri="{FF2B5EF4-FFF2-40B4-BE49-F238E27FC236}">
                <a16:creationId xmlns:a16="http://schemas.microsoft.com/office/drawing/2014/main" id="{E7E2F7F6-D562-1541-90C7-7C426E45F7CD}"/>
              </a:ext>
            </a:extLst>
          </p:cNvPr>
          <p:cNvSpPr>
            <a:spLocks noGrp="1"/>
          </p:cNvSpPr>
          <p:nvPr>
            <p:ph type="body" sz="quarter" idx="39" hasCustomPrompt="1"/>
          </p:nvPr>
        </p:nvSpPr>
        <p:spPr>
          <a:xfrm>
            <a:off x="5307927" y="5347623"/>
            <a:ext cx="1209283" cy="553998"/>
          </a:xfrm>
        </p:spPr>
        <p:txBody>
          <a:bodyPr wrap="none">
            <a:spAutoFit/>
          </a:bodyPr>
          <a:lstStyle>
            <a:lvl1pPr>
              <a:defRPr sz="4000">
                <a:solidFill>
                  <a:schemeClr val="accent5"/>
                </a:solidFill>
              </a:defRPr>
            </a:lvl1pPr>
          </a:lstStyle>
          <a:p>
            <a:pPr lvl="0"/>
            <a:r>
              <a:rPr lang="en-GB" dirty="0"/>
              <a:t>00%</a:t>
            </a:r>
            <a:endParaRPr lang="en-US" dirty="0"/>
          </a:p>
        </p:txBody>
      </p:sp>
      <p:sp>
        <p:nvSpPr>
          <p:cNvPr id="23" name="Slide Number Placeholder 5">
            <a:extLst>
              <a:ext uri="{FF2B5EF4-FFF2-40B4-BE49-F238E27FC236}">
                <a16:creationId xmlns:a16="http://schemas.microsoft.com/office/drawing/2014/main" id="{81F6CC82-E252-324E-8F02-207547B3E3ED}"/>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71094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838D-7886-F54C-9DCD-23681EB6B5A8}"/>
              </a:ext>
            </a:extLst>
          </p:cNvPr>
          <p:cNvSpPr>
            <a:spLocks noGrp="1"/>
          </p:cNvSpPr>
          <p:nvPr>
            <p:ph type="title"/>
          </p:nvPr>
        </p:nvSpPr>
        <p:spPr>
          <a:xfrm>
            <a:off x="511175" y="646965"/>
            <a:ext cx="11174413" cy="415498"/>
          </a:xfrm>
          <a:prstGeom prst="rect">
            <a:avLst/>
          </a:prstGeo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BA7D556C-1EAA-A847-BE94-3B8879069B7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sp>
        <p:nvSpPr>
          <p:cNvPr id="7" name="Text Placeholder 2">
            <a:extLst>
              <a:ext uri="{FF2B5EF4-FFF2-40B4-BE49-F238E27FC236}">
                <a16:creationId xmlns:a16="http://schemas.microsoft.com/office/drawing/2014/main" id="{7A53CB8C-49B3-C346-81F7-0ED7C1FAA722}"/>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2095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6F7493-6F91-FA42-A395-368B3CF692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C799414B-F68C-45AB-8CA2-1A68071083AF}"/>
              </a:ext>
            </a:extLst>
          </p:cNvPr>
          <p:cNvSpPr>
            <a:spLocks noGrp="1"/>
          </p:cNvSpPr>
          <p:nvPr>
            <p:ph type="ctrTitle"/>
          </p:nvPr>
        </p:nvSpPr>
        <p:spPr>
          <a:xfrm>
            <a:off x="506412" y="824639"/>
            <a:ext cx="5729287" cy="1495794"/>
          </a:xfrm>
          <a:prstGeom prst="rect">
            <a:avLst/>
          </a:prstGeom>
        </p:spPr>
        <p:txBody>
          <a:bodyPr wrap="square" anchor="b">
            <a:spAutoFit/>
          </a:bodyPr>
          <a:lstStyle>
            <a:lvl1pPr algn="l">
              <a:defRPr sz="5400">
                <a:solidFill>
                  <a:schemeClr val="bg1"/>
                </a:solidFill>
              </a:defRPr>
            </a:lvl1pPr>
          </a:lstStyle>
          <a:p>
            <a:r>
              <a:rPr lang="en-GB" dirty="0"/>
              <a:t>Click to edit Master title style</a:t>
            </a:r>
            <a:endParaRPr lang="en-US" dirty="0"/>
          </a:p>
        </p:txBody>
      </p:sp>
      <p:sp>
        <p:nvSpPr>
          <p:cNvPr id="14" name="Subtitle 2">
            <a:extLst>
              <a:ext uri="{FF2B5EF4-FFF2-40B4-BE49-F238E27FC236}">
                <a16:creationId xmlns:a16="http://schemas.microsoft.com/office/drawing/2014/main" id="{F2380D9E-63B4-4560-9D5C-0C67457F6420}"/>
              </a:ext>
            </a:extLst>
          </p:cNvPr>
          <p:cNvSpPr>
            <a:spLocks noGrp="1"/>
          </p:cNvSpPr>
          <p:nvPr>
            <p:ph type="subTitle" idx="1" hasCustomPrompt="1"/>
          </p:nvPr>
        </p:nvSpPr>
        <p:spPr>
          <a:xfrm>
            <a:off x="630699"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endParaRPr lang="en-US" dirty="0"/>
          </a:p>
        </p:txBody>
      </p:sp>
      <p:pic>
        <p:nvPicPr>
          <p:cNvPr id="2" name="Image 1">
            <a:extLst>
              <a:ext uri="{FF2B5EF4-FFF2-40B4-BE49-F238E27FC236}">
                <a16:creationId xmlns:a16="http://schemas.microsoft.com/office/drawing/2014/main" id="{7765C42C-E89C-1E48-9E6E-408EE033FA62}"/>
              </a:ext>
            </a:extLst>
          </p:cNvPr>
          <p:cNvPicPr>
            <a:picLocks noChangeAspect="1"/>
          </p:cNvPicPr>
          <p:nvPr userDrawn="1"/>
        </p:nvPicPr>
        <p:blipFill>
          <a:blip r:embed="rId3"/>
          <a:stretch>
            <a:fillRect/>
          </a:stretch>
        </p:blipFill>
        <p:spPr>
          <a:xfrm>
            <a:off x="8361600" y="5496339"/>
            <a:ext cx="3249789" cy="928511"/>
          </a:xfrm>
          <a:prstGeom prst="rect">
            <a:avLst/>
          </a:prstGeom>
        </p:spPr>
      </p:pic>
      <p:cxnSp>
        <p:nvCxnSpPr>
          <p:cNvPr id="15" name="Connecteur droit 14">
            <a:extLst>
              <a:ext uri="{FF2B5EF4-FFF2-40B4-BE49-F238E27FC236}">
                <a16:creationId xmlns:a16="http://schemas.microsoft.com/office/drawing/2014/main" id="{D1B9F3F4-129F-E04A-A2A0-89E7F9842FF2}"/>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87068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with Sideba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BC5379-5004-1740-8875-3E6D9BBDBBFA}"/>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572000" y="676275"/>
            <a:ext cx="7124700" cy="5499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D039023B-7BF3-0345-84BB-916F08E8F847}"/>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
        <p:nvSpPr>
          <p:cNvPr id="12" name="Title 1">
            <a:extLst>
              <a:ext uri="{FF2B5EF4-FFF2-40B4-BE49-F238E27FC236}">
                <a16:creationId xmlns:a16="http://schemas.microsoft.com/office/drawing/2014/main" id="{A7923FEA-2606-BB4F-AE34-B055213FFFC9}"/>
              </a:ext>
            </a:extLst>
          </p:cNvPr>
          <p:cNvSpPr>
            <a:spLocks noGrp="1"/>
          </p:cNvSpPr>
          <p:nvPr>
            <p:ph type="title"/>
          </p:nvPr>
        </p:nvSpPr>
        <p:spPr>
          <a:xfrm>
            <a:off x="511175" y="777597"/>
            <a:ext cx="3040063" cy="830997"/>
          </a:xfrm>
          <a:prstGeom prst="rect">
            <a:avLst/>
          </a:prstGeom>
        </p:spPr>
        <p:txBody>
          <a:bodyPr>
            <a:spAutoFit/>
          </a:bodyPr>
          <a:lstStyle>
            <a:lvl1pPr>
              <a:defRPr>
                <a:solidFill>
                  <a:schemeClr val="bg1"/>
                </a:solidFill>
              </a:defRPr>
            </a:lvl1pPr>
          </a:lstStyle>
          <a:p>
            <a:r>
              <a:rPr lang="en-GB" dirty="0"/>
              <a:t>Click to edit Master title style</a:t>
            </a:r>
            <a:endParaRPr lang="en-US" dirty="0"/>
          </a:p>
        </p:txBody>
      </p:sp>
      <p:sp>
        <p:nvSpPr>
          <p:cNvPr id="13" name="Text Placeholder 8">
            <a:extLst>
              <a:ext uri="{FF2B5EF4-FFF2-40B4-BE49-F238E27FC236}">
                <a16:creationId xmlns:a16="http://schemas.microsoft.com/office/drawing/2014/main" id="{F437FE58-C00A-7046-9732-AE588F1C9022}"/>
              </a:ext>
            </a:extLst>
          </p:cNvPr>
          <p:cNvSpPr>
            <a:spLocks noGrp="1"/>
          </p:cNvSpPr>
          <p:nvPr>
            <p:ph type="body" sz="quarter" idx="13"/>
          </p:nvPr>
        </p:nvSpPr>
        <p:spPr>
          <a:xfrm>
            <a:off x="511175" y="2133600"/>
            <a:ext cx="3040063" cy="404177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6389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with Sideb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59640C-8CC3-334C-AE9A-702C1F653F59}"/>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572000" y="676275"/>
            <a:ext cx="3559177" cy="5499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10">
            <a:extLst>
              <a:ext uri="{FF2B5EF4-FFF2-40B4-BE49-F238E27FC236}">
                <a16:creationId xmlns:a16="http://schemas.microsoft.com/office/drawing/2014/main" id="{7B2FB1DC-D5A7-3841-ACF4-B2F4FC1A86BF}"/>
              </a:ext>
            </a:extLst>
          </p:cNvPr>
          <p:cNvSpPr>
            <a:spLocks noGrp="1"/>
          </p:cNvSpPr>
          <p:nvPr>
            <p:ph sz="quarter" idx="15"/>
          </p:nvPr>
        </p:nvSpPr>
        <p:spPr>
          <a:xfrm>
            <a:off x="8137840" y="676275"/>
            <a:ext cx="3559177" cy="5499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a:extLst>
              <a:ext uri="{FF2B5EF4-FFF2-40B4-BE49-F238E27FC236}">
                <a16:creationId xmlns:a16="http://schemas.microsoft.com/office/drawing/2014/main" id="{E3FDD85C-BE84-8743-91AF-2B86CC0F1B13}"/>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
        <p:nvSpPr>
          <p:cNvPr id="14" name="Title 1">
            <a:extLst>
              <a:ext uri="{FF2B5EF4-FFF2-40B4-BE49-F238E27FC236}">
                <a16:creationId xmlns:a16="http://schemas.microsoft.com/office/drawing/2014/main" id="{1D5E9604-0AF2-354B-80B9-84BFAFE96EE1}"/>
              </a:ext>
            </a:extLst>
          </p:cNvPr>
          <p:cNvSpPr>
            <a:spLocks noGrp="1"/>
          </p:cNvSpPr>
          <p:nvPr>
            <p:ph type="title"/>
          </p:nvPr>
        </p:nvSpPr>
        <p:spPr>
          <a:xfrm>
            <a:off x="511175" y="777597"/>
            <a:ext cx="3040063" cy="830997"/>
          </a:xfrm>
          <a:prstGeom prst="rect">
            <a:avLst/>
          </a:prstGeom>
        </p:spPr>
        <p:txBody>
          <a:bodyPr>
            <a:spAutoFit/>
          </a:bodyPr>
          <a:lstStyle>
            <a:lvl1pPr>
              <a:defRPr>
                <a:solidFill>
                  <a:schemeClr val="bg1"/>
                </a:solidFill>
              </a:defRPr>
            </a:lvl1pPr>
          </a:lstStyle>
          <a:p>
            <a:r>
              <a:rPr lang="en-GB" dirty="0"/>
              <a:t>Click to edit Master title style</a:t>
            </a:r>
            <a:endParaRPr lang="en-US" dirty="0"/>
          </a:p>
        </p:txBody>
      </p:sp>
      <p:sp>
        <p:nvSpPr>
          <p:cNvPr id="15" name="Text Placeholder 8">
            <a:extLst>
              <a:ext uri="{FF2B5EF4-FFF2-40B4-BE49-F238E27FC236}">
                <a16:creationId xmlns:a16="http://schemas.microsoft.com/office/drawing/2014/main" id="{D58466B6-2D71-AE43-95FD-54EE75376B63}"/>
              </a:ext>
            </a:extLst>
          </p:cNvPr>
          <p:cNvSpPr>
            <a:spLocks noGrp="1"/>
          </p:cNvSpPr>
          <p:nvPr>
            <p:ph type="body" sz="quarter" idx="13"/>
          </p:nvPr>
        </p:nvSpPr>
        <p:spPr>
          <a:xfrm>
            <a:off x="511175" y="2133600"/>
            <a:ext cx="3040063" cy="404177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8858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leet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F0AEBF-09C5-C242-8F31-0BF9788F8F23}"/>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8">
            <a:extLst>
              <a:ext uri="{FF2B5EF4-FFF2-40B4-BE49-F238E27FC236}">
                <a16:creationId xmlns:a16="http://schemas.microsoft.com/office/drawing/2014/main" id="{85F3365A-ECE8-D441-9D5B-8534D109407E}"/>
              </a:ext>
            </a:extLst>
          </p:cNvPr>
          <p:cNvSpPr>
            <a:spLocks noGrp="1"/>
          </p:cNvSpPr>
          <p:nvPr>
            <p:ph type="body" sz="quarter" idx="13"/>
          </p:nvPr>
        </p:nvSpPr>
        <p:spPr>
          <a:xfrm>
            <a:off x="511176" y="1879599"/>
            <a:ext cx="2528888" cy="4295775"/>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3E2A838D-7886-F54C-9DCD-23681EB6B5A8}"/>
              </a:ext>
            </a:extLst>
          </p:cNvPr>
          <p:cNvSpPr>
            <a:spLocks noGrp="1"/>
          </p:cNvSpPr>
          <p:nvPr>
            <p:ph type="title" hasCustomPrompt="1"/>
          </p:nvPr>
        </p:nvSpPr>
        <p:spPr>
          <a:xfrm>
            <a:off x="511176" y="646965"/>
            <a:ext cx="2528888" cy="415498"/>
          </a:xfrm>
          <a:prstGeom prst="rect">
            <a:avLst/>
          </a:prstGeom>
        </p:spPr>
        <p:txBody>
          <a:bodyPr/>
          <a:lstStyle>
            <a:lvl1pPr>
              <a:defRPr>
                <a:solidFill>
                  <a:schemeClr val="bg1"/>
                </a:solidFill>
              </a:defRPr>
            </a:lvl1pPr>
          </a:lstStyle>
          <a:p>
            <a:r>
              <a:rPr lang="en-GB" dirty="0"/>
              <a:t>Fleet Slide</a:t>
            </a:r>
            <a:endParaRPr lang="en-US" dirty="0"/>
          </a:p>
        </p:txBody>
      </p:sp>
      <p:sp>
        <p:nvSpPr>
          <p:cNvPr id="9" name="Picture Placeholder 6">
            <a:extLst>
              <a:ext uri="{FF2B5EF4-FFF2-40B4-BE49-F238E27FC236}">
                <a16:creationId xmlns:a16="http://schemas.microsoft.com/office/drawing/2014/main" id="{B9CB7817-DFD2-D744-9DB8-BA92C442D0F4}"/>
              </a:ext>
            </a:extLst>
          </p:cNvPr>
          <p:cNvSpPr>
            <a:spLocks noGrp="1"/>
          </p:cNvSpPr>
          <p:nvPr>
            <p:ph type="pic" sz="quarter" idx="15"/>
          </p:nvPr>
        </p:nvSpPr>
        <p:spPr>
          <a:xfrm>
            <a:off x="4356847" y="676273"/>
            <a:ext cx="2234453" cy="1734609"/>
          </a:xfrm>
        </p:spPr>
        <p:txBody>
          <a:bodyPr/>
          <a:lstStyle>
            <a:lvl1pPr>
              <a:defRPr>
                <a:solidFill>
                  <a:schemeClr val="tx2"/>
                </a:solidFill>
              </a:defRPr>
            </a:lvl1pPr>
          </a:lstStyle>
          <a:p>
            <a:endParaRPr lang="en-US"/>
          </a:p>
        </p:txBody>
      </p:sp>
      <p:sp>
        <p:nvSpPr>
          <p:cNvPr id="11" name="Text Placeholder 10">
            <a:extLst>
              <a:ext uri="{FF2B5EF4-FFF2-40B4-BE49-F238E27FC236}">
                <a16:creationId xmlns:a16="http://schemas.microsoft.com/office/drawing/2014/main" id="{6D83BA12-1E9D-C64E-9995-D54435EC77E6}"/>
              </a:ext>
            </a:extLst>
          </p:cNvPr>
          <p:cNvSpPr>
            <a:spLocks noGrp="1"/>
          </p:cNvSpPr>
          <p:nvPr>
            <p:ph type="body" sz="quarter" idx="16"/>
          </p:nvPr>
        </p:nvSpPr>
        <p:spPr>
          <a:xfrm>
            <a:off x="6803730" y="676275"/>
            <a:ext cx="4877093" cy="1734607"/>
          </a:xfrm>
        </p:spPr>
        <p:txBody>
          <a:bodyPr>
            <a:noAutofit/>
          </a:bodyPr>
          <a:lstStyle>
            <a:lvl1pPr>
              <a:spcBef>
                <a:spcPts val="300"/>
              </a:spcBef>
              <a:spcAft>
                <a:spcPts val="300"/>
              </a:spcAft>
              <a:defRPr sz="1200">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solidFill>
                  <a:schemeClr val="tx1">
                    <a:lumMod val="75000"/>
                    <a:lumOff val="25000"/>
                  </a:schemeClr>
                </a:solidFill>
              </a:defRPr>
            </a:lvl4pPr>
            <a:lvl5pPr>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Picture Placeholder 6">
            <a:extLst>
              <a:ext uri="{FF2B5EF4-FFF2-40B4-BE49-F238E27FC236}">
                <a16:creationId xmlns:a16="http://schemas.microsoft.com/office/drawing/2014/main" id="{4DC3A59B-EEF0-704D-9595-578E5EC98778}"/>
              </a:ext>
            </a:extLst>
          </p:cNvPr>
          <p:cNvSpPr>
            <a:spLocks noGrp="1"/>
          </p:cNvSpPr>
          <p:nvPr>
            <p:ph type="pic" sz="quarter" idx="17"/>
          </p:nvPr>
        </p:nvSpPr>
        <p:spPr>
          <a:xfrm>
            <a:off x="4356847" y="2558519"/>
            <a:ext cx="2234453" cy="1734609"/>
          </a:xfrm>
        </p:spPr>
        <p:txBody>
          <a:bodyPr/>
          <a:lstStyle>
            <a:lvl1pPr>
              <a:defRPr>
                <a:solidFill>
                  <a:schemeClr val="tx2"/>
                </a:solidFill>
              </a:defRPr>
            </a:lvl1pPr>
          </a:lstStyle>
          <a:p>
            <a:endParaRPr lang="en-US"/>
          </a:p>
        </p:txBody>
      </p:sp>
      <p:sp>
        <p:nvSpPr>
          <p:cNvPr id="34" name="Text Placeholder 10">
            <a:extLst>
              <a:ext uri="{FF2B5EF4-FFF2-40B4-BE49-F238E27FC236}">
                <a16:creationId xmlns:a16="http://schemas.microsoft.com/office/drawing/2014/main" id="{4200A8CB-6D4F-A442-9D2B-1B4918FAB86E}"/>
              </a:ext>
            </a:extLst>
          </p:cNvPr>
          <p:cNvSpPr>
            <a:spLocks noGrp="1"/>
          </p:cNvSpPr>
          <p:nvPr>
            <p:ph type="body" sz="quarter" idx="18"/>
          </p:nvPr>
        </p:nvSpPr>
        <p:spPr>
          <a:xfrm>
            <a:off x="6803730" y="2558521"/>
            <a:ext cx="4877093" cy="1734607"/>
          </a:xfrm>
        </p:spPr>
        <p:txBody>
          <a:bodyPr>
            <a:noAutofit/>
          </a:bodyPr>
          <a:lstStyle>
            <a:lvl1pPr>
              <a:spcBef>
                <a:spcPts val="300"/>
              </a:spcBef>
              <a:spcAft>
                <a:spcPts val="300"/>
              </a:spcAft>
              <a:defRPr sz="1200">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solidFill>
                  <a:schemeClr val="tx1">
                    <a:lumMod val="75000"/>
                    <a:lumOff val="25000"/>
                  </a:schemeClr>
                </a:solidFill>
              </a:defRPr>
            </a:lvl4pPr>
            <a:lvl5pPr>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5" name="Picture Placeholder 6">
            <a:extLst>
              <a:ext uri="{FF2B5EF4-FFF2-40B4-BE49-F238E27FC236}">
                <a16:creationId xmlns:a16="http://schemas.microsoft.com/office/drawing/2014/main" id="{701F3D01-0CA4-1543-8995-218348A98798}"/>
              </a:ext>
            </a:extLst>
          </p:cNvPr>
          <p:cNvSpPr>
            <a:spLocks noGrp="1"/>
          </p:cNvSpPr>
          <p:nvPr>
            <p:ph type="pic" sz="quarter" idx="19"/>
          </p:nvPr>
        </p:nvSpPr>
        <p:spPr>
          <a:xfrm>
            <a:off x="4356847" y="4440765"/>
            <a:ext cx="2234453" cy="1734609"/>
          </a:xfrm>
        </p:spPr>
        <p:txBody>
          <a:bodyPr/>
          <a:lstStyle>
            <a:lvl1pPr>
              <a:defRPr>
                <a:solidFill>
                  <a:schemeClr val="tx2"/>
                </a:solidFill>
              </a:defRPr>
            </a:lvl1pPr>
          </a:lstStyle>
          <a:p>
            <a:endParaRPr lang="en-US"/>
          </a:p>
        </p:txBody>
      </p:sp>
      <p:sp>
        <p:nvSpPr>
          <p:cNvPr id="36" name="Text Placeholder 10">
            <a:extLst>
              <a:ext uri="{FF2B5EF4-FFF2-40B4-BE49-F238E27FC236}">
                <a16:creationId xmlns:a16="http://schemas.microsoft.com/office/drawing/2014/main" id="{B7634960-C8EE-E745-9582-FC02E30944E8}"/>
              </a:ext>
            </a:extLst>
          </p:cNvPr>
          <p:cNvSpPr>
            <a:spLocks noGrp="1"/>
          </p:cNvSpPr>
          <p:nvPr>
            <p:ph type="body" sz="quarter" idx="20"/>
          </p:nvPr>
        </p:nvSpPr>
        <p:spPr>
          <a:xfrm>
            <a:off x="6803730" y="4440767"/>
            <a:ext cx="4877093" cy="1734607"/>
          </a:xfrm>
        </p:spPr>
        <p:txBody>
          <a:bodyPr>
            <a:noAutofit/>
          </a:bodyPr>
          <a:lstStyle>
            <a:lvl1pPr>
              <a:spcBef>
                <a:spcPts val="300"/>
              </a:spcBef>
              <a:spcAft>
                <a:spcPts val="300"/>
              </a:spcAft>
              <a:defRPr sz="1200">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solidFill>
                  <a:schemeClr val="tx1">
                    <a:lumMod val="75000"/>
                    <a:lumOff val="25000"/>
                  </a:schemeClr>
                </a:solidFill>
              </a:defRPr>
            </a:lvl4pPr>
            <a:lvl5pPr>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Espace réservé du numéro de diapositive 5">
            <a:extLst>
              <a:ext uri="{FF2B5EF4-FFF2-40B4-BE49-F238E27FC236}">
                <a16:creationId xmlns:a16="http://schemas.microsoft.com/office/drawing/2014/main" id="{60BCB159-88D5-6B4C-80F0-EFAA0E978843}"/>
              </a:ext>
            </a:extLst>
          </p:cNvPr>
          <p:cNvSpPr>
            <a:spLocks noGrp="1"/>
          </p:cNvSpPr>
          <p:nvPr>
            <p:ph type="sldNum" sz="quarter" idx="10"/>
          </p:nvPr>
        </p:nvSpPr>
        <p:spPr>
          <a:xfrm>
            <a:off x="11795758" y="0"/>
            <a:ext cx="396240" cy="415498"/>
          </a:xfrm>
          <a:solidFill>
            <a:schemeClr val="accent5"/>
          </a:solidFill>
        </p:spPr>
        <p:txBody>
          <a:body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2110831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FD83CA-EB78-3546-8945-39C4FBDE270F}"/>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A838D-7886-F54C-9DCD-23681EB6B5A8}"/>
              </a:ext>
            </a:extLst>
          </p:cNvPr>
          <p:cNvSpPr>
            <a:spLocks noGrp="1"/>
          </p:cNvSpPr>
          <p:nvPr>
            <p:ph type="title" hasCustomPrompt="1"/>
          </p:nvPr>
        </p:nvSpPr>
        <p:spPr>
          <a:xfrm>
            <a:off x="511176" y="791521"/>
            <a:ext cx="2528888" cy="415498"/>
          </a:xfrm>
          <a:prstGeom prst="rect">
            <a:avLst/>
          </a:prstGeom>
        </p:spPr>
        <p:txBody>
          <a:bodyPr/>
          <a:lstStyle>
            <a:lvl1pPr>
              <a:defRPr>
                <a:solidFill>
                  <a:schemeClr val="bg1"/>
                </a:solidFill>
              </a:defRPr>
            </a:lvl1pPr>
          </a:lstStyle>
          <a:p>
            <a:r>
              <a:rPr lang="en-GB" dirty="0"/>
              <a:t>3 Images Slide</a:t>
            </a:r>
            <a:endParaRPr lang="en-US" dirty="0"/>
          </a:p>
        </p:txBody>
      </p:sp>
      <p:sp>
        <p:nvSpPr>
          <p:cNvPr id="20" name="Picture Placeholder 6">
            <a:extLst>
              <a:ext uri="{FF2B5EF4-FFF2-40B4-BE49-F238E27FC236}">
                <a16:creationId xmlns:a16="http://schemas.microsoft.com/office/drawing/2014/main" id="{88A3AE94-9A8D-3744-B1C4-B588C230819F}"/>
              </a:ext>
            </a:extLst>
          </p:cNvPr>
          <p:cNvSpPr>
            <a:spLocks noGrp="1"/>
          </p:cNvSpPr>
          <p:nvPr>
            <p:ph type="pic" sz="quarter" idx="28"/>
          </p:nvPr>
        </p:nvSpPr>
        <p:spPr>
          <a:xfrm>
            <a:off x="4463144" y="1425124"/>
            <a:ext cx="3118862" cy="2823825"/>
          </a:xfrm>
        </p:spPr>
        <p:txBody>
          <a:bodyPr/>
          <a:lstStyle>
            <a:lvl1pPr>
              <a:defRPr>
                <a:solidFill>
                  <a:schemeClr val="tx2"/>
                </a:solidFill>
              </a:defRPr>
            </a:lvl1pPr>
          </a:lstStyle>
          <a:p>
            <a:endParaRPr lang="en-US" dirty="0"/>
          </a:p>
        </p:txBody>
      </p:sp>
      <p:sp>
        <p:nvSpPr>
          <p:cNvPr id="22" name="Picture Placeholder 6">
            <a:extLst>
              <a:ext uri="{FF2B5EF4-FFF2-40B4-BE49-F238E27FC236}">
                <a16:creationId xmlns:a16="http://schemas.microsoft.com/office/drawing/2014/main" id="{A625C462-D5F7-2E4A-BEDB-B8152AD00B86}"/>
              </a:ext>
            </a:extLst>
          </p:cNvPr>
          <p:cNvSpPr>
            <a:spLocks noGrp="1"/>
          </p:cNvSpPr>
          <p:nvPr>
            <p:ph type="pic" sz="quarter" idx="29"/>
          </p:nvPr>
        </p:nvSpPr>
        <p:spPr>
          <a:xfrm>
            <a:off x="7739743" y="2334804"/>
            <a:ext cx="3957274" cy="3838918"/>
          </a:xfrm>
        </p:spPr>
        <p:txBody>
          <a:bodyPr/>
          <a:lstStyle>
            <a:lvl1pPr>
              <a:defRPr>
                <a:solidFill>
                  <a:schemeClr val="tx2"/>
                </a:solidFill>
              </a:defRPr>
            </a:lvl1pPr>
          </a:lstStyle>
          <a:p>
            <a:endParaRPr lang="en-US" dirty="0"/>
          </a:p>
        </p:txBody>
      </p:sp>
      <p:sp>
        <p:nvSpPr>
          <p:cNvPr id="23" name="Picture Placeholder 6">
            <a:extLst>
              <a:ext uri="{FF2B5EF4-FFF2-40B4-BE49-F238E27FC236}">
                <a16:creationId xmlns:a16="http://schemas.microsoft.com/office/drawing/2014/main" id="{A962CF47-17E2-124D-BE38-5966EC0CA912}"/>
              </a:ext>
            </a:extLst>
          </p:cNvPr>
          <p:cNvSpPr>
            <a:spLocks noGrp="1"/>
          </p:cNvSpPr>
          <p:nvPr>
            <p:ph type="pic" sz="quarter" idx="30"/>
          </p:nvPr>
        </p:nvSpPr>
        <p:spPr>
          <a:xfrm>
            <a:off x="5287194" y="4530142"/>
            <a:ext cx="2302752" cy="1643579"/>
          </a:xfrm>
        </p:spPr>
        <p:txBody>
          <a:bodyPr/>
          <a:lstStyle>
            <a:lvl1pPr>
              <a:defRPr>
                <a:solidFill>
                  <a:schemeClr val="tx2"/>
                </a:solidFill>
              </a:defRPr>
            </a:lvl1pPr>
          </a:lstStyle>
          <a:p>
            <a:endParaRPr lang="en-US" dirty="0"/>
          </a:p>
        </p:txBody>
      </p:sp>
      <p:sp>
        <p:nvSpPr>
          <p:cNvPr id="24" name="Text Placeholder 10">
            <a:extLst>
              <a:ext uri="{FF2B5EF4-FFF2-40B4-BE49-F238E27FC236}">
                <a16:creationId xmlns:a16="http://schemas.microsoft.com/office/drawing/2014/main" id="{BE27AED4-D653-6846-8207-B32772813AED}"/>
              </a:ext>
            </a:extLst>
          </p:cNvPr>
          <p:cNvSpPr>
            <a:spLocks noGrp="1"/>
          </p:cNvSpPr>
          <p:nvPr>
            <p:ph type="body" sz="quarter" idx="31"/>
          </p:nvPr>
        </p:nvSpPr>
        <p:spPr>
          <a:xfrm>
            <a:off x="7739744" y="1425124"/>
            <a:ext cx="3957274" cy="704960"/>
          </a:xfrm>
        </p:spPr>
        <p:txBody>
          <a:bodyPr anchor="b">
            <a:noAutofit/>
          </a:bodyPr>
          <a:lstStyle>
            <a:lvl1pPr>
              <a:spcBef>
                <a:spcPts val="300"/>
              </a:spcBef>
              <a:spcAft>
                <a:spcPts val="300"/>
              </a:spcAft>
              <a:defRPr sz="1200" u="none">
                <a:solidFill>
                  <a:schemeClr val="tx1">
                    <a:lumMod val="75000"/>
                    <a:lumOff val="25000"/>
                  </a:schemeClr>
                </a:solidFill>
              </a:defRPr>
            </a:lvl1pPr>
            <a:lvl2pPr>
              <a:spcBef>
                <a:spcPts val="300"/>
              </a:spcBef>
              <a:spcAft>
                <a:spcPts val="300"/>
              </a:spcAft>
              <a:defRPr sz="1200">
                <a:solidFill>
                  <a:schemeClr val="tx1">
                    <a:lumMod val="75000"/>
                    <a:lumOff val="25000"/>
                  </a:schemeClr>
                </a:solidFill>
              </a:defRPr>
            </a:lvl2pPr>
            <a:lvl3pPr marL="576000" indent="-284400">
              <a:spcBef>
                <a:spcPts val="0"/>
              </a:spcBef>
              <a:spcAft>
                <a:spcPts val="300"/>
              </a:spcAft>
              <a:defRPr sz="1200">
                <a:solidFill>
                  <a:schemeClr val="tx1">
                    <a:lumMod val="75000"/>
                    <a:lumOff val="25000"/>
                  </a:schemeClr>
                </a:solidFill>
              </a:defRPr>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p:txBody>
      </p:sp>
      <p:sp>
        <p:nvSpPr>
          <p:cNvPr id="13" name="Text Placeholder 8">
            <a:extLst>
              <a:ext uri="{FF2B5EF4-FFF2-40B4-BE49-F238E27FC236}">
                <a16:creationId xmlns:a16="http://schemas.microsoft.com/office/drawing/2014/main" id="{B1B1E9A7-E38E-844C-AD74-BA9C606CE715}"/>
              </a:ext>
            </a:extLst>
          </p:cNvPr>
          <p:cNvSpPr>
            <a:spLocks noGrp="1"/>
          </p:cNvSpPr>
          <p:nvPr>
            <p:ph type="body" sz="quarter" idx="39"/>
          </p:nvPr>
        </p:nvSpPr>
        <p:spPr>
          <a:xfrm>
            <a:off x="511176" y="1998539"/>
            <a:ext cx="2461993" cy="4176837"/>
          </a:xfrm>
        </p:spPr>
        <p:txBody>
          <a:bodyPr rIns="0">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Espace réservé du numéro de diapositive 5">
            <a:extLst>
              <a:ext uri="{FF2B5EF4-FFF2-40B4-BE49-F238E27FC236}">
                <a16:creationId xmlns:a16="http://schemas.microsoft.com/office/drawing/2014/main" id="{E2E0F6ED-5DA5-1946-B2DA-87D8B6BA73D4}"/>
              </a:ext>
            </a:extLst>
          </p:cNvPr>
          <p:cNvSpPr>
            <a:spLocks noGrp="1"/>
          </p:cNvSpPr>
          <p:nvPr>
            <p:ph type="sldNum" sz="quarter" idx="10"/>
          </p:nvPr>
        </p:nvSpPr>
        <p:spPr>
          <a:xfrm>
            <a:off x="11795758" y="0"/>
            <a:ext cx="396240" cy="415498"/>
          </a:xfrm>
        </p:spPr>
        <p:txBody>
          <a:body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2145415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Map Slide">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057D28-2CE0-F449-83E6-780D55DB8F2B}"/>
              </a:ext>
            </a:extLst>
          </p:cNvPr>
          <p:cNvSpPr>
            <a:spLocks noGrp="1"/>
          </p:cNvSpPr>
          <p:nvPr>
            <p:ph type="title"/>
          </p:nvPr>
        </p:nvSpPr>
        <p:spPr/>
        <p:txBody>
          <a:bodyPr/>
          <a:lstStyle/>
          <a:p>
            <a:r>
              <a:rPr lang="fr-FR"/>
              <a:t>Modifiez le style du titre</a:t>
            </a:r>
          </a:p>
        </p:txBody>
      </p:sp>
      <p:sp>
        <p:nvSpPr>
          <p:cNvPr id="6" name="Espace réservé du numéro de diapositive 5">
            <a:extLst>
              <a:ext uri="{FF2B5EF4-FFF2-40B4-BE49-F238E27FC236}">
                <a16:creationId xmlns:a16="http://schemas.microsoft.com/office/drawing/2014/main" id="{DD101CC7-6552-7B40-991F-CDD1A3A842F9}"/>
              </a:ext>
            </a:extLst>
          </p:cNvPr>
          <p:cNvSpPr>
            <a:spLocks noGrp="1"/>
          </p:cNvSpPr>
          <p:nvPr>
            <p:ph type="sldNum" sz="quarter" idx="10"/>
          </p:nvPr>
        </p:nvSpPr>
        <p:spPr>
          <a:solidFill>
            <a:schemeClr val="accent5"/>
          </a:solidFill>
        </p:spPr>
        <p:txBody>
          <a:bodyPr/>
          <a:lstStyle/>
          <a:p>
            <a:fld id="{EFD60563-7294-6E43-89C2-8065AA058612}" type="slidenum">
              <a:rPr lang="en-US" smtClean="0"/>
              <a:pPr/>
              <a:t>‹N°›</a:t>
            </a:fld>
            <a:endParaRPr lang="en-US" dirty="0"/>
          </a:p>
        </p:txBody>
      </p:sp>
      <p:sp>
        <p:nvSpPr>
          <p:cNvPr id="18" name="Text Placeholder 2">
            <a:extLst>
              <a:ext uri="{FF2B5EF4-FFF2-40B4-BE49-F238E27FC236}">
                <a16:creationId xmlns:a16="http://schemas.microsoft.com/office/drawing/2014/main" id="{FA5AE809-FA99-A045-ADDE-281105B83977}"/>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99968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eau, ciel, extérieur, bateau&#10;&#10;Description générée automatiquement">
            <a:extLst>
              <a:ext uri="{FF2B5EF4-FFF2-40B4-BE49-F238E27FC236}">
                <a16:creationId xmlns:a16="http://schemas.microsoft.com/office/drawing/2014/main" id="{0D489B01-1753-CE46-B49B-F4F23B430A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936" y="0"/>
            <a:ext cx="6035040" cy="6858000"/>
          </a:xfrm>
          <a:prstGeom prst="rect">
            <a:avLst/>
          </a:prstGeom>
        </p:spPr>
      </p:pic>
      <p:sp>
        <p:nvSpPr>
          <p:cNvPr id="7" name="Rectangle 6">
            <a:extLst>
              <a:ext uri="{FF2B5EF4-FFF2-40B4-BE49-F238E27FC236}">
                <a16:creationId xmlns:a16="http://schemas.microsoft.com/office/drawing/2014/main" id="{851B3261-5778-7746-ACE8-D08656D4F48D}"/>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Rectangle 14">
            <a:extLst>
              <a:ext uri="{FF2B5EF4-FFF2-40B4-BE49-F238E27FC236}">
                <a16:creationId xmlns:a16="http://schemas.microsoft.com/office/drawing/2014/main" id="{D532C332-5B9F-6444-8157-3EA04F3FDDF5}"/>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hasCustomPrompt="1"/>
          </p:nvPr>
        </p:nvSpPr>
        <p:spPr>
          <a:xfrm>
            <a:off x="506413" y="2588770"/>
            <a:ext cx="4350509" cy="840230"/>
          </a:xfrm>
          <a:prstGeom prst="rect">
            <a:avLst/>
          </a:prstGeom>
        </p:spPr>
        <p:txBody>
          <a:bodyPr wrap="square" anchor="b">
            <a:spAutoFit/>
          </a:bodyPr>
          <a:lstStyle>
            <a:lvl1pPr algn="l">
              <a:defRPr sz="5400">
                <a:solidFill>
                  <a:schemeClr val="bg1"/>
                </a:solidFill>
              </a:defRPr>
            </a:lvl1pPr>
          </a:lstStyle>
          <a:p>
            <a:r>
              <a:rPr lang="en-GB" dirty="0"/>
              <a:t>Thank you </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84746" y="3647180"/>
            <a:ext cx="4345746" cy="276999"/>
          </a:xfrm>
        </p:spPr>
        <p:txBody>
          <a:bodyPr wrap="square">
            <a:spAutoFit/>
          </a:bodyPr>
          <a:lstStyle>
            <a:lvl1pPr marL="0" indent="0" algn="l">
              <a:buNone/>
              <a:defRPr sz="20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details:</a:t>
            </a:r>
            <a:endParaRPr lang="en-US" dirty="0"/>
          </a:p>
        </p:txBody>
      </p:sp>
      <p:pic>
        <p:nvPicPr>
          <p:cNvPr id="13" name="Image 12">
            <a:extLst>
              <a:ext uri="{FF2B5EF4-FFF2-40B4-BE49-F238E27FC236}">
                <a16:creationId xmlns:a16="http://schemas.microsoft.com/office/drawing/2014/main" id="{D238F666-6BEE-9F49-B3EE-6259F227E1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Tree>
    <p:extLst>
      <p:ext uri="{BB962C8B-B14F-4D97-AF65-F5344CB8AC3E}">
        <p14:creationId xmlns:p14="http://schemas.microsoft.com/office/powerpoint/2010/main" val="1246899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C4AF68-6DA9-4622-BC38-8E48984FE578}"/>
              </a:ext>
            </a:extLst>
          </p:cNvPr>
          <p:cNvGraphicFramePr>
            <a:graphicFrameLocks noChangeAspect="1"/>
          </p:cNvGraphicFramePr>
          <p:nvPr userDrawn="1">
            <p:custDataLst>
              <p:tags r:id="rId2"/>
            </p:custDataLst>
            <p:extLst>
              <p:ext uri="{D42A27DB-BD31-4B8C-83A1-F6EECF244321}">
                <p14:modId xmlns:p14="http://schemas.microsoft.com/office/powerpoint/2010/main" val="31569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9"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B4C4AF68-6DA9-4622-BC38-8E48984FE5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Image 4" descr="Une image contenant eau, ciel, extérieur, océan&#10;&#10;Description générée automatiquement">
            <a:extLst>
              <a:ext uri="{FF2B5EF4-FFF2-40B4-BE49-F238E27FC236}">
                <a16:creationId xmlns:a16="http://schemas.microsoft.com/office/drawing/2014/main" id="{108FEED0-8990-2942-A3D6-F39BD348E8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Subtitle 2">
            <a:extLst>
              <a:ext uri="{FF2B5EF4-FFF2-40B4-BE49-F238E27FC236}">
                <a16:creationId xmlns:a16="http://schemas.microsoft.com/office/drawing/2014/main" id="{F2380D9E-63B4-4560-9D5C-0C67457F6420}"/>
              </a:ext>
            </a:extLst>
          </p:cNvPr>
          <p:cNvSpPr>
            <a:spLocks noGrp="1"/>
          </p:cNvSpPr>
          <p:nvPr>
            <p:ph type="subTitle" idx="1" hasCustomPrompt="1"/>
          </p:nvPr>
        </p:nvSpPr>
        <p:spPr>
          <a:xfrm>
            <a:off x="511174" y="2483821"/>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p>
        </p:txBody>
      </p:sp>
      <p:pic>
        <p:nvPicPr>
          <p:cNvPr id="9" name="Image 8">
            <a:extLst>
              <a:ext uri="{FF2B5EF4-FFF2-40B4-BE49-F238E27FC236}">
                <a16:creationId xmlns:a16="http://schemas.microsoft.com/office/drawing/2014/main" id="{7F9760AF-BAFE-9F44-88F3-6F7BDB13C34E}"/>
              </a:ext>
            </a:extLst>
          </p:cNvPr>
          <p:cNvPicPr>
            <a:picLocks noChangeAspect="1"/>
          </p:cNvPicPr>
          <p:nvPr userDrawn="1"/>
        </p:nvPicPr>
        <p:blipFill>
          <a:blip r:embed="rId7"/>
          <a:stretch>
            <a:fillRect/>
          </a:stretch>
        </p:blipFill>
        <p:spPr>
          <a:xfrm>
            <a:off x="8361600" y="5496339"/>
            <a:ext cx="3249789" cy="928511"/>
          </a:xfrm>
          <a:prstGeom prst="rect">
            <a:avLst/>
          </a:prstGeom>
        </p:spPr>
      </p:pic>
      <p:sp>
        <p:nvSpPr>
          <p:cNvPr id="10" name="Title 1">
            <a:extLst>
              <a:ext uri="{FF2B5EF4-FFF2-40B4-BE49-F238E27FC236}">
                <a16:creationId xmlns:a16="http://schemas.microsoft.com/office/drawing/2014/main" id="{D7B1B6A4-458A-6642-A276-0A0CE2BA1445}"/>
              </a:ext>
            </a:extLst>
          </p:cNvPr>
          <p:cNvSpPr>
            <a:spLocks noGrp="1"/>
          </p:cNvSpPr>
          <p:nvPr>
            <p:ph type="ctrTitle"/>
          </p:nvPr>
        </p:nvSpPr>
        <p:spPr>
          <a:xfrm>
            <a:off x="511175" y="747691"/>
            <a:ext cx="5729287" cy="1588127"/>
          </a:xfrm>
          <a:prstGeom prst="rect">
            <a:avLst/>
          </a:prstGeom>
        </p:spPr>
        <p:txBody>
          <a:bodyPr vert="horz" wrap="square" anchor="b">
            <a:spAutoFit/>
          </a:bodyPr>
          <a:lstStyle>
            <a:lvl1pPr algn="l" rtl="0">
              <a:defRPr sz="5400">
                <a:solidFill>
                  <a:schemeClr val="bg1"/>
                </a:solidFill>
              </a:defRPr>
            </a:lvl1pPr>
          </a:lstStyle>
          <a:p>
            <a:r>
              <a:rPr lang="en-GB" dirty="0"/>
              <a:t>Click to edit Master title style</a:t>
            </a:r>
          </a:p>
        </p:txBody>
      </p:sp>
      <p:cxnSp>
        <p:nvCxnSpPr>
          <p:cNvPr id="19" name="Connecteur droit 18">
            <a:extLst>
              <a:ext uri="{FF2B5EF4-FFF2-40B4-BE49-F238E27FC236}">
                <a16:creationId xmlns:a16="http://schemas.microsoft.com/office/drawing/2014/main" id="{32A61ECF-9ECB-AB49-87F7-779C717A1D4C}"/>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49164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3C0A1-18AA-4CF1-AA3E-A8436293459D}"/>
              </a:ext>
            </a:extLst>
          </p:cNvPr>
          <p:cNvGraphicFramePr>
            <a:graphicFrameLocks noChangeAspect="1"/>
          </p:cNvGraphicFramePr>
          <p:nvPr userDrawn="1">
            <p:custDataLst>
              <p:tags r:id="rId2"/>
            </p:custDataLst>
            <p:extLst>
              <p:ext uri="{D42A27DB-BD31-4B8C-83A1-F6EECF244321}">
                <p14:modId xmlns:p14="http://schemas.microsoft.com/office/powerpoint/2010/main" val="1416168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3"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33B3C0A1-18AA-4CF1-AA3E-A843629345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91103F07-6EC9-3745-A5E5-043CBBD133EB}"/>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5" name="Subtitle 2">
            <a:extLst>
              <a:ext uri="{FF2B5EF4-FFF2-40B4-BE49-F238E27FC236}">
                <a16:creationId xmlns:a16="http://schemas.microsoft.com/office/drawing/2014/main" id="{F09D23FA-70C9-42B2-9E6D-C7667C793F32}"/>
              </a:ext>
            </a:extLst>
          </p:cNvPr>
          <p:cNvSpPr>
            <a:spLocks noGrp="1"/>
          </p:cNvSpPr>
          <p:nvPr>
            <p:ph type="subTitle" idx="1" hasCustomPrompt="1"/>
          </p:nvPr>
        </p:nvSpPr>
        <p:spPr>
          <a:xfrm>
            <a:off x="565494"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p>
        </p:txBody>
      </p:sp>
      <p:pic>
        <p:nvPicPr>
          <p:cNvPr id="13" name="Image 12">
            <a:extLst>
              <a:ext uri="{FF2B5EF4-FFF2-40B4-BE49-F238E27FC236}">
                <a16:creationId xmlns:a16="http://schemas.microsoft.com/office/drawing/2014/main" id="{A502A178-48B9-DB40-B4A1-4204C36DD098}"/>
              </a:ext>
            </a:extLst>
          </p:cNvPr>
          <p:cNvPicPr>
            <a:picLocks noChangeAspect="1"/>
          </p:cNvPicPr>
          <p:nvPr userDrawn="1"/>
        </p:nvPicPr>
        <p:blipFill>
          <a:blip r:embed="rId7"/>
          <a:stretch>
            <a:fillRect/>
          </a:stretch>
        </p:blipFill>
        <p:spPr>
          <a:xfrm>
            <a:off x="8361600" y="5496339"/>
            <a:ext cx="3249789" cy="928511"/>
          </a:xfrm>
          <a:prstGeom prst="rect">
            <a:avLst/>
          </a:prstGeom>
          <a:noFill/>
        </p:spPr>
      </p:pic>
      <p:sp>
        <p:nvSpPr>
          <p:cNvPr id="15" name="Title 1">
            <a:extLst>
              <a:ext uri="{FF2B5EF4-FFF2-40B4-BE49-F238E27FC236}">
                <a16:creationId xmlns:a16="http://schemas.microsoft.com/office/drawing/2014/main" id="{6568B835-629F-C74D-8089-E1C932690D84}"/>
              </a:ext>
            </a:extLst>
          </p:cNvPr>
          <p:cNvSpPr>
            <a:spLocks noGrp="1"/>
          </p:cNvSpPr>
          <p:nvPr>
            <p:ph type="ctrTitle"/>
          </p:nvPr>
        </p:nvSpPr>
        <p:spPr>
          <a:xfrm>
            <a:off x="565495" y="735485"/>
            <a:ext cx="5729287" cy="1588127"/>
          </a:xfrm>
          <a:prstGeom prst="rect">
            <a:avLst/>
          </a:prstGeom>
        </p:spPr>
        <p:txBody>
          <a:bodyPr vert="horz" wrap="square" anchor="b">
            <a:spAutoFit/>
          </a:bodyPr>
          <a:lstStyle>
            <a:lvl1pPr algn="l" rtl="0">
              <a:defRPr sz="5400">
                <a:solidFill>
                  <a:schemeClr val="accent2"/>
                </a:solidFill>
              </a:defRPr>
            </a:lvl1pPr>
          </a:lstStyle>
          <a:p>
            <a:r>
              <a:rPr lang="en-GB" dirty="0"/>
              <a:t>Click to edit Master title style</a:t>
            </a:r>
          </a:p>
        </p:txBody>
      </p:sp>
      <p:cxnSp>
        <p:nvCxnSpPr>
          <p:cNvPr id="17" name="Connecteur droit 16">
            <a:extLst>
              <a:ext uri="{FF2B5EF4-FFF2-40B4-BE49-F238E27FC236}">
                <a16:creationId xmlns:a16="http://schemas.microsoft.com/office/drawing/2014/main" id="{B4004F2D-1077-0C41-A420-19036064AC8C}"/>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29104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2FEB0B-2F23-40C9-B186-BA7282C6AE68}"/>
              </a:ext>
            </a:extLst>
          </p:cNvPr>
          <p:cNvGraphicFramePr>
            <a:graphicFrameLocks noChangeAspect="1"/>
          </p:cNvGraphicFramePr>
          <p:nvPr userDrawn="1">
            <p:custDataLst>
              <p:tags r:id="rId2"/>
            </p:custDataLst>
            <p:extLst>
              <p:ext uri="{D42A27DB-BD31-4B8C-83A1-F6EECF244321}">
                <p14:modId xmlns:p14="http://schemas.microsoft.com/office/powerpoint/2010/main" val="2106897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7"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4C2FEB0B-2F23-40C9-B186-BA7282C6AE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E7477F82-F64B-FB4B-BFCF-4A1E16200223}"/>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5" name="Subtitle 2">
            <a:extLst>
              <a:ext uri="{FF2B5EF4-FFF2-40B4-BE49-F238E27FC236}">
                <a16:creationId xmlns:a16="http://schemas.microsoft.com/office/drawing/2014/main" id="{F09D23FA-70C9-42B2-9E6D-C7667C793F32}"/>
              </a:ext>
            </a:extLst>
          </p:cNvPr>
          <p:cNvSpPr>
            <a:spLocks noGrp="1"/>
          </p:cNvSpPr>
          <p:nvPr>
            <p:ph type="subTitle" idx="1" hasCustomPrompt="1"/>
          </p:nvPr>
        </p:nvSpPr>
        <p:spPr>
          <a:xfrm>
            <a:off x="511176"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p>
        </p:txBody>
      </p:sp>
      <p:pic>
        <p:nvPicPr>
          <p:cNvPr id="9" name="Image 8">
            <a:extLst>
              <a:ext uri="{FF2B5EF4-FFF2-40B4-BE49-F238E27FC236}">
                <a16:creationId xmlns:a16="http://schemas.microsoft.com/office/drawing/2014/main" id="{39844F32-AA07-3F43-B051-138D8145CA96}"/>
              </a:ext>
            </a:extLst>
          </p:cNvPr>
          <p:cNvPicPr>
            <a:picLocks noChangeAspect="1"/>
          </p:cNvPicPr>
          <p:nvPr userDrawn="1"/>
        </p:nvPicPr>
        <p:blipFill>
          <a:blip r:embed="rId7"/>
          <a:stretch>
            <a:fillRect/>
          </a:stretch>
        </p:blipFill>
        <p:spPr>
          <a:xfrm>
            <a:off x="8361600" y="5496339"/>
            <a:ext cx="3249789" cy="928511"/>
          </a:xfrm>
          <a:prstGeom prst="rect">
            <a:avLst/>
          </a:prstGeom>
        </p:spPr>
      </p:pic>
      <p:sp>
        <p:nvSpPr>
          <p:cNvPr id="10" name="Title 1">
            <a:extLst>
              <a:ext uri="{FF2B5EF4-FFF2-40B4-BE49-F238E27FC236}">
                <a16:creationId xmlns:a16="http://schemas.microsoft.com/office/drawing/2014/main" id="{9A4AD72C-7788-1543-820C-BF84527649FF}"/>
              </a:ext>
            </a:extLst>
          </p:cNvPr>
          <p:cNvSpPr>
            <a:spLocks noGrp="1"/>
          </p:cNvSpPr>
          <p:nvPr>
            <p:ph type="ctrTitle"/>
          </p:nvPr>
        </p:nvSpPr>
        <p:spPr>
          <a:xfrm>
            <a:off x="506413" y="735485"/>
            <a:ext cx="5729287" cy="1588127"/>
          </a:xfrm>
          <a:prstGeom prst="rect">
            <a:avLst/>
          </a:prstGeom>
        </p:spPr>
        <p:txBody>
          <a:bodyPr vert="horz" wrap="square" anchor="b">
            <a:spAutoFit/>
          </a:bodyPr>
          <a:lstStyle>
            <a:lvl1pPr algn="l" rtl="0">
              <a:defRPr sz="5400">
                <a:solidFill>
                  <a:schemeClr val="bg1"/>
                </a:solidFill>
              </a:defRPr>
            </a:lvl1pPr>
          </a:lstStyle>
          <a:p>
            <a:r>
              <a:rPr lang="en-GB" dirty="0"/>
              <a:t>Click to edit Master title style</a:t>
            </a:r>
          </a:p>
        </p:txBody>
      </p:sp>
      <p:cxnSp>
        <p:nvCxnSpPr>
          <p:cNvPr id="7" name="Connecteur droit 6">
            <a:extLst>
              <a:ext uri="{FF2B5EF4-FFF2-40B4-BE49-F238E27FC236}">
                <a16:creationId xmlns:a16="http://schemas.microsoft.com/office/drawing/2014/main" id="{339718AA-57B1-7749-8F39-63C03910B922}"/>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85662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9C7DD5-A565-4C1D-8AAC-AF4E17FE1BAC}"/>
              </a:ext>
            </a:extLst>
          </p:cNvPr>
          <p:cNvGraphicFramePr>
            <a:graphicFrameLocks noChangeAspect="1"/>
          </p:cNvGraphicFramePr>
          <p:nvPr userDrawn="1">
            <p:custDataLst>
              <p:tags r:id="rId2"/>
            </p:custDataLst>
            <p:extLst>
              <p:ext uri="{D42A27DB-BD31-4B8C-83A1-F6EECF244321}">
                <p14:modId xmlns:p14="http://schemas.microsoft.com/office/powerpoint/2010/main" val="3141817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1"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9E9C7DD5-A565-4C1D-8AAC-AF4E17FE1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0A6F7493-6F91-FA42-A395-368B3CF6921F}"/>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C799414B-F68C-45AB-8CA2-1A68071083AF}"/>
              </a:ext>
            </a:extLst>
          </p:cNvPr>
          <p:cNvSpPr>
            <a:spLocks noGrp="1"/>
          </p:cNvSpPr>
          <p:nvPr>
            <p:ph type="ctrTitle"/>
          </p:nvPr>
        </p:nvSpPr>
        <p:spPr>
          <a:xfrm>
            <a:off x="506412" y="732306"/>
            <a:ext cx="5729287" cy="1588127"/>
          </a:xfrm>
          <a:prstGeom prst="rect">
            <a:avLst/>
          </a:prstGeom>
        </p:spPr>
        <p:txBody>
          <a:bodyPr vert="horz" wrap="square" anchor="b">
            <a:spAutoFit/>
          </a:bodyPr>
          <a:lstStyle>
            <a:lvl1pPr algn="l" rtl="0">
              <a:defRPr sz="5400">
                <a:solidFill>
                  <a:schemeClr val="bg1"/>
                </a:solidFill>
              </a:defRPr>
            </a:lvl1pPr>
          </a:lstStyle>
          <a:p>
            <a:r>
              <a:rPr lang="en-GB" dirty="0"/>
              <a:t>Click to edit Master title style</a:t>
            </a:r>
          </a:p>
        </p:txBody>
      </p:sp>
      <p:sp>
        <p:nvSpPr>
          <p:cNvPr id="14" name="Subtitle 2">
            <a:extLst>
              <a:ext uri="{FF2B5EF4-FFF2-40B4-BE49-F238E27FC236}">
                <a16:creationId xmlns:a16="http://schemas.microsoft.com/office/drawing/2014/main" id="{F2380D9E-63B4-4560-9D5C-0C67457F6420}"/>
              </a:ext>
            </a:extLst>
          </p:cNvPr>
          <p:cNvSpPr>
            <a:spLocks noGrp="1"/>
          </p:cNvSpPr>
          <p:nvPr>
            <p:ph type="subTitle" idx="1" hasCustomPrompt="1"/>
          </p:nvPr>
        </p:nvSpPr>
        <p:spPr>
          <a:xfrm>
            <a:off x="506411" y="2474362"/>
            <a:ext cx="5729287" cy="276999"/>
          </a:xfrm>
        </p:spPr>
        <p:txBody>
          <a:bodyPr wrap="square">
            <a:sp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Subtitle 09/09/2020</a:t>
            </a:r>
          </a:p>
        </p:txBody>
      </p:sp>
      <p:pic>
        <p:nvPicPr>
          <p:cNvPr id="2" name="Image 1">
            <a:extLst>
              <a:ext uri="{FF2B5EF4-FFF2-40B4-BE49-F238E27FC236}">
                <a16:creationId xmlns:a16="http://schemas.microsoft.com/office/drawing/2014/main" id="{7765C42C-E89C-1E48-9E6E-408EE033FA62}"/>
              </a:ext>
            </a:extLst>
          </p:cNvPr>
          <p:cNvPicPr>
            <a:picLocks noChangeAspect="1"/>
          </p:cNvPicPr>
          <p:nvPr userDrawn="1"/>
        </p:nvPicPr>
        <p:blipFill>
          <a:blip r:embed="rId7"/>
          <a:stretch>
            <a:fillRect/>
          </a:stretch>
        </p:blipFill>
        <p:spPr>
          <a:xfrm>
            <a:off x="8361600" y="5496339"/>
            <a:ext cx="3249789" cy="928511"/>
          </a:xfrm>
          <a:prstGeom prst="rect">
            <a:avLst/>
          </a:prstGeom>
        </p:spPr>
      </p:pic>
      <p:cxnSp>
        <p:nvCxnSpPr>
          <p:cNvPr id="15" name="Connecteur droit 14">
            <a:extLst>
              <a:ext uri="{FF2B5EF4-FFF2-40B4-BE49-F238E27FC236}">
                <a16:creationId xmlns:a16="http://schemas.microsoft.com/office/drawing/2014/main" id="{D1B9F3F4-129F-E04A-A2A0-89E7F9842FF2}"/>
              </a:ext>
            </a:extLst>
          </p:cNvPr>
          <p:cNvCxnSpPr/>
          <p:nvPr userDrawn="1"/>
        </p:nvCxnSpPr>
        <p:spPr>
          <a:xfrm>
            <a:off x="397565" y="827818"/>
            <a:ext cx="0" cy="1923543"/>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905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hasCustomPrompt="1"/>
          </p:nvPr>
        </p:nvSpPr>
        <p:spPr>
          <a:xfrm>
            <a:off x="495299" y="597978"/>
            <a:ext cx="3549649" cy="692497"/>
          </a:xfrm>
          <a:prstGeom prst="rect">
            <a:avLst/>
          </a:prstGeom>
        </p:spPr>
        <p:txBody>
          <a:bodyPr>
            <a:noAutofit/>
          </a:bodyPr>
          <a:lstStyle>
            <a:lvl1pPr>
              <a:defRPr sz="4500">
                <a:solidFill>
                  <a:schemeClr val="accent4"/>
                </a:solidFill>
              </a:defRPr>
            </a:lvl1pPr>
          </a:lstStyle>
          <a:p>
            <a:r>
              <a:rPr lang="en-GB" dirty="0"/>
              <a:t>Agenda</a:t>
            </a:r>
            <a:endParaRPr lang="en-US" dirty="0"/>
          </a:p>
        </p:txBody>
      </p:sp>
      <p:sp>
        <p:nvSpPr>
          <p:cNvPr id="10" name="Text Placeholder 8">
            <a:extLst>
              <a:ext uri="{FF2B5EF4-FFF2-40B4-BE49-F238E27FC236}">
                <a16:creationId xmlns:a16="http://schemas.microsoft.com/office/drawing/2014/main" id="{7ED07380-ABF0-BE4F-B59A-D72CCD663322}"/>
              </a:ext>
            </a:extLst>
          </p:cNvPr>
          <p:cNvSpPr>
            <a:spLocks noGrp="1"/>
          </p:cNvSpPr>
          <p:nvPr>
            <p:ph type="body" sz="quarter" idx="13"/>
          </p:nvPr>
        </p:nvSpPr>
        <p:spPr>
          <a:xfrm>
            <a:off x="4572001" y="627287"/>
            <a:ext cx="7124700" cy="5552429"/>
          </a:xfrm>
        </p:spPr>
        <p:txBody>
          <a:bodyPr/>
          <a:lstStyle>
            <a:lvl1pPr marL="540000" indent="-540000">
              <a:spcBef>
                <a:spcPts val="1200"/>
              </a:spcBef>
              <a:spcAft>
                <a:spcPts val="1200"/>
              </a:spcAft>
              <a:buClr>
                <a:schemeClr val="accent4"/>
              </a:buClr>
              <a:buFont typeface="+mj-lt"/>
              <a:buAutoNum type="arabicPeriod"/>
              <a:defRPr sz="3000" b="1">
                <a:solidFill>
                  <a:schemeClr val="accent4"/>
                </a:solidFill>
              </a:defRPr>
            </a:lvl1pPr>
            <a:lvl2pPr marL="0" indent="0">
              <a:buNone/>
              <a:tabLst/>
              <a:defRPr sz="2000" b="1">
                <a:solidFill>
                  <a:schemeClr val="tx1">
                    <a:lumMod val="75000"/>
                    <a:lumOff val="25000"/>
                  </a:schemeClr>
                </a:solidFill>
              </a:defRPr>
            </a:lvl2pPr>
            <a:lvl3pPr marL="284163" indent="-284400">
              <a:buFont typeface="Arial" panose="020B0604020202020204" pitchFamily="34" charset="0"/>
              <a:buChar char="•"/>
              <a:tabLst/>
              <a:defRPr sz="1600" b="1">
                <a:solidFill>
                  <a:schemeClr val="tx1">
                    <a:lumMod val="75000"/>
                    <a:lumOff val="25000"/>
                  </a:schemeClr>
                </a:solidFill>
              </a:defRPr>
            </a:lvl3pPr>
            <a:lvl4pPr marL="19050" indent="0">
              <a:buNone/>
              <a:tabLst/>
              <a:defRPr>
                <a:solidFill>
                  <a:schemeClr val="tx1">
                    <a:lumMod val="75000"/>
                    <a:lumOff val="25000"/>
                  </a:schemeClr>
                </a:solidFill>
              </a:defRPr>
            </a:lvl4pPr>
            <a:lvl5pPr marL="19050" indent="0">
              <a:buNone/>
              <a:tabLst/>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910AED77-F5BD-1A40-A1B1-96BCF24D8900}"/>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2928401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8EE644-F1A2-4434-BA1E-F866CEE1B7DF}"/>
              </a:ext>
            </a:extLst>
          </p:cNvPr>
          <p:cNvGraphicFramePr>
            <a:graphicFrameLocks noChangeAspect="1"/>
          </p:cNvGraphicFramePr>
          <p:nvPr userDrawn="1">
            <p:custDataLst>
              <p:tags r:id="rId2"/>
            </p:custDataLst>
            <p:extLst>
              <p:ext uri="{D42A27DB-BD31-4B8C-83A1-F6EECF244321}">
                <p14:modId xmlns:p14="http://schemas.microsoft.com/office/powerpoint/2010/main" val="857653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5"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448EE644-F1A2-4434-BA1E-F866CEE1B7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43EF29-F4C3-5446-83B4-79B23D27E54F}"/>
              </a:ext>
            </a:extLst>
          </p:cNvPr>
          <p:cNvSpPr>
            <a:spLocks noGrp="1"/>
          </p:cNvSpPr>
          <p:nvPr>
            <p:ph type="title" hasCustomPrompt="1"/>
          </p:nvPr>
        </p:nvSpPr>
        <p:spPr>
          <a:xfrm>
            <a:off x="495299" y="597978"/>
            <a:ext cx="3549649" cy="692497"/>
          </a:xfrm>
          <a:prstGeom prst="rect">
            <a:avLst/>
          </a:prstGeom>
        </p:spPr>
        <p:txBody>
          <a:bodyPr vert="horz">
            <a:noAutofit/>
          </a:bodyPr>
          <a:lstStyle>
            <a:lvl1pPr rtl="0">
              <a:defRPr sz="4500">
                <a:solidFill>
                  <a:schemeClr val="accent4"/>
                </a:solidFill>
              </a:defRPr>
            </a:lvl1pPr>
          </a:lstStyle>
          <a:p>
            <a:r>
              <a:rPr lang="en-GB" dirty="0"/>
              <a:t>Agenda</a:t>
            </a:r>
          </a:p>
        </p:txBody>
      </p:sp>
      <p:sp>
        <p:nvSpPr>
          <p:cNvPr id="10" name="Text Placeholder 8">
            <a:extLst>
              <a:ext uri="{FF2B5EF4-FFF2-40B4-BE49-F238E27FC236}">
                <a16:creationId xmlns:a16="http://schemas.microsoft.com/office/drawing/2014/main" id="{7ED07380-ABF0-BE4F-B59A-D72CCD663322}"/>
              </a:ext>
            </a:extLst>
          </p:cNvPr>
          <p:cNvSpPr>
            <a:spLocks noGrp="1"/>
          </p:cNvSpPr>
          <p:nvPr>
            <p:ph type="body" sz="quarter" idx="13"/>
          </p:nvPr>
        </p:nvSpPr>
        <p:spPr>
          <a:xfrm>
            <a:off x="4572001" y="627287"/>
            <a:ext cx="7124700" cy="5552429"/>
          </a:xfrm>
        </p:spPr>
        <p:txBody>
          <a:bodyPr/>
          <a:lstStyle>
            <a:lvl1pPr marL="540000" indent="-540000" rtl="0">
              <a:spcBef>
                <a:spcPts val="1200"/>
              </a:spcBef>
              <a:spcAft>
                <a:spcPts val="1200"/>
              </a:spcAft>
              <a:buClr>
                <a:schemeClr val="accent4"/>
              </a:buClr>
              <a:buFont typeface="+mj-lt"/>
              <a:buAutoNum type="arabicPeriod"/>
              <a:defRPr sz="3000" b="1">
                <a:solidFill>
                  <a:schemeClr val="accent4"/>
                </a:solidFill>
              </a:defRPr>
            </a:lvl1pPr>
            <a:lvl2pPr marL="0" indent="0" rtl="0">
              <a:buNone/>
              <a:tabLst/>
              <a:defRPr sz="2000" b="1">
                <a:solidFill>
                  <a:schemeClr val="tx1">
                    <a:lumMod val="75000"/>
                    <a:lumOff val="25000"/>
                  </a:schemeClr>
                </a:solidFill>
              </a:defRPr>
            </a:lvl2pPr>
            <a:lvl3pPr marL="284163" indent="-284400" rtl="0">
              <a:buFont typeface="Arial" panose="020B0604020202020204" pitchFamily="34" charset="0"/>
              <a:buChar char="•"/>
              <a:tabLst/>
              <a:defRPr sz="1600" b="1">
                <a:solidFill>
                  <a:schemeClr val="tx1">
                    <a:lumMod val="75000"/>
                    <a:lumOff val="25000"/>
                  </a:schemeClr>
                </a:solidFill>
              </a:defRPr>
            </a:lvl3pPr>
            <a:lvl4pPr marL="19050" indent="0" rtl="0">
              <a:buNone/>
              <a:tabLst/>
              <a:defRPr>
                <a:solidFill>
                  <a:schemeClr val="tx1">
                    <a:lumMod val="75000"/>
                    <a:lumOff val="25000"/>
                  </a:schemeClr>
                </a:solidFill>
              </a:defRPr>
            </a:lvl4pPr>
            <a:lvl5pPr marL="19050" indent="0" rtl="0">
              <a:buNone/>
              <a:tabLst/>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5">
            <a:extLst>
              <a:ext uri="{FF2B5EF4-FFF2-40B4-BE49-F238E27FC236}">
                <a16:creationId xmlns:a16="http://schemas.microsoft.com/office/drawing/2014/main" id="{910AED77-F5BD-1A40-A1B1-96BCF24D8900}"/>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FD60563-7294-6E43-89C2-8065AA058612}" type="slidenum">
              <a:rPr lang="en-GB" smtClean="0"/>
              <a:pPr rtl="0"/>
              <a:t>‹N°›</a:t>
            </a:fld>
            <a:endParaRPr lang="en-GB" dirty="0"/>
          </a:p>
        </p:txBody>
      </p:sp>
    </p:spTree>
    <p:extLst>
      <p:ext uri="{BB962C8B-B14F-4D97-AF65-F5344CB8AC3E}">
        <p14:creationId xmlns:p14="http://schemas.microsoft.com/office/powerpoint/2010/main" val="994120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Detaile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8679B8-EFA9-4A31-B8B2-DAF992B30DB9}"/>
              </a:ext>
            </a:extLst>
          </p:cNvPr>
          <p:cNvGraphicFramePr>
            <a:graphicFrameLocks noChangeAspect="1"/>
          </p:cNvGraphicFramePr>
          <p:nvPr userDrawn="1">
            <p:custDataLst>
              <p:tags r:id="rId2"/>
            </p:custDataLst>
            <p:extLst>
              <p:ext uri="{D42A27DB-BD31-4B8C-83A1-F6EECF244321}">
                <p14:modId xmlns:p14="http://schemas.microsoft.com/office/powerpoint/2010/main" val="1261540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9"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FB8679B8-EFA9-4A31-B8B2-DAF992B30D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43EF29-F4C3-5446-83B4-79B23D27E54F}"/>
              </a:ext>
            </a:extLst>
          </p:cNvPr>
          <p:cNvSpPr>
            <a:spLocks noGrp="1"/>
          </p:cNvSpPr>
          <p:nvPr>
            <p:ph type="title" hasCustomPrompt="1"/>
          </p:nvPr>
        </p:nvSpPr>
        <p:spPr>
          <a:xfrm>
            <a:off x="511176" y="705456"/>
            <a:ext cx="3565388" cy="1311128"/>
          </a:xfrm>
          <a:prstGeom prst="rect">
            <a:avLst/>
          </a:prstGeom>
        </p:spPr>
        <p:txBody>
          <a:bodyPr vert="horz" wrap="square">
            <a:spAutoFit/>
          </a:bodyPr>
          <a:lstStyle>
            <a:lvl1pPr rtl="0">
              <a:defRPr sz="4400"/>
            </a:lvl1pPr>
          </a:lstStyle>
          <a:p>
            <a:r>
              <a:rPr lang="en-GB" dirty="0"/>
              <a:t>Detailed agenda</a:t>
            </a:r>
          </a:p>
        </p:txBody>
      </p:sp>
      <p:sp>
        <p:nvSpPr>
          <p:cNvPr id="8" name="Text Placeholder 7">
            <a:extLst>
              <a:ext uri="{FF2B5EF4-FFF2-40B4-BE49-F238E27FC236}">
                <a16:creationId xmlns:a16="http://schemas.microsoft.com/office/drawing/2014/main" id="{56FAFFE5-DAC7-B449-B605-0DAF0C514746}"/>
              </a:ext>
            </a:extLst>
          </p:cNvPr>
          <p:cNvSpPr>
            <a:spLocks noGrp="1"/>
          </p:cNvSpPr>
          <p:nvPr>
            <p:ph type="body" sz="quarter" idx="13"/>
          </p:nvPr>
        </p:nvSpPr>
        <p:spPr>
          <a:xfrm>
            <a:off x="4335009" y="676275"/>
            <a:ext cx="3521982" cy="5499100"/>
          </a:xfrm>
        </p:spPr>
        <p:txBody>
          <a:bodyPr/>
          <a:lstStyle>
            <a:lvl1pPr marL="360000" indent="-360000" rtl="0">
              <a:spcBef>
                <a:spcPts val="0"/>
              </a:spcBef>
              <a:spcAft>
                <a:spcPts val="300"/>
              </a:spcAft>
              <a:buClr>
                <a:schemeClr val="accent4"/>
              </a:buClr>
              <a:buFont typeface="+mj-lt"/>
              <a:buAutoNum type="arabicPeriod"/>
              <a:defRPr b="1">
                <a:solidFill>
                  <a:srgbClr val="097698"/>
                </a:solidFill>
              </a:defRPr>
            </a:lvl1pPr>
            <a:lvl2pPr marL="0" indent="0" rtl="0">
              <a:spcBef>
                <a:spcPts val="0"/>
              </a:spcBef>
              <a:spcAft>
                <a:spcPts val="300"/>
              </a:spcAft>
              <a:buNone/>
              <a:tabLst/>
              <a:defRPr sz="1600" b="1">
                <a:solidFill>
                  <a:schemeClr val="tx1">
                    <a:lumMod val="75000"/>
                    <a:lumOff val="25000"/>
                  </a:schemeClr>
                </a:solidFill>
              </a:defRPr>
            </a:lvl2pPr>
            <a:lvl3pPr marL="284400" indent="-284400" rtl="0">
              <a:spcBef>
                <a:spcPts val="0"/>
              </a:spcBef>
              <a:spcAft>
                <a:spcPts val="300"/>
              </a:spcAft>
              <a:buFont typeface="Arial" panose="020B0604020202020204" pitchFamily="34" charset="0"/>
              <a:buChar char="•"/>
              <a:tabLst/>
              <a:defRPr/>
            </a:lvl3pPr>
            <a:lvl4pPr marL="19050" indent="0" rtl="0">
              <a:spcBef>
                <a:spcPts val="0"/>
              </a:spcBef>
              <a:spcAft>
                <a:spcPts val="300"/>
              </a:spcAft>
              <a:buNone/>
              <a:tabLst/>
              <a:defRPr/>
            </a:lvl4pPr>
            <a:lvl5pPr marL="19050" indent="0" rtl="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7">
            <a:extLst>
              <a:ext uri="{FF2B5EF4-FFF2-40B4-BE49-F238E27FC236}">
                <a16:creationId xmlns:a16="http://schemas.microsoft.com/office/drawing/2014/main" id="{EB34D347-48C0-F949-88B9-8594FCEBC50F}"/>
              </a:ext>
            </a:extLst>
          </p:cNvPr>
          <p:cNvSpPr>
            <a:spLocks noGrp="1"/>
          </p:cNvSpPr>
          <p:nvPr>
            <p:ph type="body" sz="quarter" idx="14"/>
          </p:nvPr>
        </p:nvSpPr>
        <p:spPr>
          <a:xfrm>
            <a:off x="8158842" y="676275"/>
            <a:ext cx="3521982" cy="5499100"/>
          </a:xfrm>
        </p:spPr>
        <p:txBody>
          <a:bodyPr/>
          <a:lstStyle>
            <a:lvl1pPr marL="360000" indent="-360000" rtl="0">
              <a:spcBef>
                <a:spcPts val="0"/>
              </a:spcBef>
              <a:spcAft>
                <a:spcPts val="300"/>
              </a:spcAft>
              <a:buClr>
                <a:schemeClr val="accent4"/>
              </a:buClr>
              <a:buFont typeface="+mj-lt"/>
              <a:buAutoNum type="arabicPeriod"/>
              <a:tabLst/>
              <a:defRPr b="1">
                <a:solidFill>
                  <a:srgbClr val="097698"/>
                </a:solidFill>
              </a:defRPr>
            </a:lvl1pPr>
            <a:lvl2pPr marL="360363" indent="-360363" rtl="0">
              <a:spcBef>
                <a:spcPts val="0"/>
              </a:spcBef>
              <a:spcAft>
                <a:spcPts val="300"/>
              </a:spcAft>
              <a:buNone/>
              <a:tabLst/>
              <a:defRPr sz="1600" b="1">
                <a:solidFill>
                  <a:schemeClr val="tx1">
                    <a:lumMod val="75000"/>
                    <a:lumOff val="25000"/>
                  </a:schemeClr>
                </a:solidFill>
              </a:defRPr>
            </a:lvl2pPr>
            <a:lvl3pPr marL="284400" indent="-284400" rtl="0">
              <a:spcBef>
                <a:spcPts val="0"/>
              </a:spcBef>
              <a:spcAft>
                <a:spcPts val="300"/>
              </a:spcAft>
              <a:buFont typeface="Arial" panose="020B0604020202020204" pitchFamily="34" charset="0"/>
              <a:buChar char="•"/>
              <a:tabLst/>
              <a:defRPr/>
            </a:lvl3pPr>
            <a:lvl4pPr marL="19050" indent="0" rtl="0">
              <a:spcBef>
                <a:spcPts val="0"/>
              </a:spcBef>
              <a:spcAft>
                <a:spcPts val="300"/>
              </a:spcAft>
              <a:buNone/>
              <a:tabLst/>
              <a:defRPr/>
            </a:lvl4pPr>
            <a:lvl5pPr marL="19050" indent="0" rtl="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5">
            <a:extLst>
              <a:ext uri="{FF2B5EF4-FFF2-40B4-BE49-F238E27FC236}">
                <a16:creationId xmlns:a16="http://schemas.microsoft.com/office/drawing/2014/main" id="{E7F022E6-8023-C649-BAAB-4C3325963EEE}"/>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FD60563-7294-6E43-89C2-8065AA058612}" type="slidenum">
              <a:rPr lang="en-GB" smtClean="0"/>
              <a:pPr rtl="0"/>
              <a:t>‹N°›</a:t>
            </a:fld>
            <a:endParaRPr lang="en-GB" dirty="0"/>
          </a:p>
        </p:txBody>
      </p:sp>
    </p:spTree>
    <p:extLst>
      <p:ext uri="{BB962C8B-B14F-4D97-AF65-F5344CB8AC3E}">
        <p14:creationId xmlns:p14="http://schemas.microsoft.com/office/powerpoint/2010/main" val="3941335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B4DA37-2FD3-4BE8-84C4-173425791ED0}"/>
              </a:ext>
            </a:extLst>
          </p:cNvPr>
          <p:cNvGraphicFramePr>
            <a:graphicFrameLocks noChangeAspect="1"/>
          </p:cNvGraphicFramePr>
          <p:nvPr userDrawn="1">
            <p:custDataLst>
              <p:tags r:id="rId2"/>
            </p:custDataLst>
            <p:extLst>
              <p:ext uri="{D42A27DB-BD31-4B8C-83A1-F6EECF244321}">
                <p14:modId xmlns:p14="http://schemas.microsoft.com/office/powerpoint/2010/main" val="183122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3"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4FB4DA37-2FD3-4BE8-84C4-173425791E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Image 3" descr="Une image contenant eau&#10;&#10;Description générée automatiquement">
            <a:extLst>
              <a:ext uri="{FF2B5EF4-FFF2-40B4-BE49-F238E27FC236}">
                <a16:creationId xmlns:a16="http://schemas.microsoft.com/office/drawing/2014/main" id="{770DBB1E-F07C-5E47-BEFC-148CB534D81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07874" y="0"/>
            <a:ext cx="9149286" cy="6858000"/>
          </a:xfrm>
          <a:prstGeom prst="rect">
            <a:avLst/>
          </a:prstGeom>
        </p:spPr>
      </p:pic>
      <p:sp>
        <p:nvSpPr>
          <p:cNvPr id="10" name="Rectangle 9">
            <a:extLst>
              <a:ext uri="{FF2B5EF4-FFF2-40B4-BE49-F238E27FC236}">
                <a16:creationId xmlns:a16="http://schemas.microsoft.com/office/drawing/2014/main" id="{3B66EE0C-4CF7-054D-9854-2E99B13F8EC7}"/>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Title 1">
            <a:extLst>
              <a:ext uri="{FF2B5EF4-FFF2-40B4-BE49-F238E27FC236}">
                <a16:creationId xmlns:a16="http://schemas.microsoft.com/office/drawing/2014/main" id="{403E5397-4BDC-2B4D-90C9-8D006BABF8B3}"/>
              </a:ext>
            </a:extLst>
          </p:cNvPr>
          <p:cNvSpPr>
            <a:spLocks noGrp="1"/>
          </p:cNvSpPr>
          <p:nvPr>
            <p:ph type="ctrTitle"/>
          </p:nvPr>
        </p:nvSpPr>
        <p:spPr>
          <a:xfrm>
            <a:off x="465483" y="1681042"/>
            <a:ext cx="3925956" cy="1089529"/>
          </a:xfrm>
          <a:prstGeom prst="rect">
            <a:avLst/>
          </a:prstGeom>
        </p:spPr>
        <p:txBody>
          <a:bodyPr vert="horz" wrap="square" anchor="b">
            <a:spAutoFit/>
          </a:bodyPr>
          <a:lstStyle>
            <a:lvl1pPr algn="l" rtl="0">
              <a:defRPr sz="3600">
                <a:solidFill>
                  <a:schemeClr val="bg1"/>
                </a:solidFill>
              </a:defRPr>
            </a:lvl1pPr>
          </a:lstStyle>
          <a:p>
            <a:r>
              <a:rPr lang="en-GB" dirty="0"/>
              <a:t>Click to edit Master title style</a:t>
            </a:r>
          </a:p>
        </p:txBody>
      </p:sp>
      <p:sp>
        <p:nvSpPr>
          <p:cNvPr id="13" name="Subtitle 2">
            <a:extLst>
              <a:ext uri="{FF2B5EF4-FFF2-40B4-BE49-F238E27FC236}">
                <a16:creationId xmlns:a16="http://schemas.microsoft.com/office/drawing/2014/main" id="{DBC75696-3A59-4A47-8926-4D7A3EAA5ADA}"/>
              </a:ext>
            </a:extLst>
          </p:cNvPr>
          <p:cNvSpPr>
            <a:spLocks noGrp="1"/>
          </p:cNvSpPr>
          <p:nvPr>
            <p:ph type="subTitle" idx="1" hasCustomPrompt="1"/>
          </p:nvPr>
        </p:nvSpPr>
        <p:spPr>
          <a:xfrm>
            <a:off x="465483" y="2976567"/>
            <a:ext cx="2181433" cy="276999"/>
          </a:xfrm>
        </p:spPr>
        <p:txBody>
          <a:bodyPr wrap="square">
            <a:spAutoFit/>
          </a:bodyPr>
          <a:lstStyle>
            <a:lvl1pPr marL="0" indent="0" algn="l" rtl="0">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sp>
        <p:nvSpPr>
          <p:cNvPr id="14" name="Rectangle 13">
            <a:extLst>
              <a:ext uri="{FF2B5EF4-FFF2-40B4-BE49-F238E27FC236}">
                <a16:creationId xmlns:a16="http://schemas.microsoft.com/office/drawing/2014/main" id="{08C9373B-1159-D543-AA31-5B60DC94DDF3}"/>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highlight>
                <a:srgbClr val="FFFF00"/>
              </a:highlight>
            </a:endParaRPr>
          </a:p>
        </p:txBody>
      </p:sp>
      <p:pic>
        <p:nvPicPr>
          <p:cNvPr id="15" name="Image 14">
            <a:extLst>
              <a:ext uri="{FF2B5EF4-FFF2-40B4-BE49-F238E27FC236}">
                <a16:creationId xmlns:a16="http://schemas.microsoft.com/office/drawing/2014/main" id="{F5E7BDDD-7838-D840-8D46-0CAA5BB3BAF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cxnSp>
        <p:nvCxnSpPr>
          <p:cNvPr id="17" name="Connecteur droit 16">
            <a:extLst>
              <a:ext uri="{FF2B5EF4-FFF2-40B4-BE49-F238E27FC236}">
                <a16:creationId xmlns:a16="http://schemas.microsoft.com/office/drawing/2014/main" id="{1F8C7303-9245-4242-B588-8D0FCE50FE47}"/>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contenu 5">
            <a:extLst>
              <a:ext uri="{FF2B5EF4-FFF2-40B4-BE49-F238E27FC236}">
                <a16:creationId xmlns:a16="http://schemas.microsoft.com/office/drawing/2014/main" id="{12B32FA2-E9A3-D54A-9B38-A8D08D1E0656}"/>
              </a:ext>
            </a:extLst>
          </p:cNvPr>
          <p:cNvSpPr>
            <a:spLocks noGrp="1"/>
          </p:cNvSpPr>
          <p:nvPr>
            <p:ph sz="quarter" idx="10" hasCustomPrompt="1"/>
          </p:nvPr>
        </p:nvSpPr>
        <p:spPr>
          <a:xfrm>
            <a:off x="465483" y="552455"/>
            <a:ext cx="581025" cy="534988"/>
          </a:xfrm>
        </p:spPr>
        <p:txBody>
          <a:bodyPr/>
          <a:lstStyle>
            <a:lvl1pPr rtl="0">
              <a:defRPr sz="3600" b="0">
                <a:solidFill>
                  <a:schemeClr val="bg1"/>
                </a:solidFill>
              </a:defRPr>
            </a:lvl1pPr>
          </a:lstStyle>
          <a:p>
            <a:pPr lvl="0"/>
            <a:r>
              <a:rPr lang="en-GB" dirty="0"/>
              <a:t>1</a:t>
            </a:r>
          </a:p>
        </p:txBody>
      </p:sp>
    </p:spTree>
    <p:extLst>
      <p:ext uri="{BB962C8B-B14F-4D97-AF65-F5344CB8AC3E}">
        <p14:creationId xmlns:p14="http://schemas.microsoft.com/office/powerpoint/2010/main" val="1281507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0B6CCA-2988-4F53-B0DA-C36DB3C77032}"/>
              </a:ext>
            </a:extLst>
          </p:cNvPr>
          <p:cNvGraphicFramePr>
            <a:graphicFrameLocks noChangeAspect="1"/>
          </p:cNvGraphicFramePr>
          <p:nvPr userDrawn="1">
            <p:custDataLst>
              <p:tags r:id="rId2"/>
            </p:custDataLst>
            <p:extLst>
              <p:ext uri="{D42A27DB-BD31-4B8C-83A1-F6EECF244321}">
                <p14:modId xmlns:p14="http://schemas.microsoft.com/office/powerpoint/2010/main" val="2988980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7"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CD0B6CCA-2988-4F53-B0DA-C36DB3C770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Image 2" descr="Une image contenant eau, ciel, extérieur, bateau&#10;&#10;Description générée automatiquement">
            <a:extLst>
              <a:ext uri="{FF2B5EF4-FFF2-40B4-BE49-F238E27FC236}">
                <a16:creationId xmlns:a16="http://schemas.microsoft.com/office/drawing/2014/main" id="{889A6464-443E-994E-8538-8FCD7B056B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55936" y="0"/>
            <a:ext cx="6035040"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highlight>
                <a:srgbClr val="FFFF00"/>
              </a:highlight>
            </a:endParaRPr>
          </a:p>
        </p:txBody>
      </p:sp>
      <p:sp>
        <p:nvSpPr>
          <p:cNvPr id="13" name="Rectangle 12">
            <a:extLst>
              <a:ext uri="{FF2B5EF4-FFF2-40B4-BE49-F238E27FC236}">
                <a16:creationId xmlns:a16="http://schemas.microsoft.com/office/drawing/2014/main" id="{B38D7E77-18DC-2340-88D2-CB7F73E687FB}"/>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681042"/>
            <a:ext cx="3925956" cy="1089529"/>
          </a:xfrm>
          <a:prstGeom prst="rect">
            <a:avLst/>
          </a:prstGeom>
        </p:spPr>
        <p:txBody>
          <a:bodyPr vert="horz" wrap="square" anchor="b">
            <a:spAutoFit/>
          </a:bodyPr>
          <a:lstStyle>
            <a:lvl1pPr algn="l" rtl="0">
              <a:defRPr sz="3600">
                <a:solidFill>
                  <a:schemeClr val="bg1"/>
                </a:solidFill>
              </a:defRPr>
            </a:lvl1pPr>
          </a:lstStyle>
          <a:p>
            <a:r>
              <a:rPr lang="en-GB" dirty="0"/>
              <a:t>Click to edit Master title style</a:t>
            </a:r>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465483" y="2976567"/>
            <a:ext cx="2181433" cy="276999"/>
          </a:xfrm>
        </p:spPr>
        <p:txBody>
          <a:bodyPr wrap="square">
            <a:spAutoFit/>
          </a:bodyPr>
          <a:lstStyle>
            <a:lvl1pPr marL="0" indent="0" algn="l" rtl="0">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rtl="0">
              <a:defRPr sz="3600" b="0">
                <a:solidFill>
                  <a:schemeClr val="bg1"/>
                </a:solidFill>
              </a:defRPr>
            </a:lvl1pPr>
          </a:lstStyle>
          <a:p>
            <a:pPr lvl="0"/>
            <a:r>
              <a:rPr lang="en-GB" dirty="0"/>
              <a:t>1</a:t>
            </a:r>
          </a:p>
        </p:txBody>
      </p:sp>
    </p:spTree>
    <p:extLst>
      <p:ext uri="{BB962C8B-B14F-4D97-AF65-F5344CB8AC3E}">
        <p14:creationId xmlns:p14="http://schemas.microsoft.com/office/powerpoint/2010/main" val="200154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23AF516-5837-4B78-9FFC-5EABF5D00278}"/>
              </a:ext>
            </a:extLst>
          </p:cNvPr>
          <p:cNvGraphicFramePr>
            <a:graphicFrameLocks noChangeAspect="1"/>
          </p:cNvGraphicFramePr>
          <p:nvPr userDrawn="1">
            <p:custDataLst>
              <p:tags r:id="rId2"/>
            </p:custDataLst>
            <p:extLst>
              <p:ext uri="{D42A27DB-BD31-4B8C-83A1-F6EECF244321}">
                <p14:modId xmlns:p14="http://schemas.microsoft.com/office/powerpoint/2010/main" val="3376016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1"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123AF516-5837-4B78-9FFC-5EABF5D002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Image 9">
            <a:extLst>
              <a:ext uri="{FF2B5EF4-FFF2-40B4-BE49-F238E27FC236}">
                <a16:creationId xmlns:a16="http://schemas.microsoft.com/office/drawing/2014/main" id="{EB5B68D3-C6C7-A344-93D0-605ED12BD8D5}"/>
              </a:ext>
            </a:extLst>
          </p:cNvPr>
          <p:cNvPicPr>
            <a:picLocks noChangeAspect="1"/>
          </p:cNvPicPr>
          <p:nvPr userDrawn="1"/>
        </p:nvPicPr>
        <p:blipFill rotWithShape="1">
          <a:blip r:embed="rId6"/>
          <a:srcRect l="36529" r="22272"/>
          <a:stretch/>
        </p:blipFill>
        <p:spPr>
          <a:xfrm>
            <a:off x="4856922" y="0"/>
            <a:ext cx="5022802"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highlight>
                <a:srgbClr val="FFFF00"/>
              </a:highlight>
            </a:endParaRPr>
          </a:p>
        </p:txBody>
      </p:sp>
      <p:sp>
        <p:nvSpPr>
          <p:cNvPr id="13" name="Rectangle 12">
            <a:extLst>
              <a:ext uri="{FF2B5EF4-FFF2-40B4-BE49-F238E27FC236}">
                <a16:creationId xmlns:a16="http://schemas.microsoft.com/office/drawing/2014/main" id="{40E8E17C-AD23-A642-B276-69AA68FBE7B8}"/>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681042"/>
            <a:ext cx="3925956" cy="1089529"/>
          </a:xfrm>
          <a:prstGeom prst="rect">
            <a:avLst/>
          </a:prstGeom>
        </p:spPr>
        <p:txBody>
          <a:bodyPr vert="horz" wrap="square" anchor="b">
            <a:spAutoFit/>
          </a:bodyPr>
          <a:lstStyle>
            <a:lvl1pPr algn="l" rtl="0">
              <a:defRPr sz="3600">
                <a:solidFill>
                  <a:schemeClr val="bg1"/>
                </a:solidFill>
              </a:defRPr>
            </a:lvl1pPr>
          </a:lstStyle>
          <a:p>
            <a:r>
              <a:rPr lang="en-GB" dirty="0"/>
              <a:t>Click to edit Master title style</a:t>
            </a:r>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465483" y="2976567"/>
            <a:ext cx="2181433" cy="276999"/>
          </a:xfrm>
        </p:spPr>
        <p:txBody>
          <a:bodyPr wrap="square">
            <a:spAutoFit/>
          </a:bodyPr>
          <a:lstStyle>
            <a:lvl1pPr marL="0" indent="0" algn="l" rtl="0">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rtl="0">
              <a:defRPr sz="3600" b="0">
                <a:solidFill>
                  <a:schemeClr val="bg1"/>
                </a:solidFill>
              </a:defRPr>
            </a:lvl1pPr>
          </a:lstStyle>
          <a:p>
            <a:pPr lvl="0"/>
            <a:r>
              <a:rPr lang="en-GB" dirty="0"/>
              <a:t>1</a:t>
            </a:r>
          </a:p>
        </p:txBody>
      </p:sp>
    </p:spTree>
    <p:extLst>
      <p:ext uri="{BB962C8B-B14F-4D97-AF65-F5344CB8AC3E}">
        <p14:creationId xmlns:p14="http://schemas.microsoft.com/office/powerpoint/2010/main" val="291030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0559E5-9CF6-4521-93F4-1D772F781053}"/>
              </a:ext>
            </a:extLst>
          </p:cNvPr>
          <p:cNvGraphicFramePr>
            <a:graphicFrameLocks noChangeAspect="1"/>
          </p:cNvGraphicFramePr>
          <p:nvPr userDrawn="1">
            <p:custDataLst>
              <p:tags r:id="rId2"/>
            </p:custDataLst>
            <p:extLst>
              <p:ext uri="{D42A27DB-BD31-4B8C-83A1-F6EECF244321}">
                <p14:modId xmlns:p14="http://schemas.microsoft.com/office/powerpoint/2010/main" val="746176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5"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AE0559E5-9CF6-4521-93F4-1D772F7810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Image 9">
            <a:extLst>
              <a:ext uri="{FF2B5EF4-FFF2-40B4-BE49-F238E27FC236}">
                <a16:creationId xmlns:a16="http://schemas.microsoft.com/office/drawing/2014/main" id="{69E836CC-B7E5-9740-B1A2-4A08EDB0CFE7}"/>
              </a:ext>
            </a:extLst>
          </p:cNvPr>
          <p:cNvPicPr>
            <a:picLocks noChangeAspect="1"/>
          </p:cNvPicPr>
          <p:nvPr userDrawn="1"/>
        </p:nvPicPr>
        <p:blipFill rotWithShape="1">
          <a:blip r:embed="rId6"/>
          <a:srcRect l="28805" t="-39" r="29689" b="39"/>
          <a:stretch/>
        </p:blipFill>
        <p:spPr>
          <a:xfrm>
            <a:off x="4819322" y="-2679"/>
            <a:ext cx="5060404"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highlight>
                <a:srgbClr val="FFFF00"/>
              </a:highlight>
            </a:endParaRPr>
          </a:p>
        </p:txBody>
      </p:sp>
      <p:sp>
        <p:nvSpPr>
          <p:cNvPr id="11" name="Rectangle 10">
            <a:extLst>
              <a:ext uri="{FF2B5EF4-FFF2-40B4-BE49-F238E27FC236}">
                <a16:creationId xmlns:a16="http://schemas.microsoft.com/office/drawing/2014/main" id="{F1EFB347-95A1-DF41-AA32-2A211010AE25}"/>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681042"/>
            <a:ext cx="3925956" cy="1089529"/>
          </a:xfrm>
          <a:prstGeom prst="rect">
            <a:avLst/>
          </a:prstGeom>
        </p:spPr>
        <p:txBody>
          <a:bodyPr vert="horz" wrap="square" anchor="b">
            <a:spAutoFit/>
          </a:bodyPr>
          <a:lstStyle>
            <a:lvl1pPr algn="l" rtl="0">
              <a:defRPr sz="3600">
                <a:solidFill>
                  <a:schemeClr val="bg1"/>
                </a:solidFill>
              </a:defRPr>
            </a:lvl1pPr>
          </a:lstStyle>
          <a:p>
            <a:r>
              <a:rPr lang="en-GB" dirty="0"/>
              <a:t>Click to edit Master title style</a:t>
            </a:r>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465483" y="2976567"/>
            <a:ext cx="2181433" cy="276999"/>
          </a:xfrm>
        </p:spPr>
        <p:txBody>
          <a:bodyPr wrap="square">
            <a:spAutoFit/>
          </a:bodyPr>
          <a:lstStyle>
            <a:lvl1pPr marL="0" indent="0" algn="l" rtl="0">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rtl="0">
              <a:defRPr sz="3600" b="0">
                <a:solidFill>
                  <a:schemeClr val="bg1"/>
                </a:solidFill>
              </a:defRPr>
            </a:lvl1pPr>
          </a:lstStyle>
          <a:p>
            <a:pPr lvl="0"/>
            <a:r>
              <a:rPr lang="en-GB" dirty="0"/>
              <a:t>1</a:t>
            </a:r>
          </a:p>
        </p:txBody>
      </p:sp>
    </p:spTree>
    <p:extLst>
      <p:ext uri="{BB962C8B-B14F-4D97-AF65-F5344CB8AC3E}">
        <p14:creationId xmlns:p14="http://schemas.microsoft.com/office/powerpoint/2010/main" val="2167218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vy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E16D67-36F3-433C-810B-7CE021CB56D7}"/>
              </a:ext>
            </a:extLst>
          </p:cNvPr>
          <p:cNvGraphicFramePr>
            <a:graphicFrameLocks noChangeAspect="1"/>
          </p:cNvGraphicFramePr>
          <p:nvPr userDrawn="1">
            <p:custDataLst>
              <p:tags r:id="rId2"/>
            </p:custDataLst>
            <p:extLst>
              <p:ext uri="{D42A27DB-BD31-4B8C-83A1-F6EECF244321}">
                <p14:modId xmlns:p14="http://schemas.microsoft.com/office/powerpoint/2010/main" val="212774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9"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3BE16D67-36F3-433C-810B-7CE021CB56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46965"/>
            <a:ext cx="11174413" cy="415498"/>
          </a:xfrm>
          <a:prstGeom prst="rect">
            <a:avLst/>
          </a:prstGeom>
        </p:spPr>
        <p:txBody>
          <a:bodyPr vert="horz"/>
          <a:lstStyle>
            <a:lvl1pPr rtl="0">
              <a:defRPr/>
            </a:lvl1pPr>
          </a:lstStyle>
          <a:p>
            <a:r>
              <a:rPr lang="en-GB" dirty="0"/>
              <a:t>Click to edit Master title style</a:t>
            </a:r>
          </a:p>
        </p:txBody>
      </p:sp>
      <p:sp>
        <p:nvSpPr>
          <p:cNvPr id="7" name="Content Placeholder 2">
            <a:extLst>
              <a:ext uri="{FF2B5EF4-FFF2-40B4-BE49-F238E27FC236}">
                <a16:creationId xmlns:a16="http://schemas.microsoft.com/office/drawing/2014/main" id="{B5DC9541-DCB6-4A41-864B-5D68EAE2679B}"/>
              </a:ext>
            </a:extLst>
          </p:cNvPr>
          <p:cNvSpPr>
            <a:spLocks noGrp="1"/>
          </p:cNvSpPr>
          <p:nvPr>
            <p:ph idx="1"/>
          </p:nvPr>
        </p:nvSpPr>
        <p:spPr>
          <a:xfrm>
            <a:off x="626165" y="1690688"/>
            <a:ext cx="11059422" cy="4484687"/>
          </a:xfrm>
        </p:spPr>
        <p:txBody>
          <a:bodyPr>
            <a:normAutofit/>
          </a:bodyPr>
          <a:lstStyle>
            <a:lvl1pPr rtl="0">
              <a:defRPr sz="2000"/>
            </a:lvl1pPr>
            <a:lvl2pPr rtl="0">
              <a:defRPr sz="2000"/>
            </a:lvl2pPr>
            <a:lvl3pPr marL="576000" indent="-284400" rtl="0">
              <a:defRPr sz="2000"/>
            </a:lvl3pPr>
            <a:lvl4pPr rtl="0">
              <a:defRPr sz="2000"/>
            </a:lvl4pPr>
            <a:lvl5pPr rtl="0">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6B1FC11-C486-684E-93FC-E6AE6B6AB706}"/>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FD60563-7294-6E43-89C2-8065AA058612}" type="slidenum">
              <a:rPr lang="en-GB" smtClean="0"/>
              <a:pPr rtl="0"/>
              <a:t>‹N°›</a:t>
            </a:fld>
            <a:endParaRPr lang="en-GB" dirty="0"/>
          </a:p>
        </p:txBody>
      </p:sp>
    </p:spTree>
    <p:extLst>
      <p:ext uri="{BB962C8B-B14F-4D97-AF65-F5344CB8AC3E}">
        <p14:creationId xmlns:p14="http://schemas.microsoft.com/office/powerpoint/2010/main" val="1443120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4E6EF4-0137-459F-9356-D8DB01E6B844}"/>
              </a:ext>
            </a:extLst>
          </p:cNvPr>
          <p:cNvGraphicFramePr>
            <a:graphicFrameLocks noChangeAspect="1"/>
          </p:cNvGraphicFramePr>
          <p:nvPr userDrawn="1">
            <p:custDataLst>
              <p:tags r:id="rId2"/>
            </p:custDataLst>
            <p:extLst>
              <p:ext uri="{D42A27DB-BD31-4B8C-83A1-F6EECF244321}">
                <p14:modId xmlns:p14="http://schemas.microsoft.com/office/powerpoint/2010/main" val="2625318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3"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C44E6EF4-0137-459F-9356-D8DB01E6B8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36B354-C8C1-584D-AE85-DD34E3466565}"/>
              </a:ext>
            </a:extLst>
          </p:cNvPr>
          <p:cNvSpPr>
            <a:spLocks noGrp="1"/>
          </p:cNvSpPr>
          <p:nvPr>
            <p:ph type="title"/>
          </p:nvPr>
        </p:nvSpPr>
        <p:spPr>
          <a:xfrm>
            <a:off x="511175" y="646965"/>
            <a:ext cx="11174413" cy="415498"/>
          </a:xfrm>
          <a:prstGeom prst="rect">
            <a:avLst/>
          </a:prstGeom>
        </p:spPr>
        <p:txBody>
          <a:bodyPr vert="horz"/>
          <a:lstStyle>
            <a:lvl1pPr rtl="0">
              <a:defRPr/>
            </a:lvl1pPr>
          </a:lstStyle>
          <a:p>
            <a:r>
              <a:rPr lang="en-GB" dirty="0"/>
              <a:t>Click to edit Master title style</a:t>
            </a:r>
          </a:p>
        </p:txBody>
      </p:sp>
      <p:sp>
        <p:nvSpPr>
          <p:cNvPr id="10" name="Slide Number Placeholder 5">
            <a:extLst>
              <a:ext uri="{FF2B5EF4-FFF2-40B4-BE49-F238E27FC236}">
                <a16:creationId xmlns:a16="http://schemas.microsoft.com/office/drawing/2014/main" id="{DDBC8B91-83F3-5341-9949-1E535CBB5539}"/>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rtl="0">
              <a:defRPr sz="1000">
                <a:solidFill>
                  <a:schemeClr val="bg1"/>
                </a:solidFill>
              </a:defRPr>
            </a:lvl1pPr>
          </a:lstStyle>
          <a:p>
            <a:fld id="{EFD60563-7294-6E43-89C2-8065AA058612}" type="slidenum">
              <a:rPr lang="en-GB" smtClean="0"/>
              <a:pPr/>
              <a:t>‹N°›</a:t>
            </a:fld>
            <a:endParaRPr lang="en-GB" dirty="0"/>
          </a:p>
        </p:txBody>
      </p:sp>
      <p:sp>
        <p:nvSpPr>
          <p:cNvPr id="11" name="Text Placeholder 7">
            <a:extLst>
              <a:ext uri="{FF2B5EF4-FFF2-40B4-BE49-F238E27FC236}">
                <a16:creationId xmlns:a16="http://schemas.microsoft.com/office/drawing/2014/main" id="{C6BD4F13-51D8-1C4B-B1BD-0A31AA736600}"/>
              </a:ext>
            </a:extLst>
          </p:cNvPr>
          <p:cNvSpPr>
            <a:spLocks noGrp="1"/>
          </p:cNvSpPr>
          <p:nvPr>
            <p:ph type="body" sz="quarter" idx="14"/>
          </p:nvPr>
        </p:nvSpPr>
        <p:spPr>
          <a:xfrm>
            <a:off x="506410" y="1365250"/>
            <a:ext cx="5301795" cy="4845785"/>
          </a:xfrm>
        </p:spPr>
        <p:txBody>
          <a:bodyPr/>
          <a:lstStyle>
            <a:lvl1pPr marL="360000" indent="-360000" rtl="0">
              <a:spcBef>
                <a:spcPts val="0"/>
              </a:spcBef>
              <a:spcAft>
                <a:spcPts val="300"/>
              </a:spcAft>
              <a:buClr>
                <a:schemeClr val="accent4"/>
              </a:buClr>
              <a:buFont typeface="+mj-lt"/>
              <a:buAutoNum type="arabicPeriod"/>
              <a:defRPr b="1">
                <a:solidFill>
                  <a:schemeClr val="tx1">
                    <a:lumMod val="75000"/>
                    <a:lumOff val="25000"/>
                  </a:schemeClr>
                </a:solidFill>
              </a:defRPr>
            </a:lvl1pPr>
            <a:lvl2pPr marL="0" indent="0" rtl="0">
              <a:spcBef>
                <a:spcPts val="0"/>
              </a:spcBef>
              <a:spcAft>
                <a:spcPts val="300"/>
              </a:spcAft>
              <a:buNone/>
              <a:tabLst/>
              <a:defRPr sz="1600" b="1">
                <a:solidFill>
                  <a:schemeClr val="tx1">
                    <a:lumMod val="75000"/>
                    <a:lumOff val="25000"/>
                  </a:schemeClr>
                </a:solidFill>
              </a:defRPr>
            </a:lvl2pPr>
            <a:lvl3pPr marL="284400" indent="-284400" rtl="0">
              <a:spcBef>
                <a:spcPts val="0"/>
              </a:spcBef>
              <a:spcAft>
                <a:spcPts val="300"/>
              </a:spcAft>
              <a:buFont typeface="Arial" panose="020B0604020202020204" pitchFamily="34" charset="0"/>
              <a:buChar char="•"/>
              <a:tabLst/>
              <a:defRPr/>
            </a:lvl3pPr>
            <a:lvl4pPr marL="19050" indent="0" rtl="0">
              <a:spcBef>
                <a:spcPts val="0"/>
              </a:spcBef>
              <a:spcAft>
                <a:spcPts val="300"/>
              </a:spcAft>
              <a:buNone/>
              <a:tabLst/>
              <a:defRPr/>
            </a:lvl4pPr>
            <a:lvl5pPr marL="19050" indent="0" rtl="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E75C456F-DF07-E846-A366-958AFDEE415A}"/>
              </a:ext>
            </a:extLst>
          </p:cNvPr>
          <p:cNvSpPr>
            <a:spLocks noGrp="1"/>
          </p:cNvSpPr>
          <p:nvPr>
            <p:ph type="body" sz="quarter" idx="15"/>
          </p:nvPr>
        </p:nvSpPr>
        <p:spPr>
          <a:xfrm>
            <a:off x="6383793" y="1378826"/>
            <a:ext cx="5301795" cy="4845785"/>
          </a:xfrm>
        </p:spPr>
        <p:txBody>
          <a:bodyPr/>
          <a:lstStyle>
            <a:lvl1pPr marL="360000" indent="-360000" rtl="0">
              <a:spcBef>
                <a:spcPts val="0"/>
              </a:spcBef>
              <a:spcAft>
                <a:spcPts val="300"/>
              </a:spcAft>
              <a:buClr>
                <a:schemeClr val="accent4"/>
              </a:buClr>
              <a:buFont typeface="+mj-lt"/>
              <a:buAutoNum type="arabicPeriod"/>
              <a:defRPr b="1">
                <a:solidFill>
                  <a:schemeClr val="tx1">
                    <a:lumMod val="75000"/>
                    <a:lumOff val="25000"/>
                  </a:schemeClr>
                </a:solidFill>
              </a:defRPr>
            </a:lvl1pPr>
            <a:lvl2pPr marL="0" indent="0" rtl="0">
              <a:spcBef>
                <a:spcPts val="0"/>
              </a:spcBef>
              <a:spcAft>
                <a:spcPts val="300"/>
              </a:spcAft>
              <a:buNone/>
              <a:tabLst/>
              <a:defRPr sz="1600" b="1">
                <a:solidFill>
                  <a:schemeClr val="tx1">
                    <a:lumMod val="75000"/>
                    <a:lumOff val="25000"/>
                  </a:schemeClr>
                </a:solidFill>
              </a:defRPr>
            </a:lvl2pPr>
            <a:lvl3pPr marL="284400" indent="-284400" rtl="0">
              <a:spcBef>
                <a:spcPts val="0"/>
              </a:spcBef>
              <a:spcAft>
                <a:spcPts val="300"/>
              </a:spcAft>
              <a:buFont typeface="Arial" panose="020B0604020202020204" pitchFamily="34" charset="0"/>
              <a:buChar char="•"/>
              <a:tabLst/>
              <a:defRPr/>
            </a:lvl3pPr>
            <a:lvl4pPr marL="19050" indent="0" rtl="0">
              <a:spcBef>
                <a:spcPts val="0"/>
              </a:spcBef>
              <a:spcAft>
                <a:spcPts val="300"/>
              </a:spcAft>
              <a:buNone/>
              <a:tabLst/>
              <a:defRPr/>
            </a:lvl4pPr>
            <a:lvl5pPr marL="19050" indent="0" rtl="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82526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684E21-6B32-4F65-802A-8F03277025FD}"/>
              </a:ext>
            </a:extLst>
          </p:cNvPr>
          <p:cNvGraphicFramePr>
            <a:graphicFrameLocks noChangeAspect="1"/>
          </p:cNvGraphicFramePr>
          <p:nvPr userDrawn="1">
            <p:custDataLst>
              <p:tags r:id="rId2"/>
            </p:custDataLst>
            <p:extLst>
              <p:ext uri="{D42A27DB-BD31-4B8C-83A1-F6EECF244321}">
                <p14:modId xmlns:p14="http://schemas.microsoft.com/office/powerpoint/2010/main" val="1941406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7"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5F684E21-6B32-4F65-802A-8F03277025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00799"/>
            <a:ext cx="11185842" cy="507831"/>
          </a:xfrm>
          <a:prstGeom prst="rect">
            <a:avLst/>
          </a:prstGeom>
        </p:spPr>
        <p:txBody>
          <a:bodyPr vert="horz" wrap="square">
            <a:spAutoFit/>
          </a:bodyPr>
          <a:lstStyle>
            <a:lvl1pPr rtl="0">
              <a:defRPr>
                <a:solidFill>
                  <a:schemeClr val="accent4"/>
                </a:solidFill>
              </a:defRPr>
            </a:lvl1pPr>
          </a:lstStyle>
          <a:p>
            <a:r>
              <a:rPr lang="en-GB" dirty="0"/>
              <a:t>Click to edit Master title style</a:t>
            </a:r>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319385" y="1365250"/>
            <a:ext cx="3569421" cy="3788641"/>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10">
            <a:extLst>
              <a:ext uri="{FF2B5EF4-FFF2-40B4-BE49-F238E27FC236}">
                <a16:creationId xmlns:a16="http://schemas.microsoft.com/office/drawing/2014/main" id="{74E95E57-F853-F540-9FAC-57A192D78FFD}"/>
              </a:ext>
            </a:extLst>
          </p:cNvPr>
          <p:cNvSpPr>
            <a:spLocks noGrp="1"/>
          </p:cNvSpPr>
          <p:nvPr>
            <p:ph sz="quarter" idx="15"/>
          </p:nvPr>
        </p:nvSpPr>
        <p:spPr>
          <a:xfrm>
            <a:off x="511175" y="1365250"/>
            <a:ext cx="3569421" cy="3788641"/>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10">
            <a:extLst>
              <a:ext uri="{FF2B5EF4-FFF2-40B4-BE49-F238E27FC236}">
                <a16:creationId xmlns:a16="http://schemas.microsoft.com/office/drawing/2014/main" id="{06CEF2B4-7277-2B43-BAE0-C3C697706A8D}"/>
              </a:ext>
            </a:extLst>
          </p:cNvPr>
          <p:cNvSpPr>
            <a:spLocks noGrp="1"/>
          </p:cNvSpPr>
          <p:nvPr>
            <p:ph sz="quarter" idx="16"/>
          </p:nvPr>
        </p:nvSpPr>
        <p:spPr>
          <a:xfrm>
            <a:off x="8127596" y="1365250"/>
            <a:ext cx="3569421" cy="3788641"/>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Text Placeholder 17">
            <a:extLst>
              <a:ext uri="{FF2B5EF4-FFF2-40B4-BE49-F238E27FC236}">
                <a16:creationId xmlns:a16="http://schemas.microsoft.com/office/drawing/2014/main" id="{EA3D1FA1-0EDF-4549-938F-FFC69CB81368}"/>
              </a:ext>
            </a:extLst>
          </p:cNvPr>
          <p:cNvSpPr>
            <a:spLocks noGrp="1"/>
          </p:cNvSpPr>
          <p:nvPr>
            <p:ph type="body" sz="quarter" idx="37" hasCustomPrompt="1"/>
          </p:nvPr>
        </p:nvSpPr>
        <p:spPr>
          <a:xfrm>
            <a:off x="479445" y="5342489"/>
            <a:ext cx="1701804" cy="553998"/>
          </a:xfrm>
        </p:spPr>
        <p:txBody>
          <a:bodyPr wrap="square">
            <a:spAutoFit/>
          </a:bodyPr>
          <a:lstStyle>
            <a:lvl1pPr rtl="0">
              <a:defRPr sz="4000">
                <a:solidFill>
                  <a:schemeClr val="accent5"/>
                </a:solidFill>
              </a:defRPr>
            </a:lvl1pPr>
          </a:lstStyle>
          <a:p>
            <a:pPr lvl="0"/>
            <a:r>
              <a:rPr lang="en-GB" dirty="0"/>
              <a:t>00%</a:t>
            </a:r>
          </a:p>
        </p:txBody>
      </p:sp>
      <p:sp>
        <p:nvSpPr>
          <p:cNvPr id="31" name="Text Placeholder 17">
            <a:extLst>
              <a:ext uri="{FF2B5EF4-FFF2-40B4-BE49-F238E27FC236}">
                <a16:creationId xmlns:a16="http://schemas.microsoft.com/office/drawing/2014/main" id="{002D595F-1D6D-424B-B732-8EFCB4F692EC}"/>
              </a:ext>
            </a:extLst>
          </p:cNvPr>
          <p:cNvSpPr>
            <a:spLocks noGrp="1"/>
          </p:cNvSpPr>
          <p:nvPr>
            <p:ph type="body" sz="quarter" idx="39" hasCustomPrompt="1"/>
          </p:nvPr>
        </p:nvSpPr>
        <p:spPr>
          <a:xfrm>
            <a:off x="2379642" y="5342489"/>
            <a:ext cx="1701804" cy="553998"/>
          </a:xfrm>
        </p:spPr>
        <p:txBody>
          <a:bodyPr wrap="square">
            <a:spAutoFit/>
          </a:bodyPr>
          <a:lstStyle>
            <a:lvl1pPr rtl="0">
              <a:defRPr sz="4000">
                <a:solidFill>
                  <a:schemeClr val="accent5"/>
                </a:solidFill>
              </a:defRPr>
            </a:lvl1pPr>
          </a:lstStyle>
          <a:p>
            <a:pPr lvl="0"/>
            <a:r>
              <a:rPr lang="en-GB" dirty="0"/>
              <a:t>00%</a:t>
            </a:r>
          </a:p>
        </p:txBody>
      </p:sp>
      <p:sp>
        <p:nvSpPr>
          <p:cNvPr id="67" name="Text Placeholder 17">
            <a:extLst>
              <a:ext uri="{FF2B5EF4-FFF2-40B4-BE49-F238E27FC236}">
                <a16:creationId xmlns:a16="http://schemas.microsoft.com/office/drawing/2014/main" id="{A6BE3963-8080-FB45-9223-5A4E4D0801BC}"/>
              </a:ext>
            </a:extLst>
          </p:cNvPr>
          <p:cNvSpPr>
            <a:spLocks noGrp="1"/>
          </p:cNvSpPr>
          <p:nvPr>
            <p:ph type="body" sz="quarter" idx="41" hasCustomPrompt="1"/>
          </p:nvPr>
        </p:nvSpPr>
        <p:spPr>
          <a:xfrm>
            <a:off x="4303300" y="5342489"/>
            <a:ext cx="1701804" cy="553998"/>
          </a:xfrm>
        </p:spPr>
        <p:txBody>
          <a:bodyPr wrap="square">
            <a:spAutoFit/>
          </a:bodyPr>
          <a:lstStyle>
            <a:lvl1pPr rtl="0">
              <a:defRPr sz="4000">
                <a:solidFill>
                  <a:schemeClr val="accent5"/>
                </a:solidFill>
              </a:defRPr>
            </a:lvl1pPr>
          </a:lstStyle>
          <a:p>
            <a:pPr lvl="0"/>
            <a:r>
              <a:rPr lang="en-GB" dirty="0"/>
              <a:t>00%</a:t>
            </a:r>
          </a:p>
        </p:txBody>
      </p:sp>
      <p:sp>
        <p:nvSpPr>
          <p:cNvPr id="69" name="Text Placeholder 17">
            <a:extLst>
              <a:ext uri="{FF2B5EF4-FFF2-40B4-BE49-F238E27FC236}">
                <a16:creationId xmlns:a16="http://schemas.microsoft.com/office/drawing/2014/main" id="{0105972D-667C-CA47-92B5-BB2B97513A38}"/>
              </a:ext>
            </a:extLst>
          </p:cNvPr>
          <p:cNvSpPr>
            <a:spLocks noGrp="1"/>
          </p:cNvSpPr>
          <p:nvPr>
            <p:ph type="body" sz="quarter" idx="43" hasCustomPrompt="1"/>
          </p:nvPr>
        </p:nvSpPr>
        <p:spPr>
          <a:xfrm>
            <a:off x="6203497" y="5342489"/>
            <a:ext cx="1701804" cy="553998"/>
          </a:xfrm>
        </p:spPr>
        <p:txBody>
          <a:bodyPr wrap="square">
            <a:spAutoFit/>
          </a:bodyPr>
          <a:lstStyle>
            <a:lvl1pPr rtl="0">
              <a:defRPr sz="4000">
                <a:solidFill>
                  <a:schemeClr val="accent5"/>
                </a:solidFill>
              </a:defRPr>
            </a:lvl1pPr>
          </a:lstStyle>
          <a:p>
            <a:pPr lvl="0"/>
            <a:r>
              <a:rPr lang="en-GB" dirty="0"/>
              <a:t>00%</a:t>
            </a:r>
          </a:p>
        </p:txBody>
      </p:sp>
      <p:sp>
        <p:nvSpPr>
          <p:cNvPr id="71" name="Text Placeholder 17">
            <a:extLst>
              <a:ext uri="{FF2B5EF4-FFF2-40B4-BE49-F238E27FC236}">
                <a16:creationId xmlns:a16="http://schemas.microsoft.com/office/drawing/2014/main" id="{E0DCB720-6B89-4A41-84C3-349D78F095D5}"/>
              </a:ext>
            </a:extLst>
          </p:cNvPr>
          <p:cNvSpPr>
            <a:spLocks noGrp="1"/>
          </p:cNvSpPr>
          <p:nvPr>
            <p:ph type="body" sz="quarter" idx="45" hasCustomPrompt="1"/>
          </p:nvPr>
        </p:nvSpPr>
        <p:spPr>
          <a:xfrm>
            <a:off x="8113300" y="5342489"/>
            <a:ext cx="1701804" cy="553998"/>
          </a:xfrm>
        </p:spPr>
        <p:txBody>
          <a:bodyPr wrap="square">
            <a:spAutoFit/>
          </a:bodyPr>
          <a:lstStyle>
            <a:lvl1pPr rtl="0">
              <a:defRPr sz="4000">
                <a:solidFill>
                  <a:schemeClr val="accent5"/>
                </a:solidFill>
              </a:defRPr>
            </a:lvl1pPr>
          </a:lstStyle>
          <a:p>
            <a:pPr lvl="0"/>
            <a:r>
              <a:rPr lang="en-GB" dirty="0"/>
              <a:t>00%</a:t>
            </a:r>
          </a:p>
        </p:txBody>
      </p:sp>
      <p:sp>
        <p:nvSpPr>
          <p:cNvPr id="28" name="Text Placeholder 15">
            <a:extLst>
              <a:ext uri="{FF2B5EF4-FFF2-40B4-BE49-F238E27FC236}">
                <a16:creationId xmlns:a16="http://schemas.microsoft.com/office/drawing/2014/main" id="{BAE66A90-CC6F-A344-A5A4-423DBB116146}"/>
              </a:ext>
            </a:extLst>
          </p:cNvPr>
          <p:cNvSpPr>
            <a:spLocks noGrp="1"/>
          </p:cNvSpPr>
          <p:nvPr>
            <p:ph type="body" sz="quarter" idx="36" hasCustomPrompt="1"/>
          </p:nvPr>
        </p:nvSpPr>
        <p:spPr>
          <a:xfrm>
            <a:off x="511269" y="5768748"/>
            <a:ext cx="1674000" cy="477805"/>
          </a:xfrm>
          <a:solidFill>
            <a:schemeClr val="accent4"/>
          </a:solidFill>
          <a:ln>
            <a:solidFill>
              <a:schemeClr val="accent5"/>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73" name="Text Placeholder 17">
            <a:extLst>
              <a:ext uri="{FF2B5EF4-FFF2-40B4-BE49-F238E27FC236}">
                <a16:creationId xmlns:a16="http://schemas.microsoft.com/office/drawing/2014/main" id="{F8F8A376-704E-3143-87D7-7504A2844B99}"/>
              </a:ext>
            </a:extLst>
          </p:cNvPr>
          <p:cNvSpPr>
            <a:spLocks noGrp="1"/>
          </p:cNvSpPr>
          <p:nvPr>
            <p:ph type="body" sz="quarter" idx="47" hasCustomPrompt="1"/>
          </p:nvPr>
        </p:nvSpPr>
        <p:spPr>
          <a:xfrm>
            <a:off x="10013497" y="5342489"/>
            <a:ext cx="1701804" cy="553998"/>
          </a:xfrm>
        </p:spPr>
        <p:txBody>
          <a:bodyPr wrap="square">
            <a:spAutoFit/>
          </a:bodyPr>
          <a:lstStyle>
            <a:lvl1pPr rtl="0">
              <a:defRPr sz="4000">
                <a:solidFill>
                  <a:schemeClr val="accent5"/>
                </a:solidFill>
              </a:defRPr>
            </a:lvl1pPr>
          </a:lstStyle>
          <a:p>
            <a:pPr lvl="0"/>
            <a:r>
              <a:rPr lang="en-GB" dirty="0"/>
              <a:t>00%</a:t>
            </a:r>
          </a:p>
        </p:txBody>
      </p:sp>
      <p:sp>
        <p:nvSpPr>
          <p:cNvPr id="30" name="Text Placeholder 15">
            <a:extLst>
              <a:ext uri="{FF2B5EF4-FFF2-40B4-BE49-F238E27FC236}">
                <a16:creationId xmlns:a16="http://schemas.microsoft.com/office/drawing/2014/main" id="{538F007F-2B58-1B43-AFAB-6FA76530DF7F}"/>
              </a:ext>
            </a:extLst>
          </p:cNvPr>
          <p:cNvSpPr>
            <a:spLocks noGrp="1"/>
          </p:cNvSpPr>
          <p:nvPr>
            <p:ph type="body" sz="quarter" idx="38" hasCustomPrompt="1"/>
          </p:nvPr>
        </p:nvSpPr>
        <p:spPr>
          <a:xfrm>
            <a:off x="2411466" y="5768748"/>
            <a:ext cx="1674000" cy="477805"/>
          </a:xfrm>
          <a:solidFill>
            <a:schemeClr val="accent4"/>
          </a:solidFill>
          <a:ln>
            <a:solidFill>
              <a:schemeClr val="accent5"/>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66" name="Text Placeholder 15">
            <a:extLst>
              <a:ext uri="{FF2B5EF4-FFF2-40B4-BE49-F238E27FC236}">
                <a16:creationId xmlns:a16="http://schemas.microsoft.com/office/drawing/2014/main" id="{EE4AA722-2F38-9B4F-AF87-C9E293B4BFE1}"/>
              </a:ext>
            </a:extLst>
          </p:cNvPr>
          <p:cNvSpPr>
            <a:spLocks noGrp="1"/>
          </p:cNvSpPr>
          <p:nvPr>
            <p:ph type="body" sz="quarter" idx="40" hasCustomPrompt="1"/>
          </p:nvPr>
        </p:nvSpPr>
        <p:spPr>
          <a:xfrm>
            <a:off x="4335124" y="5768748"/>
            <a:ext cx="1674000" cy="477805"/>
          </a:xfrm>
          <a:solidFill>
            <a:schemeClr val="accent4"/>
          </a:solidFill>
          <a:ln>
            <a:solidFill>
              <a:schemeClr val="accent5"/>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68" name="Text Placeholder 15">
            <a:extLst>
              <a:ext uri="{FF2B5EF4-FFF2-40B4-BE49-F238E27FC236}">
                <a16:creationId xmlns:a16="http://schemas.microsoft.com/office/drawing/2014/main" id="{1D80571F-73CB-F64E-86FA-F66E6AEF85B5}"/>
              </a:ext>
            </a:extLst>
          </p:cNvPr>
          <p:cNvSpPr>
            <a:spLocks noGrp="1"/>
          </p:cNvSpPr>
          <p:nvPr>
            <p:ph type="body" sz="quarter" idx="42" hasCustomPrompt="1"/>
          </p:nvPr>
        </p:nvSpPr>
        <p:spPr>
          <a:xfrm>
            <a:off x="6235321" y="5768748"/>
            <a:ext cx="1674000" cy="477805"/>
          </a:xfrm>
          <a:solidFill>
            <a:schemeClr val="accent4"/>
          </a:solidFill>
          <a:ln>
            <a:solidFill>
              <a:schemeClr val="accent5"/>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70" name="Text Placeholder 15">
            <a:extLst>
              <a:ext uri="{FF2B5EF4-FFF2-40B4-BE49-F238E27FC236}">
                <a16:creationId xmlns:a16="http://schemas.microsoft.com/office/drawing/2014/main" id="{95DED0D2-50C1-4D4F-A8B6-6BFE76633557}"/>
              </a:ext>
            </a:extLst>
          </p:cNvPr>
          <p:cNvSpPr>
            <a:spLocks noGrp="1"/>
          </p:cNvSpPr>
          <p:nvPr>
            <p:ph type="body" sz="quarter" idx="44" hasCustomPrompt="1"/>
          </p:nvPr>
        </p:nvSpPr>
        <p:spPr>
          <a:xfrm>
            <a:off x="8145124" y="5768748"/>
            <a:ext cx="1674000" cy="477805"/>
          </a:xfrm>
          <a:solidFill>
            <a:schemeClr val="accent4"/>
          </a:solidFill>
          <a:ln>
            <a:solidFill>
              <a:schemeClr val="accent5"/>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72" name="Text Placeholder 15">
            <a:extLst>
              <a:ext uri="{FF2B5EF4-FFF2-40B4-BE49-F238E27FC236}">
                <a16:creationId xmlns:a16="http://schemas.microsoft.com/office/drawing/2014/main" id="{69EE432E-DD66-5D4C-93CF-C06DF9AE5A69}"/>
              </a:ext>
            </a:extLst>
          </p:cNvPr>
          <p:cNvSpPr>
            <a:spLocks noGrp="1"/>
          </p:cNvSpPr>
          <p:nvPr>
            <p:ph type="body" sz="quarter" idx="46" hasCustomPrompt="1"/>
          </p:nvPr>
        </p:nvSpPr>
        <p:spPr>
          <a:xfrm>
            <a:off x="10041301" y="5768748"/>
            <a:ext cx="1674000" cy="477805"/>
          </a:xfrm>
          <a:solidFill>
            <a:schemeClr val="accent4"/>
          </a:solidFill>
          <a:ln>
            <a:solidFill>
              <a:schemeClr val="accent5"/>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21" name="Slide Number Placeholder 5">
            <a:extLst>
              <a:ext uri="{FF2B5EF4-FFF2-40B4-BE49-F238E27FC236}">
                <a16:creationId xmlns:a16="http://schemas.microsoft.com/office/drawing/2014/main" id="{ACB4B8D7-4C0A-2F4F-80B2-B86B0D2A0494}"/>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rtl="0">
              <a:defRPr sz="1000">
                <a:solidFill>
                  <a:schemeClr val="bg1"/>
                </a:solidFill>
              </a:defRPr>
            </a:lvl1pPr>
          </a:lstStyle>
          <a:p>
            <a:fld id="{EFD60563-7294-6E43-89C2-8065AA058612}" type="slidenum">
              <a:rPr lang="en-GB" smtClean="0"/>
              <a:pPr/>
              <a:t>‹N°›</a:t>
            </a:fld>
            <a:endParaRPr lang="en-GB" dirty="0"/>
          </a:p>
        </p:txBody>
      </p:sp>
    </p:spTree>
    <p:extLst>
      <p:ext uri="{BB962C8B-B14F-4D97-AF65-F5344CB8AC3E}">
        <p14:creationId xmlns:p14="http://schemas.microsoft.com/office/powerpoint/2010/main" val="2868520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come Statem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93AD29A-7EAB-44FD-8085-965CC56AF641}"/>
              </a:ext>
            </a:extLst>
          </p:cNvPr>
          <p:cNvGraphicFramePr>
            <a:graphicFrameLocks noChangeAspect="1"/>
          </p:cNvGraphicFramePr>
          <p:nvPr userDrawn="1">
            <p:custDataLst>
              <p:tags r:id="rId2"/>
            </p:custDataLst>
            <p:extLst>
              <p:ext uri="{D42A27DB-BD31-4B8C-83A1-F6EECF244321}">
                <p14:modId xmlns:p14="http://schemas.microsoft.com/office/powerpoint/2010/main" val="358573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1"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793AD29A-7EAB-44FD-8085-965CC56AF6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600799"/>
            <a:ext cx="11185842" cy="507831"/>
          </a:xfrm>
          <a:prstGeom prst="rect">
            <a:avLst/>
          </a:prstGeom>
        </p:spPr>
        <p:txBody>
          <a:bodyPr vert="horz" wrap="square">
            <a:spAutoFit/>
          </a:bodyPr>
          <a:lstStyle>
            <a:lvl1pPr rtl="0">
              <a:defRPr>
                <a:solidFill>
                  <a:schemeClr val="accent4"/>
                </a:solidFill>
              </a:defRPr>
            </a:lvl1pPr>
          </a:lstStyle>
          <a:p>
            <a:r>
              <a:rPr lang="en-GB" dirty="0"/>
              <a:t>Click to edit Master title style</a:t>
            </a:r>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319385" y="1365250"/>
            <a:ext cx="3569421" cy="3788641"/>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10">
            <a:extLst>
              <a:ext uri="{FF2B5EF4-FFF2-40B4-BE49-F238E27FC236}">
                <a16:creationId xmlns:a16="http://schemas.microsoft.com/office/drawing/2014/main" id="{74E95E57-F853-F540-9FAC-57A192D78FFD}"/>
              </a:ext>
            </a:extLst>
          </p:cNvPr>
          <p:cNvSpPr>
            <a:spLocks noGrp="1"/>
          </p:cNvSpPr>
          <p:nvPr>
            <p:ph sz="quarter" idx="15"/>
          </p:nvPr>
        </p:nvSpPr>
        <p:spPr>
          <a:xfrm>
            <a:off x="511175" y="1365250"/>
            <a:ext cx="3569421" cy="3788641"/>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10">
            <a:extLst>
              <a:ext uri="{FF2B5EF4-FFF2-40B4-BE49-F238E27FC236}">
                <a16:creationId xmlns:a16="http://schemas.microsoft.com/office/drawing/2014/main" id="{06CEF2B4-7277-2B43-BAE0-C3C697706A8D}"/>
              </a:ext>
            </a:extLst>
          </p:cNvPr>
          <p:cNvSpPr>
            <a:spLocks noGrp="1"/>
          </p:cNvSpPr>
          <p:nvPr>
            <p:ph sz="quarter" idx="16"/>
          </p:nvPr>
        </p:nvSpPr>
        <p:spPr>
          <a:xfrm>
            <a:off x="8127596" y="1365250"/>
            <a:ext cx="3569421" cy="3788641"/>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Text Placeholder 17">
            <a:extLst>
              <a:ext uri="{FF2B5EF4-FFF2-40B4-BE49-F238E27FC236}">
                <a16:creationId xmlns:a16="http://schemas.microsoft.com/office/drawing/2014/main" id="{EA3D1FA1-0EDF-4549-938F-FFC69CB81368}"/>
              </a:ext>
            </a:extLst>
          </p:cNvPr>
          <p:cNvSpPr>
            <a:spLocks noGrp="1"/>
          </p:cNvSpPr>
          <p:nvPr>
            <p:ph type="body" sz="quarter" idx="37" hasCustomPrompt="1"/>
          </p:nvPr>
        </p:nvSpPr>
        <p:spPr>
          <a:xfrm>
            <a:off x="511172" y="5454985"/>
            <a:ext cx="3569420" cy="415498"/>
          </a:xfrm>
        </p:spPr>
        <p:txBody>
          <a:bodyPr wrap="square">
            <a:spAutoFit/>
          </a:bodyPr>
          <a:lstStyle>
            <a:lvl1pPr rtl="0">
              <a:defRPr sz="3000">
                <a:solidFill>
                  <a:schemeClr val="accent5"/>
                </a:solidFill>
              </a:defRPr>
            </a:lvl1pPr>
          </a:lstStyle>
          <a:p>
            <a:pPr lvl="0"/>
            <a:r>
              <a:rPr lang="en-GB" dirty="0"/>
              <a:t>00%</a:t>
            </a:r>
          </a:p>
        </p:txBody>
      </p:sp>
      <p:sp>
        <p:nvSpPr>
          <p:cNvPr id="67" name="Text Placeholder 17">
            <a:extLst>
              <a:ext uri="{FF2B5EF4-FFF2-40B4-BE49-F238E27FC236}">
                <a16:creationId xmlns:a16="http://schemas.microsoft.com/office/drawing/2014/main" id="{A6BE3963-8080-FB45-9223-5A4E4D0801BC}"/>
              </a:ext>
            </a:extLst>
          </p:cNvPr>
          <p:cNvSpPr>
            <a:spLocks noGrp="1"/>
          </p:cNvSpPr>
          <p:nvPr>
            <p:ph type="body" sz="quarter" idx="41" hasCustomPrompt="1"/>
          </p:nvPr>
        </p:nvSpPr>
        <p:spPr>
          <a:xfrm>
            <a:off x="4319386" y="5454985"/>
            <a:ext cx="3569420" cy="415498"/>
          </a:xfrm>
        </p:spPr>
        <p:txBody>
          <a:bodyPr wrap="square">
            <a:spAutoFit/>
          </a:bodyPr>
          <a:lstStyle>
            <a:lvl1pPr rtl="0">
              <a:defRPr sz="3000">
                <a:solidFill>
                  <a:schemeClr val="accent5"/>
                </a:solidFill>
              </a:defRPr>
            </a:lvl1pPr>
          </a:lstStyle>
          <a:p>
            <a:pPr lvl="0"/>
            <a:r>
              <a:rPr lang="en-GB" dirty="0"/>
              <a:t>00%</a:t>
            </a:r>
          </a:p>
        </p:txBody>
      </p:sp>
      <p:sp>
        <p:nvSpPr>
          <p:cNvPr id="71" name="Text Placeholder 17">
            <a:extLst>
              <a:ext uri="{FF2B5EF4-FFF2-40B4-BE49-F238E27FC236}">
                <a16:creationId xmlns:a16="http://schemas.microsoft.com/office/drawing/2014/main" id="{E0DCB720-6B89-4A41-84C3-349D78F095D5}"/>
              </a:ext>
            </a:extLst>
          </p:cNvPr>
          <p:cNvSpPr>
            <a:spLocks noGrp="1"/>
          </p:cNvSpPr>
          <p:nvPr>
            <p:ph type="body" sz="quarter" idx="45" hasCustomPrompt="1"/>
          </p:nvPr>
        </p:nvSpPr>
        <p:spPr>
          <a:xfrm>
            <a:off x="8127597" y="5454985"/>
            <a:ext cx="3569420" cy="415498"/>
          </a:xfrm>
        </p:spPr>
        <p:txBody>
          <a:bodyPr wrap="square">
            <a:spAutoFit/>
          </a:bodyPr>
          <a:lstStyle>
            <a:lvl1pPr rtl="0">
              <a:defRPr sz="3000">
                <a:solidFill>
                  <a:schemeClr val="accent5"/>
                </a:solidFill>
              </a:defRPr>
            </a:lvl1pPr>
          </a:lstStyle>
          <a:p>
            <a:pPr lvl="0"/>
            <a:r>
              <a:rPr lang="en-GB" dirty="0"/>
              <a:t>00%</a:t>
            </a:r>
          </a:p>
        </p:txBody>
      </p:sp>
      <p:sp>
        <p:nvSpPr>
          <p:cNvPr id="21" name="Text Placeholder 15">
            <a:extLst>
              <a:ext uri="{FF2B5EF4-FFF2-40B4-BE49-F238E27FC236}">
                <a16:creationId xmlns:a16="http://schemas.microsoft.com/office/drawing/2014/main" id="{D012175F-48B2-C748-9482-3F17A80368D4}"/>
              </a:ext>
            </a:extLst>
          </p:cNvPr>
          <p:cNvSpPr>
            <a:spLocks noGrp="1"/>
          </p:cNvSpPr>
          <p:nvPr>
            <p:ph type="body" sz="quarter" idx="46" hasCustomPrompt="1"/>
          </p:nvPr>
        </p:nvSpPr>
        <p:spPr>
          <a:xfrm>
            <a:off x="4319385" y="5774819"/>
            <a:ext cx="3569421" cy="311606"/>
          </a:xfrm>
          <a:solidFill>
            <a:schemeClr val="accent4"/>
          </a:solidFill>
          <a:ln>
            <a:solidFill>
              <a:schemeClr val="accent4"/>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28" name="Text Placeholder 15">
            <a:extLst>
              <a:ext uri="{FF2B5EF4-FFF2-40B4-BE49-F238E27FC236}">
                <a16:creationId xmlns:a16="http://schemas.microsoft.com/office/drawing/2014/main" id="{BAE66A90-CC6F-A344-A5A4-423DBB116146}"/>
              </a:ext>
            </a:extLst>
          </p:cNvPr>
          <p:cNvSpPr>
            <a:spLocks noGrp="1"/>
          </p:cNvSpPr>
          <p:nvPr>
            <p:ph type="body" sz="quarter" idx="36" hasCustomPrompt="1"/>
          </p:nvPr>
        </p:nvSpPr>
        <p:spPr>
          <a:xfrm>
            <a:off x="511173" y="5774819"/>
            <a:ext cx="3569421" cy="311606"/>
          </a:xfrm>
          <a:solidFill>
            <a:schemeClr val="accent4"/>
          </a:solidFill>
          <a:ln>
            <a:solidFill>
              <a:schemeClr val="accent4"/>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22" name="Text Placeholder 15">
            <a:extLst>
              <a:ext uri="{FF2B5EF4-FFF2-40B4-BE49-F238E27FC236}">
                <a16:creationId xmlns:a16="http://schemas.microsoft.com/office/drawing/2014/main" id="{CB45164F-A818-1A47-8E15-450AE9EACEB9}"/>
              </a:ext>
            </a:extLst>
          </p:cNvPr>
          <p:cNvSpPr>
            <a:spLocks noGrp="1"/>
          </p:cNvSpPr>
          <p:nvPr>
            <p:ph type="body" sz="quarter" idx="47" hasCustomPrompt="1"/>
          </p:nvPr>
        </p:nvSpPr>
        <p:spPr>
          <a:xfrm>
            <a:off x="8127596" y="5774819"/>
            <a:ext cx="3569421" cy="311606"/>
          </a:xfrm>
          <a:solidFill>
            <a:schemeClr val="accent4"/>
          </a:solidFill>
          <a:ln>
            <a:solidFill>
              <a:schemeClr val="accent4"/>
            </a:solidFill>
          </a:ln>
        </p:spPr>
        <p:txBody>
          <a:bodyPr lIns="72000" tIns="72000" rIns="72000" bIns="72000">
            <a:sp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14" name="Slide Number Placeholder 5">
            <a:extLst>
              <a:ext uri="{FF2B5EF4-FFF2-40B4-BE49-F238E27FC236}">
                <a16:creationId xmlns:a16="http://schemas.microsoft.com/office/drawing/2014/main" id="{AB90DB84-41A9-7248-BB2F-538B168C8D9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rtl="0">
              <a:defRPr sz="1000">
                <a:solidFill>
                  <a:schemeClr val="bg1"/>
                </a:solidFill>
              </a:defRPr>
            </a:lvl1pPr>
          </a:lstStyle>
          <a:p>
            <a:fld id="{EFD60563-7294-6E43-89C2-8065AA058612}" type="slidenum">
              <a:rPr lang="en-GB" smtClean="0"/>
              <a:pPr/>
              <a:t>‹N°›</a:t>
            </a:fld>
            <a:endParaRPr lang="en-GB" dirty="0"/>
          </a:p>
        </p:txBody>
      </p:sp>
    </p:spTree>
    <p:extLst>
      <p:ext uri="{BB962C8B-B14F-4D97-AF65-F5344CB8AC3E}">
        <p14:creationId xmlns:p14="http://schemas.microsoft.com/office/powerpoint/2010/main" val="34961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Detai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F29-F4C3-5446-83B4-79B23D27E54F}"/>
              </a:ext>
            </a:extLst>
          </p:cNvPr>
          <p:cNvSpPr>
            <a:spLocks noGrp="1"/>
          </p:cNvSpPr>
          <p:nvPr>
            <p:ph type="title" hasCustomPrompt="1"/>
          </p:nvPr>
        </p:nvSpPr>
        <p:spPr>
          <a:xfrm>
            <a:off x="511176" y="705456"/>
            <a:ext cx="3565388" cy="1311128"/>
          </a:xfrm>
          <a:prstGeom prst="rect">
            <a:avLst/>
          </a:prstGeom>
        </p:spPr>
        <p:txBody>
          <a:bodyPr wrap="square">
            <a:spAutoFit/>
          </a:bodyPr>
          <a:lstStyle>
            <a:lvl1pPr>
              <a:defRPr sz="4400"/>
            </a:lvl1pPr>
          </a:lstStyle>
          <a:p>
            <a:r>
              <a:rPr lang="en-GB" dirty="0"/>
              <a:t>Detailed agenda</a:t>
            </a:r>
            <a:endParaRPr lang="en-US" dirty="0"/>
          </a:p>
        </p:txBody>
      </p:sp>
      <p:sp>
        <p:nvSpPr>
          <p:cNvPr id="8" name="Text Placeholder 7">
            <a:extLst>
              <a:ext uri="{FF2B5EF4-FFF2-40B4-BE49-F238E27FC236}">
                <a16:creationId xmlns:a16="http://schemas.microsoft.com/office/drawing/2014/main" id="{56FAFFE5-DAC7-B449-B605-0DAF0C514746}"/>
              </a:ext>
            </a:extLst>
          </p:cNvPr>
          <p:cNvSpPr>
            <a:spLocks noGrp="1"/>
          </p:cNvSpPr>
          <p:nvPr>
            <p:ph type="body" sz="quarter" idx="13"/>
          </p:nvPr>
        </p:nvSpPr>
        <p:spPr>
          <a:xfrm>
            <a:off x="4335009" y="676275"/>
            <a:ext cx="3521982" cy="5499100"/>
          </a:xfrm>
        </p:spPr>
        <p:txBody>
          <a:bodyPr/>
          <a:lstStyle>
            <a:lvl1pPr marL="360000" indent="-360000">
              <a:spcBef>
                <a:spcPts val="0"/>
              </a:spcBef>
              <a:spcAft>
                <a:spcPts val="300"/>
              </a:spcAft>
              <a:buClr>
                <a:schemeClr val="accent4"/>
              </a:buClr>
              <a:buFont typeface="+mj-lt"/>
              <a:buAutoNum type="arabicPeriod"/>
              <a:defRPr b="1">
                <a:solidFill>
                  <a:srgbClr val="097698"/>
                </a:solidFill>
              </a:defRPr>
            </a:lvl1pPr>
            <a:lvl2pPr marL="0" indent="0">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7">
            <a:extLst>
              <a:ext uri="{FF2B5EF4-FFF2-40B4-BE49-F238E27FC236}">
                <a16:creationId xmlns:a16="http://schemas.microsoft.com/office/drawing/2014/main" id="{EB34D347-48C0-F949-88B9-8594FCEBC50F}"/>
              </a:ext>
            </a:extLst>
          </p:cNvPr>
          <p:cNvSpPr>
            <a:spLocks noGrp="1"/>
          </p:cNvSpPr>
          <p:nvPr>
            <p:ph type="body" sz="quarter" idx="14"/>
          </p:nvPr>
        </p:nvSpPr>
        <p:spPr>
          <a:xfrm>
            <a:off x="8158842" y="676275"/>
            <a:ext cx="3521982" cy="5499100"/>
          </a:xfrm>
        </p:spPr>
        <p:txBody>
          <a:bodyPr/>
          <a:lstStyle>
            <a:lvl1pPr marL="360000" indent="-360000">
              <a:spcBef>
                <a:spcPts val="0"/>
              </a:spcBef>
              <a:spcAft>
                <a:spcPts val="300"/>
              </a:spcAft>
              <a:buClr>
                <a:schemeClr val="accent4"/>
              </a:buClr>
              <a:buFont typeface="+mj-lt"/>
              <a:buAutoNum type="arabicPeriod"/>
              <a:tabLst/>
              <a:defRPr b="1">
                <a:solidFill>
                  <a:srgbClr val="097698"/>
                </a:solidFill>
              </a:defRPr>
            </a:lvl1pPr>
            <a:lvl2pPr marL="360363" indent="-360363">
              <a:spcBef>
                <a:spcPts val="0"/>
              </a:spcBef>
              <a:spcAft>
                <a:spcPts val="300"/>
              </a:spcAft>
              <a:buNone/>
              <a:tabLst/>
              <a:defRPr sz="1600" b="1">
                <a:solidFill>
                  <a:schemeClr val="tx1">
                    <a:lumMod val="75000"/>
                    <a:lumOff val="25000"/>
                  </a:schemeClr>
                </a:solidFill>
              </a:defRPr>
            </a:lvl2pPr>
            <a:lvl3pPr marL="284400" indent="-284400">
              <a:spcBef>
                <a:spcPts val="0"/>
              </a:spcBef>
              <a:spcAft>
                <a:spcPts val="300"/>
              </a:spcAft>
              <a:buFont typeface="Arial" panose="020B0604020202020204" pitchFamily="34" charset="0"/>
              <a:buChar char="•"/>
              <a:tabLst/>
              <a:defRPr/>
            </a:lvl3pPr>
            <a:lvl4pPr marL="19050" indent="0">
              <a:spcBef>
                <a:spcPts val="0"/>
              </a:spcBef>
              <a:spcAft>
                <a:spcPts val="300"/>
              </a:spcAft>
              <a:buNone/>
              <a:tabLst/>
              <a:defRPr/>
            </a:lvl4pPr>
            <a:lvl5pPr marL="19050" indent="0">
              <a:spcBef>
                <a:spcPts val="0"/>
              </a:spcBef>
              <a:spcAft>
                <a:spcPts val="300"/>
              </a:spcAft>
              <a:buNone/>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E7F022E6-8023-C649-BAAB-4C3325963EEE}"/>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60563-7294-6E43-89C2-8065AA058612}" type="slidenum">
              <a:rPr lang="en-US" smtClean="0"/>
              <a:pPr/>
              <a:t>‹N°›</a:t>
            </a:fld>
            <a:endParaRPr lang="en-US" dirty="0"/>
          </a:p>
        </p:txBody>
      </p:sp>
    </p:spTree>
    <p:extLst>
      <p:ext uri="{BB962C8B-B14F-4D97-AF65-F5344CB8AC3E}">
        <p14:creationId xmlns:p14="http://schemas.microsoft.com/office/powerpoint/2010/main" val="313469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Multipl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8D199B-E970-434D-BBDE-9D398C991930}"/>
              </a:ext>
            </a:extLst>
          </p:cNvPr>
          <p:cNvGraphicFramePr>
            <a:graphicFrameLocks noChangeAspect="1"/>
          </p:cNvGraphicFramePr>
          <p:nvPr userDrawn="1">
            <p:custDataLst>
              <p:tags r:id="rId2"/>
            </p:custDataLst>
            <p:extLst>
              <p:ext uri="{D42A27DB-BD31-4B8C-83A1-F6EECF244321}">
                <p14:modId xmlns:p14="http://schemas.microsoft.com/office/powerpoint/2010/main" val="872893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5"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1B8D199B-E970-434D-BBDE-9D398C9919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43EF29-F4C3-5446-83B4-79B23D27E54F}"/>
              </a:ext>
            </a:extLst>
          </p:cNvPr>
          <p:cNvSpPr>
            <a:spLocks noGrp="1"/>
          </p:cNvSpPr>
          <p:nvPr>
            <p:ph type="title"/>
          </p:nvPr>
        </p:nvSpPr>
        <p:spPr>
          <a:xfrm>
            <a:off x="511175" y="393050"/>
            <a:ext cx="3040063" cy="1338828"/>
          </a:xfrm>
          <a:prstGeom prst="rect">
            <a:avLst/>
          </a:prstGeom>
        </p:spPr>
        <p:txBody>
          <a:bodyPr vert="horz">
            <a:spAutoFit/>
          </a:bodyPr>
          <a:lstStyle>
            <a:lvl1pPr rtl="0">
              <a:defRPr>
                <a:solidFill>
                  <a:schemeClr val="accent4"/>
                </a:solidFill>
              </a:defRPr>
            </a:lvl1pPr>
          </a:lstStyle>
          <a:p>
            <a:r>
              <a:rPr lang="en-GB" dirty="0"/>
              <a:t>Click to edit Master title style</a:t>
            </a:r>
          </a:p>
        </p:txBody>
      </p:sp>
      <p:sp>
        <p:nvSpPr>
          <p:cNvPr id="9" name="Text Placeholder 8">
            <a:extLst>
              <a:ext uri="{FF2B5EF4-FFF2-40B4-BE49-F238E27FC236}">
                <a16:creationId xmlns:a16="http://schemas.microsoft.com/office/drawing/2014/main" id="{0B280771-CAB4-4647-92BA-9B70C6243941}"/>
              </a:ext>
            </a:extLst>
          </p:cNvPr>
          <p:cNvSpPr>
            <a:spLocks noGrp="1"/>
          </p:cNvSpPr>
          <p:nvPr>
            <p:ph type="body" sz="quarter" idx="13"/>
          </p:nvPr>
        </p:nvSpPr>
        <p:spPr>
          <a:xfrm>
            <a:off x="511175" y="1879599"/>
            <a:ext cx="3040063" cy="4295775"/>
          </a:xfrm>
        </p:spPr>
        <p:txBody>
          <a:bodyPr/>
          <a:lstStyle>
            <a:lvl1pPr rtl="0">
              <a:defRPr>
                <a:solidFill>
                  <a:schemeClr val="tx1">
                    <a:lumMod val="75000"/>
                    <a:lumOff val="25000"/>
                  </a:schemeClr>
                </a:solidFill>
              </a:defRPr>
            </a:lvl1pPr>
            <a:lvl2pPr rtl="0">
              <a:defRPr>
                <a:solidFill>
                  <a:schemeClr val="tx1">
                    <a:lumMod val="75000"/>
                    <a:lumOff val="25000"/>
                  </a:schemeClr>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056496" y="676275"/>
            <a:ext cx="3569421" cy="3432175"/>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15">
            <a:extLst>
              <a:ext uri="{FF2B5EF4-FFF2-40B4-BE49-F238E27FC236}">
                <a16:creationId xmlns:a16="http://schemas.microsoft.com/office/drawing/2014/main" id="{D995AE8E-D8C0-1040-8172-B30556272727}"/>
              </a:ext>
            </a:extLst>
          </p:cNvPr>
          <p:cNvSpPr>
            <a:spLocks noGrp="1"/>
          </p:cNvSpPr>
          <p:nvPr>
            <p:ph type="body" sz="quarter" idx="20" hasCustomPrompt="1"/>
          </p:nvPr>
        </p:nvSpPr>
        <p:spPr>
          <a:xfrm>
            <a:off x="4072632" y="4583113"/>
            <a:ext cx="999815" cy="626884"/>
          </a:xfrm>
          <a:solidFill>
            <a:schemeClr val="accent4"/>
          </a:solidFill>
          <a:ln>
            <a:solidFill>
              <a:schemeClr val="accent4"/>
            </a:solidFill>
          </a:ln>
        </p:spPr>
        <p:txBody>
          <a:bodyPr lIns="72000" tIns="72000" rIns="72000" bIns="72000">
            <a:no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27" name="Text Placeholder 17">
            <a:extLst>
              <a:ext uri="{FF2B5EF4-FFF2-40B4-BE49-F238E27FC236}">
                <a16:creationId xmlns:a16="http://schemas.microsoft.com/office/drawing/2014/main" id="{635C34DE-7A13-6E44-A60D-0CC637CAA65F}"/>
              </a:ext>
            </a:extLst>
          </p:cNvPr>
          <p:cNvSpPr>
            <a:spLocks noGrp="1"/>
          </p:cNvSpPr>
          <p:nvPr>
            <p:ph type="body" sz="quarter" idx="21" hasCustomPrompt="1"/>
          </p:nvPr>
        </p:nvSpPr>
        <p:spPr>
          <a:xfrm>
            <a:off x="4044922" y="4161988"/>
            <a:ext cx="1209283" cy="553998"/>
          </a:xfrm>
        </p:spPr>
        <p:txBody>
          <a:bodyPr wrap="none">
            <a:spAutoFit/>
          </a:bodyPr>
          <a:lstStyle>
            <a:lvl1pPr rtl="0">
              <a:defRPr sz="4000">
                <a:solidFill>
                  <a:schemeClr val="accent5"/>
                </a:solidFill>
              </a:defRPr>
            </a:lvl1pPr>
          </a:lstStyle>
          <a:p>
            <a:pPr lvl="0"/>
            <a:r>
              <a:rPr lang="en-GB" dirty="0"/>
              <a:t>00%</a:t>
            </a:r>
          </a:p>
        </p:txBody>
      </p:sp>
      <p:sp>
        <p:nvSpPr>
          <p:cNvPr id="33" name="Picture Placeholder 6">
            <a:extLst>
              <a:ext uri="{FF2B5EF4-FFF2-40B4-BE49-F238E27FC236}">
                <a16:creationId xmlns:a16="http://schemas.microsoft.com/office/drawing/2014/main" id="{C8A8D1CC-7A66-5C4C-A82D-01B173DC5235}"/>
              </a:ext>
            </a:extLst>
          </p:cNvPr>
          <p:cNvSpPr>
            <a:spLocks noGrp="1"/>
          </p:cNvSpPr>
          <p:nvPr>
            <p:ph type="pic" sz="quarter" idx="26"/>
          </p:nvPr>
        </p:nvSpPr>
        <p:spPr>
          <a:xfrm>
            <a:off x="8147310" y="676274"/>
            <a:ext cx="1273781" cy="1723798"/>
          </a:xfrm>
        </p:spPr>
        <p:txBody>
          <a:bodyPr/>
          <a:lstStyle>
            <a:lvl1pPr>
              <a:defRPr>
                <a:solidFill>
                  <a:schemeClr val="tx2"/>
                </a:solidFill>
              </a:defRPr>
            </a:lvl1pPr>
          </a:lstStyle>
          <a:p>
            <a:endParaRPr lang="en-US" dirty="0"/>
          </a:p>
        </p:txBody>
      </p:sp>
      <p:sp>
        <p:nvSpPr>
          <p:cNvPr id="34" name="Text Placeholder 10">
            <a:extLst>
              <a:ext uri="{FF2B5EF4-FFF2-40B4-BE49-F238E27FC236}">
                <a16:creationId xmlns:a16="http://schemas.microsoft.com/office/drawing/2014/main" id="{009D70E5-797C-6A4F-A55F-778BF2E72744}"/>
              </a:ext>
            </a:extLst>
          </p:cNvPr>
          <p:cNvSpPr>
            <a:spLocks noGrp="1"/>
          </p:cNvSpPr>
          <p:nvPr>
            <p:ph type="body" sz="quarter" idx="27"/>
          </p:nvPr>
        </p:nvSpPr>
        <p:spPr>
          <a:xfrm>
            <a:off x="9642475" y="676275"/>
            <a:ext cx="2038350" cy="1723797"/>
          </a:xfrm>
        </p:spPr>
        <p:txBody>
          <a:bodyPr>
            <a:noAutofit/>
          </a:bodyPr>
          <a:lstStyle>
            <a:lvl1pPr rtl="0">
              <a:spcBef>
                <a:spcPts val="300"/>
              </a:spcBef>
              <a:spcAft>
                <a:spcPts val="300"/>
              </a:spcAft>
              <a:defRPr sz="1200"/>
            </a:lvl1pPr>
            <a:lvl2pPr rtl="0">
              <a:spcBef>
                <a:spcPts val="300"/>
              </a:spcBef>
              <a:spcAft>
                <a:spcPts val="300"/>
              </a:spcAft>
              <a:defRPr sz="1200"/>
            </a:lvl2pPr>
            <a:lvl3pPr marL="180000" indent="-180000" rtl="0">
              <a:spcBef>
                <a:spcPts val="0"/>
              </a:spcBef>
              <a:spcAft>
                <a:spcPts val="300"/>
              </a:spcAft>
              <a:defRPr sz="1200"/>
            </a:lvl3pPr>
            <a:lvl4pPr rtl="0">
              <a:spcBef>
                <a:spcPts val="300"/>
              </a:spcBef>
              <a:spcAft>
                <a:spcPts val="300"/>
              </a:spcAft>
              <a:defRPr sz="1200"/>
            </a:lvl4pPr>
            <a:lvl5pPr rtl="0">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9" name="Picture Placeholder 6">
            <a:extLst>
              <a:ext uri="{FF2B5EF4-FFF2-40B4-BE49-F238E27FC236}">
                <a16:creationId xmlns:a16="http://schemas.microsoft.com/office/drawing/2014/main" id="{DF0C1EFD-744E-9141-9E99-359CDF2EA367}"/>
              </a:ext>
            </a:extLst>
          </p:cNvPr>
          <p:cNvSpPr>
            <a:spLocks noGrp="1"/>
          </p:cNvSpPr>
          <p:nvPr>
            <p:ph type="pic" sz="quarter" idx="28"/>
          </p:nvPr>
        </p:nvSpPr>
        <p:spPr>
          <a:xfrm>
            <a:off x="8147310" y="2674054"/>
            <a:ext cx="1273781" cy="1723798"/>
          </a:xfrm>
        </p:spPr>
        <p:txBody>
          <a:bodyPr/>
          <a:lstStyle>
            <a:lvl1pPr>
              <a:defRPr>
                <a:solidFill>
                  <a:schemeClr val="tx2"/>
                </a:solidFill>
              </a:defRPr>
            </a:lvl1pPr>
          </a:lstStyle>
          <a:p>
            <a:endParaRPr lang="en-US" dirty="0"/>
          </a:p>
        </p:txBody>
      </p:sp>
      <p:sp>
        <p:nvSpPr>
          <p:cNvPr id="40" name="Text Placeholder 10">
            <a:extLst>
              <a:ext uri="{FF2B5EF4-FFF2-40B4-BE49-F238E27FC236}">
                <a16:creationId xmlns:a16="http://schemas.microsoft.com/office/drawing/2014/main" id="{F9C930F9-C4C0-144D-BBF8-2960D1E45A20}"/>
              </a:ext>
            </a:extLst>
          </p:cNvPr>
          <p:cNvSpPr>
            <a:spLocks noGrp="1"/>
          </p:cNvSpPr>
          <p:nvPr>
            <p:ph type="body" sz="quarter" idx="29"/>
          </p:nvPr>
        </p:nvSpPr>
        <p:spPr>
          <a:xfrm>
            <a:off x="9642475" y="2674055"/>
            <a:ext cx="2038350" cy="1723797"/>
          </a:xfrm>
        </p:spPr>
        <p:txBody>
          <a:bodyPr>
            <a:noAutofit/>
          </a:bodyPr>
          <a:lstStyle>
            <a:lvl1pPr rtl="0">
              <a:spcBef>
                <a:spcPts val="300"/>
              </a:spcBef>
              <a:spcAft>
                <a:spcPts val="300"/>
              </a:spcAft>
              <a:defRPr sz="1200"/>
            </a:lvl1pPr>
            <a:lvl2pPr rtl="0">
              <a:spcBef>
                <a:spcPts val="300"/>
              </a:spcBef>
              <a:spcAft>
                <a:spcPts val="300"/>
              </a:spcAft>
              <a:defRPr sz="1200"/>
            </a:lvl2pPr>
            <a:lvl3pPr marL="180000" indent="-180000" rtl="0">
              <a:spcBef>
                <a:spcPts val="0"/>
              </a:spcBef>
              <a:spcAft>
                <a:spcPts val="300"/>
              </a:spcAft>
              <a:defRPr sz="1200"/>
            </a:lvl3pPr>
            <a:lvl4pPr rtl="0">
              <a:spcBef>
                <a:spcPts val="300"/>
              </a:spcBef>
              <a:spcAft>
                <a:spcPts val="300"/>
              </a:spcAft>
              <a:defRPr sz="1200"/>
            </a:lvl4pPr>
            <a:lvl5pPr rtl="0">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Picture Placeholder 6">
            <a:extLst>
              <a:ext uri="{FF2B5EF4-FFF2-40B4-BE49-F238E27FC236}">
                <a16:creationId xmlns:a16="http://schemas.microsoft.com/office/drawing/2014/main" id="{92FB6AFC-BC7D-F241-8D30-C3E3BE8D4C8E}"/>
              </a:ext>
            </a:extLst>
          </p:cNvPr>
          <p:cNvSpPr>
            <a:spLocks noGrp="1"/>
          </p:cNvSpPr>
          <p:nvPr>
            <p:ph type="pic" sz="quarter" idx="30"/>
          </p:nvPr>
        </p:nvSpPr>
        <p:spPr>
          <a:xfrm>
            <a:off x="8147310" y="4671834"/>
            <a:ext cx="1273781" cy="1723798"/>
          </a:xfrm>
        </p:spPr>
        <p:txBody>
          <a:bodyPr/>
          <a:lstStyle>
            <a:lvl1pPr>
              <a:defRPr>
                <a:solidFill>
                  <a:schemeClr val="tx2"/>
                </a:solidFill>
              </a:defRPr>
            </a:lvl1pPr>
          </a:lstStyle>
          <a:p>
            <a:endParaRPr lang="en-US" dirty="0"/>
          </a:p>
        </p:txBody>
      </p:sp>
      <p:sp>
        <p:nvSpPr>
          <p:cNvPr id="42" name="Text Placeholder 10">
            <a:extLst>
              <a:ext uri="{FF2B5EF4-FFF2-40B4-BE49-F238E27FC236}">
                <a16:creationId xmlns:a16="http://schemas.microsoft.com/office/drawing/2014/main" id="{BD5FFF34-F65A-2D48-8248-09B4D16A52D5}"/>
              </a:ext>
            </a:extLst>
          </p:cNvPr>
          <p:cNvSpPr>
            <a:spLocks noGrp="1"/>
          </p:cNvSpPr>
          <p:nvPr>
            <p:ph type="body" sz="quarter" idx="31"/>
          </p:nvPr>
        </p:nvSpPr>
        <p:spPr>
          <a:xfrm>
            <a:off x="9642475" y="4671835"/>
            <a:ext cx="2038350" cy="1723797"/>
          </a:xfrm>
        </p:spPr>
        <p:txBody>
          <a:bodyPr>
            <a:noAutofit/>
          </a:bodyPr>
          <a:lstStyle>
            <a:lvl1pPr rtl="0">
              <a:spcBef>
                <a:spcPts val="300"/>
              </a:spcBef>
              <a:spcAft>
                <a:spcPts val="300"/>
              </a:spcAft>
              <a:defRPr sz="1200"/>
            </a:lvl1pPr>
            <a:lvl2pPr rtl="0">
              <a:spcBef>
                <a:spcPts val="300"/>
              </a:spcBef>
              <a:spcAft>
                <a:spcPts val="300"/>
              </a:spcAft>
              <a:defRPr sz="1200"/>
            </a:lvl2pPr>
            <a:lvl3pPr marL="180000" indent="-180000" rtl="0">
              <a:spcBef>
                <a:spcPts val="0"/>
              </a:spcBef>
              <a:spcAft>
                <a:spcPts val="300"/>
              </a:spcAft>
              <a:defRPr sz="1200"/>
            </a:lvl3pPr>
            <a:lvl4pPr rtl="0">
              <a:spcBef>
                <a:spcPts val="300"/>
              </a:spcBef>
              <a:spcAft>
                <a:spcPts val="300"/>
              </a:spcAft>
              <a:defRPr sz="1200"/>
            </a:lvl4pPr>
            <a:lvl5pPr rtl="0">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7" name="Text Placeholder 15">
            <a:extLst>
              <a:ext uri="{FF2B5EF4-FFF2-40B4-BE49-F238E27FC236}">
                <a16:creationId xmlns:a16="http://schemas.microsoft.com/office/drawing/2014/main" id="{D1667581-15E2-5646-94C0-8DEBD783C735}"/>
              </a:ext>
            </a:extLst>
          </p:cNvPr>
          <p:cNvSpPr>
            <a:spLocks noGrp="1"/>
          </p:cNvSpPr>
          <p:nvPr>
            <p:ph type="body" sz="quarter" idx="32" hasCustomPrompt="1"/>
          </p:nvPr>
        </p:nvSpPr>
        <p:spPr>
          <a:xfrm>
            <a:off x="5335637" y="4583113"/>
            <a:ext cx="999815" cy="626884"/>
          </a:xfrm>
          <a:solidFill>
            <a:schemeClr val="accent4"/>
          </a:solidFill>
          <a:ln>
            <a:solidFill>
              <a:schemeClr val="accent4"/>
            </a:solidFill>
          </a:ln>
        </p:spPr>
        <p:txBody>
          <a:bodyPr lIns="72000" tIns="72000" rIns="72000" bIns="72000">
            <a:no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48" name="Text Placeholder 17">
            <a:extLst>
              <a:ext uri="{FF2B5EF4-FFF2-40B4-BE49-F238E27FC236}">
                <a16:creationId xmlns:a16="http://schemas.microsoft.com/office/drawing/2014/main" id="{7747194F-2F2C-5047-8E2E-8708A174A3FA}"/>
              </a:ext>
            </a:extLst>
          </p:cNvPr>
          <p:cNvSpPr>
            <a:spLocks noGrp="1"/>
          </p:cNvSpPr>
          <p:nvPr>
            <p:ph type="body" sz="quarter" idx="33" hasCustomPrompt="1"/>
          </p:nvPr>
        </p:nvSpPr>
        <p:spPr>
          <a:xfrm>
            <a:off x="5307927" y="4161988"/>
            <a:ext cx="1209283" cy="553998"/>
          </a:xfrm>
        </p:spPr>
        <p:txBody>
          <a:bodyPr wrap="none">
            <a:spAutoFit/>
          </a:bodyPr>
          <a:lstStyle>
            <a:lvl1pPr rtl="0">
              <a:defRPr sz="4000">
                <a:solidFill>
                  <a:schemeClr val="accent5"/>
                </a:solidFill>
              </a:defRPr>
            </a:lvl1pPr>
          </a:lstStyle>
          <a:p>
            <a:pPr lvl="0"/>
            <a:r>
              <a:rPr lang="en-GB" dirty="0"/>
              <a:t>00%</a:t>
            </a:r>
          </a:p>
        </p:txBody>
      </p:sp>
      <p:sp>
        <p:nvSpPr>
          <p:cNvPr id="49" name="Text Placeholder 15">
            <a:extLst>
              <a:ext uri="{FF2B5EF4-FFF2-40B4-BE49-F238E27FC236}">
                <a16:creationId xmlns:a16="http://schemas.microsoft.com/office/drawing/2014/main" id="{4C9F9497-BB2F-414D-812D-21352E855927}"/>
              </a:ext>
            </a:extLst>
          </p:cNvPr>
          <p:cNvSpPr>
            <a:spLocks noGrp="1"/>
          </p:cNvSpPr>
          <p:nvPr>
            <p:ph type="body" sz="quarter" idx="34" hasCustomPrompt="1"/>
          </p:nvPr>
        </p:nvSpPr>
        <p:spPr>
          <a:xfrm>
            <a:off x="6608014" y="4583112"/>
            <a:ext cx="999815" cy="1812519"/>
          </a:xfrm>
          <a:solidFill>
            <a:schemeClr val="accent4"/>
          </a:solidFill>
          <a:ln>
            <a:solidFill>
              <a:schemeClr val="accent4"/>
            </a:solidFill>
          </a:ln>
        </p:spPr>
        <p:txBody>
          <a:bodyPr lIns="72000" tIns="72000" rIns="72000" bIns="72000">
            <a:no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50" name="Text Placeholder 17">
            <a:extLst>
              <a:ext uri="{FF2B5EF4-FFF2-40B4-BE49-F238E27FC236}">
                <a16:creationId xmlns:a16="http://schemas.microsoft.com/office/drawing/2014/main" id="{62B8ADB5-472C-E34B-B781-C86C4535F043}"/>
              </a:ext>
            </a:extLst>
          </p:cNvPr>
          <p:cNvSpPr>
            <a:spLocks noGrp="1"/>
          </p:cNvSpPr>
          <p:nvPr>
            <p:ph type="body" sz="quarter" idx="35" hasCustomPrompt="1"/>
          </p:nvPr>
        </p:nvSpPr>
        <p:spPr>
          <a:xfrm>
            <a:off x="6580304" y="4161988"/>
            <a:ext cx="1209283" cy="553998"/>
          </a:xfrm>
        </p:spPr>
        <p:txBody>
          <a:bodyPr wrap="none">
            <a:spAutoFit/>
          </a:bodyPr>
          <a:lstStyle>
            <a:lvl1pPr rtl="0">
              <a:defRPr sz="4000">
                <a:solidFill>
                  <a:schemeClr val="accent5"/>
                </a:solidFill>
              </a:defRPr>
            </a:lvl1pPr>
          </a:lstStyle>
          <a:p>
            <a:pPr lvl="0"/>
            <a:r>
              <a:rPr lang="en-GB" dirty="0"/>
              <a:t>00%</a:t>
            </a:r>
          </a:p>
        </p:txBody>
      </p:sp>
      <p:sp>
        <p:nvSpPr>
          <p:cNvPr id="51" name="Text Placeholder 15">
            <a:extLst>
              <a:ext uri="{FF2B5EF4-FFF2-40B4-BE49-F238E27FC236}">
                <a16:creationId xmlns:a16="http://schemas.microsoft.com/office/drawing/2014/main" id="{BDB75493-4215-654C-911B-4738D979A878}"/>
              </a:ext>
            </a:extLst>
          </p:cNvPr>
          <p:cNvSpPr>
            <a:spLocks noGrp="1"/>
          </p:cNvSpPr>
          <p:nvPr>
            <p:ph type="body" sz="quarter" idx="36" hasCustomPrompt="1"/>
          </p:nvPr>
        </p:nvSpPr>
        <p:spPr>
          <a:xfrm>
            <a:off x="4072632" y="5768748"/>
            <a:ext cx="999815" cy="626884"/>
          </a:xfrm>
          <a:solidFill>
            <a:schemeClr val="accent4"/>
          </a:solidFill>
          <a:ln>
            <a:solidFill>
              <a:schemeClr val="accent4"/>
            </a:solidFill>
          </a:ln>
        </p:spPr>
        <p:txBody>
          <a:bodyPr lIns="72000" tIns="72000" rIns="72000" bIns="72000">
            <a:no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52" name="Text Placeholder 17">
            <a:extLst>
              <a:ext uri="{FF2B5EF4-FFF2-40B4-BE49-F238E27FC236}">
                <a16:creationId xmlns:a16="http://schemas.microsoft.com/office/drawing/2014/main" id="{42F2CE19-4B05-5C4B-B52B-32B8B98432E1}"/>
              </a:ext>
            </a:extLst>
          </p:cNvPr>
          <p:cNvSpPr>
            <a:spLocks noGrp="1"/>
          </p:cNvSpPr>
          <p:nvPr>
            <p:ph type="body" sz="quarter" idx="37" hasCustomPrompt="1"/>
          </p:nvPr>
        </p:nvSpPr>
        <p:spPr>
          <a:xfrm>
            <a:off x="4044922" y="5347623"/>
            <a:ext cx="1209283" cy="553998"/>
          </a:xfrm>
        </p:spPr>
        <p:txBody>
          <a:bodyPr wrap="none">
            <a:spAutoFit/>
          </a:bodyPr>
          <a:lstStyle>
            <a:lvl1pPr rtl="0">
              <a:defRPr sz="4000">
                <a:solidFill>
                  <a:schemeClr val="accent5"/>
                </a:solidFill>
              </a:defRPr>
            </a:lvl1pPr>
          </a:lstStyle>
          <a:p>
            <a:pPr lvl="0"/>
            <a:r>
              <a:rPr lang="en-GB" dirty="0"/>
              <a:t>00%</a:t>
            </a:r>
          </a:p>
        </p:txBody>
      </p:sp>
      <p:sp>
        <p:nvSpPr>
          <p:cNvPr id="53" name="Text Placeholder 15">
            <a:extLst>
              <a:ext uri="{FF2B5EF4-FFF2-40B4-BE49-F238E27FC236}">
                <a16:creationId xmlns:a16="http://schemas.microsoft.com/office/drawing/2014/main" id="{8BEA62F9-B0A9-7C47-8805-103BC1CB83AB}"/>
              </a:ext>
            </a:extLst>
          </p:cNvPr>
          <p:cNvSpPr>
            <a:spLocks noGrp="1"/>
          </p:cNvSpPr>
          <p:nvPr>
            <p:ph type="body" sz="quarter" idx="38" hasCustomPrompt="1"/>
          </p:nvPr>
        </p:nvSpPr>
        <p:spPr>
          <a:xfrm>
            <a:off x="5335637" y="5768748"/>
            <a:ext cx="999815" cy="626884"/>
          </a:xfrm>
          <a:solidFill>
            <a:schemeClr val="accent4"/>
          </a:solidFill>
          <a:ln>
            <a:solidFill>
              <a:schemeClr val="accent4"/>
            </a:solidFill>
          </a:ln>
        </p:spPr>
        <p:txBody>
          <a:bodyPr lIns="72000" tIns="72000" rIns="72000" bIns="72000">
            <a:noAutofit/>
          </a:bodyPr>
          <a:lstStyle>
            <a:lvl1pPr rtl="0">
              <a:defRPr sz="1200">
                <a:solidFill>
                  <a:schemeClr val="bg1"/>
                </a:solidFill>
              </a:defRPr>
            </a:lvl1pPr>
            <a:lvl2pPr>
              <a:defRPr sz="1200"/>
            </a:lvl2pPr>
            <a:lvl3pPr>
              <a:defRPr sz="1200"/>
            </a:lvl3pPr>
            <a:lvl4pPr>
              <a:defRPr sz="1200"/>
            </a:lvl4pPr>
            <a:lvl5pPr>
              <a:defRPr sz="1200"/>
            </a:lvl5pPr>
          </a:lstStyle>
          <a:p>
            <a:pPr lvl="0"/>
            <a:r>
              <a:rPr lang="en-GB" dirty="0"/>
              <a:t>Colour can be changed</a:t>
            </a:r>
          </a:p>
        </p:txBody>
      </p:sp>
      <p:sp>
        <p:nvSpPr>
          <p:cNvPr id="54" name="Text Placeholder 17">
            <a:extLst>
              <a:ext uri="{FF2B5EF4-FFF2-40B4-BE49-F238E27FC236}">
                <a16:creationId xmlns:a16="http://schemas.microsoft.com/office/drawing/2014/main" id="{E7E2F7F6-D562-1541-90C7-7C426E45F7CD}"/>
              </a:ext>
            </a:extLst>
          </p:cNvPr>
          <p:cNvSpPr>
            <a:spLocks noGrp="1"/>
          </p:cNvSpPr>
          <p:nvPr>
            <p:ph type="body" sz="quarter" idx="39" hasCustomPrompt="1"/>
          </p:nvPr>
        </p:nvSpPr>
        <p:spPr>
          <a:xfrm>
            <a:off x="5307927" y="5347623"/>
            <a:ext cx="1209283" cy="553998"/>
          </a:xfrm>
        </p:spPr>
        <p:txBody>
          <a:bodyPr wrap="none">
            <a:spAutoFit/>
          </a:bodyPr>
          <a:lstStyle>
            <a:lvl1pPr rtl="0">
              <a:defRPr sz="4000">
                <a:solidFill>
                  <a:schemeClr val="accent5"/>
                </a:solidFill>
              </a:defRPr>
            </a:lvl1pPr>
          </a:lstStyle>
          <a:p>
            <a:pPr lvl="0"/>
            <a:r>
              <a:rPr lang="en-GB" dirty="0"/>
              <a:t>00%</a:t>
            </a:r>
          </a:p>
        </p:txBody>
      </p:sp>
      <p:sp>
        <p:nvSpPr>
          <p:cNvPr id="23" name="Slide Number Placeholder 5">
            <a:extLst>
              <a:ext uri="{FF2B5EF4-FFF2-40B4-BE49-F238E27FC236}">
                <a16:creationId xmlns:a16="http://schemas.microsoft.com/office/drawing/2014/main" id="{81F6CC82-E252-324E-8F02-207547B3E3ED}"/>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FD60563-7294-6E43-89C2-8065AA058612}" type="slidenum">
              <a:rPr lang="en-GB" smtClean="0"/>
              <a:pPr rtl="0"/>
              <a:t>‹N°›</a:t>
            </a:fld>
            <a:endParaRPr lang="en-GB" dirty="0"/>
          </a:p>
        </p:txBody>
      </p:sp>
    </p:spTree>
    <p:extLst>
      <p:ext uri="{BB962C8B-B14F-4D97-AF65-F5344CB8AC3E}">
        <p14:creationId xmlns:p14="http://schemas.microsoft.com/office/powerpoint/2010/main" val="2079994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F922D2-3D6C-4DAD-9927-23F339B0FCF7}"/>
              </a:ext>
            </a:extLst>
          </p:cNvPr>
          <p:cNvGraphicFramePr>
            <a:graphicFrameLocks noChangeAspect="1"/>
          </p:cNvGraphicFramePr>
          <p:nvPr userDrawn="1">
            <p:custDataLst>
              <p:tags r:id="rId2"/>
            </p:custDataLst>
            <p:extLst>
              <p:ext uri="{D42A27DB-BD31-4B8C-83A1-F6EECF244321}">
                <p14:modId xmlns:p14="http://schemas.microsoft.com/office/powerpoint/2010/main" val="2307658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9"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26F922D2-3D6C-4DAD-9927-23F339B0FC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2A838D-7886-F54C-9DCD-23681EB6B5A8}"/>
              </a:ext>
            </a:extLst>
          </p:cNvPr>
          <p:cNvSpPr>
            <a:spLocks noGrp="1"/>
          </p:cNvSpPr>
          <p:nvPr>
            <p:ph type="title"/>
          </p:nvPr>
        </p:nvSpPr>
        <p:spPr>
          <a:xfrm>
            <a:off x="511175" y="646965"/>
            <a:ext cx="11174413" cy="415498"/>
          </a:xfrm>
          <a:prstGeom prst="rect">
            <a:avLst/>
          </a:prstGeom>
        </p:spPr>
        <p:txBody>
          <a:bodyPr vert="horz"/>
          <a:lstStyle>
            <a:lvl1pPr rtl="0">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BA7D556C-1EAA-A847-BE94-3B8879069B7E}"/>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rtl="0">
              <a:defRPr sz="1000">
                <a:solidFill>
                  <a:schemeClr val="bg1"/>
                </a:solidFill>
              </a:defRPr>
            </a:lvl1pPr>
          </a:lstStyle>
          <a:p>
            <a:fld id="{EFD60563-7294-6E43-89C2-8065AA058612}" type="slidenum">
              <a:rPr lang="en-GB" smtClean="0"/>
              <a:pPr/>
              <a:t>‹N°›</a:t>
            </a:fld>
            <a:endParaRPr lang="en-GB" dirty="0"/>
          </a:p>
        </p:txBody>
      </p:sp>
      <p:sp>
        <p:nvSpPr>
          <p:cNvPr id="7" name="Text Placeholder 2">
            <a:extLst>
              <a:ext uri="{FF2B5EF4-FFF2-40B4-BE49-F238E27FC236}">
                <a16:creationId xmlns:a16="http://schemas.microsoft.com/office/drawing/2014/main" id="{7A53CB8C-49B3-C346-81F7-0ED7C1FAA722}"/>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14805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Column with Sideba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73C32B-F0F2-49F3-A7DD-9A43C0628BCB}"/>
              </a:ext>
            </a:extLst>
          </p:cNvPr>
          <p:cNvGraphicFramePr>
            <a:graphicFrameLocks noChangeAspect="1"/>
          </p:cNvGraphicFramePr>
          <p:nvPr userDrawn="1">
            <p:custDataLst>
              <p:tags r:id="rId2"/>
            </p:custDataLst>
            <p:extLst>
              <p:ext uri="{D42A27DB-BD31-4B8C-83A1-F6EECF244321}">
                <p14:modId xmlns:p14="http://schemas.microsoft.com/office/powerpoint/2010/main" val="3402601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3"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3D73C32B-F0F2-49F3-A7DD-9A43C0628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CBC5379-5004-1740-8875-3E6D9BBDBBFA}"/>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572000" y="676275"/>
            <a:ext cx="7124700" cy="5499100"/>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5">
            <a:extLst>
              <a:ext uri="{FF2B5EF4-FFF2-40B4-BE49-F238E27FC236}">
                <a16:creationId xmlns:a16="http://schemas.microsoft.com/office/drawing/2014/main" id="{D039023B-7BF3-0345-84BB-916F08E8F847}"/>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FD60563-7294-6E43-89C2-8065AA058612}" type="slidenum">
              <a:rPr lang="en-GB" smtClean="0"/>
              <a:pPr rtl="0"/>
              <a:t>‹N°›</a:t>
            </a:fld>
            <a:endParaRPr lang="en-GB" dirty="0"/>
          </a:p>
        </p:txBody>
      </p:sp>
      <p:sp>
        <p:nvSpPr>
          <p:cNvPr id="12" name="Title 1">
            <a:extLst>
              <a:ext uri="{FF2B5EF4-FFF2-40B4-BE49-F238E27FC236}">
                <a16:creationId xmlns:a16="http://schemas.microsoft.com/office/drawing/2014/main" id="{A7923FEA-2606-BB4F-AE34-B055213FFFC9}"/>
              </a:ext>
            </a:extLst>
          </p:cNvPr>
          <p:cNvSpPr>
            <a:spLocks noGrp="1"/>
          </p:cNvSpPr>
          <p:nvPr>
            <p:ph type="title"/>
          </p:nvPr>
        </p:nvSpPr>
        <p:spPr>
          <a:xfrm>
            <a:off x="511175" y="523682"/>
            <a:ext cx="3040063" cy="1338828"/>
          </a:xfrm>
          <a:prstGeom prst="rect">
            <a:avLst/>
          </a:prstGeom>
        </p:spPr>
        <p:txBody>
          <a:bodyPr vert="horz">
            <a:spAutoFit/>
          </a:bodyPr>
          <a:lstStyle>
            <a:lvl1pPr rtl="0">
              <a:defRPr>
                <a:solidFill>
                  <a:schemeClr val="bg1"/>
                </a:solidFill>
              </a:defRPr>
            </a:lvl1pPr>
          </a:lstStyle>
          <a:p>
            <a:r>
              <a:rPr lang="en-GB" dirty="0"/>
              <a:t>Click to edit Master title style</a:t>
            </a:r>
          </a:p>
        </p:txBody>
      </p:sp>
      <p:sp>
        <p:nvSpPr>
          <p:cNvPr id="13" name="Text Placeholder 8">
            <a:extLst>
              <a:ext uri="{FF2B5EF4-FFF2-40B4-BE49-F238E27FC236}">
                <a16:creationId xmlns:a16="http://schemas.microsoft.com/office/drawing/2014/main" id="{F437FE58-C00A-7046-9732-AE588F1C9022}"/>
              </a:ext>
            </a:extLst>
          </p:cNvPr>
          <p:cNvSpPr>
            <a:spLocks noGrp="1"/>
          </p:cNvSpPr>
          <p:nvPr>
            <p:ph type="body" sz="quarter" idx="13"/>
          </p:nvPr>
        </p:nvSpPr>
        <p:spPr>
          <a:xfrm>
            <a:off x="511175" y="2133600"/>
            <a:ext cx="3040063" cy="4041774"/>
          </a:xfrm>
        </p:spPr>
        <p:txBody>
          <a:bodyPr rIns="0"/>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98046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with Sideba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473C298-0D27-46A4-8C99-360D0ABF48B2}"/>
              </a:ext>
            </a:extLst>
          </p:cNvPr>
          <p:cNvGraphicFramePr>
            <a:graphicFrameLocks noChangeAspect="1"/>
          </p:cNvGraphicFramePr>
          <p:nvPr userDrawn="1">
            <p:custDataLst>
              <p:tags r:id="rId2"/>
            </p:custDataLst>
            <p:extLst>
              <p:ext uri="{D42A27DB-BD31-4B8C-83A1-F6EECF244321}">
                <p14:modId xmlns:p14="http://schemas.microsoft.com/office/powerpoint/2010/main" val="1545334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7"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2473C298-0D27-46A4-8C99-360D0ABF48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7059640C-8CC3-334C-AE9A-702C1F653F59}"/>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Content Placeholder 10">
            <a:extLst>
              <a:ext uri="{FF2B5EF4-FFF2-40B4-BE49-F238E27FC236}">
                <a16:creationId xmlns:a16="http://schemas.microsoft.com/office/drawing/2014/main" id="{9365EA8F-7602-0741-9696-856C56AEAA0B}"/>
              </a:ext>
            </a:extLst>
          </p:cNvPr>
          <p:cNvSpPr>
            <a:spLocks noGrp="1"/>
          </p:cNvSpPr>
          <p:nvPr>
            <p:ph sz="quarter" idx="14"/>
          </p:nvPr>
        </p:nvSpPr>
        <p:spPr>
          <a:xfrm>
            <a:off x="4572000" y="676275"/>
            <a:ext cx="3559177" cy="5499100"/>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10">
            <a:extLst>
              <a:ext uri="{FF2B5EF4-FFF2-40B4-BE49-F238E27FC236}">
                <a16:creationId xmlns:a16="http://schemas.microsoft.com/office/drawing/2014/main" id="{7B2FB1DC-D5A7-3841-ACF4-B2F4FC1A86BF}"/>
              </a:ext>
            </a:extLst>
          </p:cNvPr>
          <p:cNvSpPr>
            <a:spLocks noGrp="1"/>
          </p:cNvSpPr>
          <p:nvPr>
            <p:ph sz="quarter" idx="15"/>
          </p:nvPr>
        </p:nvSpPr>
        <p:spPr>
          <a:xfrm>
            <a:off x="8137840" y="676275"/>
            <a:ext cx="3559177" cy="5499100"/>
          </a:xfrm>
        </p:spPr>
        <p:txBody>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Slide Number Placeholder 5">
            <a:extLst>
              <a:ext uri="{FF2B5EF4-FFF2-40B4-BE49-F238E27FC236}">
                <a16:creationId xmlns:a16="http://schemas.microsoft.com/office/drawing/2014/main" id="{E3FDD85C-BE84-8743-91AF-2B86CC0F1B13}"/>
              </a:ext>
            </a:extLst>
          </p:cNvPr>
          <p:cNvSpPr txBox="1">
            <a:spLocks/>
          </p:cNvSpPr>
          <p:nvPr userDrawn="1"/>
        </p:nvSpPr>
        <p:spPr>
          <a:xfrm>
            <a:off x="11795758" y="0"/>
            <a:ext cx="396240" cy="415498"/>
          </a:xfrm>
          <a:prstGeom prst="rect">
            <a:avLst/>
          </a:prstGeom>
          <a:solidFill>
            <a:schemeClr val="accent5"/>
          </a:solidFill>
        </p:spPr>
        <p:txBody>
          <a:bodyPr vert="horz" wrap="none" lIns="0" tIns="0" rIns="0" bIns="0" rtlCol="0" anchor="ctr" anchorCtr="0">
            <a:noAutofit/>
          </a:bodyP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FD60563-7294-6E43-89C2-8065AA058612}" type="slidenum">
              <a:rPr lang="en-GB" smtClean="0"/>
              <a:pPr rtl="0"/>
              <a:t>‹N°›</a:t>
            </a:fld>
            <a:endParaRPr lang="en-GB" dirty="0"/>
          </a:p>
        </p:txBody>
      </p:sp>
      <p:sp>
        <p:nvSpPr>
          <p:cNvPr id="14" name="Title 1">
            <a:extLst>
              <a:ext uri="{FF2B5EF4-FFF2-40B4-BE49-F238E27FC236}">
                <a16:creationId xmlns:a16="http://schemas.microsoft.com/office/drawing/2014/main" id="{1D5E9604-0AF2-354B-80B9-84BFAFE96EE1}"/>
              </a:ext>
            </a:extLst>
          </p:cNvPr>
          <p:cNvSpPr>
            <a:spLocks noGrp="1"/>
          </p:cNvSpPr>
          <p:nvPr>
            <p:ph type="title"/>
          </p:nvPr>
        </p:nvSpPr>
        <p:spPr>
          <a:xfrm>
            <a:off x="511175" y="523682"/>
            <a:ext cx="3040063" cy="1338828"/>
          </a:xfrm>
          <a:prstGeom prst="rect">
            <a:avLst/>
          </a:prstGeom>
        </p:spPr>
        <p:txBody>
          <a:bodyPr vert="horz">
            <a:spAutoFit/>
          </a:bodyPr>
          <a:lstStyle>
            <a:lvl1pPr rtl="0">
              <a:defRPr>
                <a:solidFill>
                  <a:schemeClr val="bg1"/>
                </a:solidFill>
              </a:defRPr>
            </a:lvl1pPr>
          </a:lstStyle>
          <a:p>
            <a:r>
              <a:rPr lang="en-GB" dirty="0"/>
              <a:t>Click to edit Master title style</a:t>
            </a:r>
          </a:p>
        </p:txBody>
      </p:sp>
      <p:sp>
        <p:nvSpPr>
          <p:cNvPr id="15" name="Text Placeholder 8">
            <a:extLst>
              <a:ext uri="{FF2B5EF4-FFF2-40B4-BE49-F238E27FC236}">
                <a16:creationId xmlns:a16="http://schemas.microsoft.com/office/drawing/2014/main" id="{D58466B6-2D71-AE43-95FD-54EE75376B63}"/>
              </a:ext>
            </a:extLst>
          </p:cNvPr>
          <p:cNvSpPr>
            <a:spLocks noGrp="1"/>
          </p:cNvSpPr>
          <p:nvPr>
            <p:ph type="body" sz="quarter" idx="13"/>
          </p:nvPr>
        </p:nvSpPr>
        <p:spPr>
          <a:xfrm>
            <a:off x="511175" y="2133600"/>
            <a:ext cx="3040063" cy="4041774"/>
          </a:xfrm>
        </p:spPr>
        <p:txBody>
          <a:bodyPr rIns="0"/>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93203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lee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E6E92FF-92F9-4AFB-B896-50CC8F9CB9D0}"/>
              </a:ext>
            </a:extLst>
          </p:cNvPr>
          <p:cNvGraphicFramePr>
            <a:graphicFrameLocks noChangeAspect="1"/>
          </p:cNvGraphicFramePr>
          <p:nvPr userDrawn="1">
            <p:custDataLst>
              <p:tags r:id="rId2"/>
            </p:custDataLst>
            <p:extLst>
              <p:ext uri="{D42A27DB-BD31-4B8C-83A1-F6EECF244321}">
                <p14:modId xmlns:p14="http://schemas.microsoft.com/office/powerpoint/2010/main" val="275812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1"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AE6E92FF-92F9-4AFB-B896-50CC8F9CB9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16F0AEBF-09C5-C242-8F31-0BF9788F8F23}"/>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5" name="Text Placeholder 8">
            <a:extLst>
              <a:ext uri="{FF2B5EF4-FFF2-40B4-BE49-F238E27FC236}">
                <a16:creationId xmlns:a16="http://schemas.microsoft.com/office/drawing/2014/main" id="{85F3365A-ECE8-D441-9D5B-8534D109407E}"/>
              </a:ext>
            </a:extLst>
          </p:cNvPr>
          <p:cNvSpPr>
            <a:spLocks noGrp="1"/>
          </p:cNvSpPr>
          <p:nvPr>
            <p:ph type="body" sz="quarter" idx="13"/>
          </p:nvPr>
        </p:nvSpPr>
        <p:spPr>
          <a:xfrm>
            <a:off x="511176" y="1879599"/>
            <a:ext cx="2528888" cy="4295775"/>
          </a:xfrm>
        </p:spPr>
        <p:txBody>
          <a:bodyPr rIns="0"/>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a:extLst>
              <a:ext uri="{FF2B5EF4-FFF2-40B4-BE49-F238E27FC236}">
                <a16:creationId xmlns:a16="http://schemas.microsoft.com/office/drawing/2014/main" id="{3E2A838D-7886-F54C-9DCD-23681EB6B5A8}"/>
              </a:ext>
            </a:extLst>
          </p:cNvPr>
          <p:cNvSpPr>
            <a:spLocks noGrp="1"/>
          </p:cNvSpPr>
          <p:nvPr>
            <p:ph type="title" hasCustomPrompt="1"/>
          </p:nvPr>
        </p:nvSpPr>
        <p:spPr>
          <a:xfrm>
            <a:off x="511176" y="646965"/>
            <a:ext cx="2528888" cy="415498"/>
          </a:xfrm>
          <a:prstGeom prst="rect">
            <a:avLst/>
          </a:prstGeom>
        </p:spPr>
        <p:txBody>
          <a:bodyPr vert="horz"/>
          <a:lstStyle>
            <a:lvl1pPr rtl="0">
              <a:defRPr>
                <a:solidFill>
                  <a:schemeClr val="bg1"/>
                </a:solidFill>
              </a:defRPr>
            </a:lvl1pPr>
          </a:lstStyle>
          <a:p>
            <a:r>
              <a:rPr lang="en-GB" dirty="0"/>
              <a:t>Fleet Slide</a:t>
            </a:r>
          </a:p>
        </p:txBody>
      </p:sp>
      <p:sp>
        <p:nvSpPr>
          <p:cNvPr id="9" name="Picture Placeholder 6">
            <a:extLst>
              <a:ext uri="{FF2B5EF4-FFF2-40B4-BE49-F238E27FC236}">
                <a16:creationId xmlns:a16="http://schemas.microsoft.com/office/drawing/2014/main" id="{B9CB7817-DFD2-D744-9DB8-BA92C442D0F4}"/>
              </a:ext>
            </a:extLst>
          </p:cNvPr>
          <p:cNvSpPr>
            <a:spLocks noGrp="1"/>
          </p:cNvSpPr>
          <p:nvPr>
            <p:ph type="pic" sz="quarter" idx="15"/>
          </p:nvPr>
        </p:nvSpPr>
        <p:spPr>
          <a:xfrm>
            <a:off x="4356847" y="676273"/>
            <a:ext cx="2234453" cy="1734609"/>
          </a:xfrm>
        </p:spPr>
        <p:txBody>
          <a:bodyPr/>
          <a:lstStyle>
            <a:lvl1pPr>
              <a:defRPr>
                <a:solidFill>
                  <a:schemeClr val="tx2"/>
                </a:solidFill>
              </a:defRPr>
            </a:lvl1pPr>
          </a:lstStyle>
          <a:p>
            <a:endParaRPr lang="en-US" dirty="0"/>
          </a:p>
        </p:txBody>
      </p:sp>
      <p:sp>
        <p:nvSpPr>
          <p:cNvPr id="11" name="Text Placeholder 10">
            <a:extLst>
              <a:ext uri="{FF2B5EF4-FFF2-40B4-BE49-F238E27FC236}">
                <a16:creationId xmlns:a16="http://schemas.microsoft.com/office/drawing/2014/main" id="{6D83BA12-1E9D-C64E-9995-D54435EC77E6}"/>
              </a:ext>
            </a:extLst>
          </p:cNvPr>
          <p:cNvSpPr>
            <a:spLocks noGrp="1"/>
          </p:cNvSpPr>
          <p:nvPr>
            <p:ph type="body" sz="quarter" idx="16"/>
          </p:nvPr>
        </p:nvSpPr>
        <p:spPr>
          <a:xfrm>
            <a:off x="6803730" y="676275"/>
            <a:ext cx="4877093" cy="1734607"/>
          </a:xfrm>
        </p:spPr>
        <p:txBody>
          <a:bodyPr>
            <a:noAutofit/>
          </a:bodyPr>
          <a:lstStyle>
            <a:lvl1pPr rtl="0">
              <a:spcBef>
                <a:spcPts val="300"/>
              </a:spcBef>
              <a:spcAft>
                <a:spcPts val="300"/>
              </a:spcAft>
              <a:defRPr sz="1200">
                <a:solidFill>
                  <a:schemeClr val="tx1">
                    <a:lumMod val="75000"/>
                    <a:lumOff val="25000"/>
                  </a:schemeClr>
                </a:solidFill>
              </a:defRPr>
            </a:lvl1pPr>
            <a:lvl2pPr rtl="0">
              <a:spcBef>
                <a:spcPts val="300"/>
              </a:spcBef>
              <a:spcAft>
                <a:spcPts val="300"/>
              </a:spcAft>
              <a:defRPr sz="1200">
                <a:solidFill>
                  <a:schemeClr val="tx1">
                    <a:lumMod val="75000"/>
                    <a:lumOff val="25000"/>
                  </a:schemeClr>
                </a:solidFill>
              </a:defRPr>
            </a:lvl2pPr>
            <a:lvl3pPr marL="576000" indent="-284400" rtl="0">
              <a:spcBef>
                <a:spcPts val="0"/>
              </a:spcBef>
              <a:spcAft>
                <a:spcPts val="300"/>
              </a:spcAft>
              <a:defRPr sz="1200">
                <a:solidFill>
                  <a:schemeClr val="tx1">
                    <a:lumMod val="75000"/>
                    <a:lumOff val="25000"/>
                  </a:schemeClr>
                </a:solidFill>
              </a:defRPr>
            </a:lvl3pPr>
            <a:lvl4pPr rtl="0">
              <a:spcBef>
                <a:spcPts val="300"/>
              </a:spcBef>
              <a:spcAft>
                <a:spcPts val="300"/>
              </a:spcAft>
              <a:defRPr sz="1200">
                <a:solidFill>
                  <a:schemeClr val="tx1">
                    <a:lumMod val="75000"/>
                    <a:lumOff val="25000"/>
                  </a:schemeClr>
                </a:solidFill>
              </a:defRPr>
            </a:lvl4pPr>
            <a:lvl5pPr rtl="0">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Picture Placeholder 6">
            <a:extLst>
              <a:ext uri="{FF2B5EF4-FFF2-40B4-BE49-F238E27FC236}">
                <a16:creationId xmlns:a16="http://schemas.microsoft.com/office/drawing/2014/main" id="{4DC3A59B-EEF0-704D-9595-578E5EC98778}"/>
              </a:ext>
            </a:extLst>
          </p:cNvPr>
          <p:cNvSpPr>
            <a:spLocks noGrp="1"/>
          </p:cNvSpPr>
          <p:nvPr>
            <p:ph type="pic" sz="quarter" idx="17"/>
          </p:nvPr>
        </p:nvSpPr>
        <p:spPr>
          <a:xfrm>
            <a:off x="4356847" y="2558519"/>
            <a:ext cx="2234453" cy="1734609"/>
          </a:xfrm>
        </p:spPr>
        <p:txBody>
          <a:bodyPr/>
          <a:lstStyle>
            <a:lvl1pPr>
              <a:defRPr>
                <a:solidFill>
                  <a:schemeClr val="tx2"/>
                </a:solidFill>
              </a:defRPr>
            </a:lvl1pPr>
          </a:lstStyle>
          <a:p>
            <a:endParaRPr lang="en-US" dirty="0"/>
          </a:p>
        </p:txBody>
      </p:sp>
      <p:sp>
        <p:nvSpPr>
          <p:cNvPr id="34" name="Text Placeholder 10">
            <a:extLst>
              <a:ext uri="{FF2B5EF4-FFF2-40B4-BE49-F238E27FC236}">
                <a16:creationId xmlns:a16="http://schemas.microsoft.com/office/drawing/2014/main" id="{4200A8CB-6D4F-A442-9D2B-1B4918FAB86E}"/>
              </a:ext>
            </a:extLst>
          </p:cNvPr>
          <p:cNvSpPr>
            <a:spLocks noGrp="1"/>
          </p:cNvSpPr>
          <p:nvPr>
            <p:ph type="body" sz="quarter" idx="18"/>
          </p:nvPr>
        </p:nvSpPr>
        <p:spPr>
          <a:xfrm>
            <a:off x="6803730" y="2558521"/>
            <a:ext cx="4877093" cy="1734607"/>
          </a:xfrm>
        </p:spPr>
        <p:txBody>
          <a:bodyPr>
            <a:noAutofit/>
          </a:bodyPr>
          <a:lstStyle>
            <a:lvl1pPr rtl="0">
              <a:spcBef>
                <a:spcPts val="300"/>
              </a:spcBef>
              <a:spcAft>
                <a:spcPts val="300"/>
              </a:spcAft>
              <a:defRPr sz="1200">
                <a:solidFill>
                  <a:schemeClr val="tx1">
                    <a:lumMod val="75000"/>
                    <a:lumOff val="25000"/>
                  </a:schemeClr>
                </a:solidFill>
              </a:defRPr>
            </a:lvl1pPr>
            <a:lvl2pPr rtl="0">
              <a:spcBef>
                <a:spcPts val="300"/>
              </a:spcBef>
              <a:spcAft>
                <a:spcPts val="300"/>
              </a:spcAft>
              <a:defRPr sz="1200">
                <a:solidFill>
                  <a:schemeClr val="tx1">
                    <a:lumMod val="75000"/>
                    <a:lumOff val="25000"/>
                  </a:schemeClr>
                </a:solidFill>
              </a:defRPr>
            </a:lvl2pPr>
            <a:lvl3pPr marL="576000" indent="-284400" rtl="0">
              <a:spcBef>
                <a:spcPts val="0"/>
              </a:spcBef>
              <a:spcAft>
                <a:spcPts val="300"/>
              </a:spcAft>
              <a:defRPr sz="1200">
                <a:solidFill>
                  <a:schemeClr val="tx1">
                    <a:lumMod val="75000"/>
                    <a:lumOff val="25000"/>
                  </a:schemeClr>
                </a:solidFill>
              </a:defRPr>
            </a:lvl3pPr>
            <a:lvl4pPr rtl="0">
              <a:spcBef>
                <a:spcPts val="300"/>
              </a:spcBef>
              <a:spcAft>
                <a:spcPts val="300"/>
              </a:spcAft>
              <a:defRPr sz="1200">
                <a:solidFill>
                  <a:schemeClr val="tx1">
                    <a:lumMod val="75000"/>
                    <a:lumOff val="25000"/>
                  </a:schemeClr>
                </a:solidFill>
              </a:defRPr>
            </a:lvl4pPr>
            <a:lvl5pPr rtl="0">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Picture Placeholder 6">
            <a:extLst>
              <a:ext uri="{FF2B5EF4-FFF2-40B4-BE49-F238E27FC236}">
                <a16:creationId xmlns:a16="http://schemas.microsoft.com/office/drawing/2014/main" id="{701F3D01-0CA4-1543-8995-218348A98798}"/>
              </a:ext>
            </a:extLst>
          </p:cNvPr>
          <p:cNvSpPr>
            <a:spLocks noGrp="1"/>
          </p:cNvSpPr>
          <p:nvPr>
            <p:ph type="pic" sz="quarter" idx="19"/>
          </p:nvPr>
        </p:nvSpPr>
        <p:spPr>
          <a:xfrm>
            <a:off x="4356847" y="4440765"/>
            <a:ext cx="2234453" cy="1734609"/>
          </a:xfrm>
        </p:spPr>
        <p:txBody>
          <a:bodyPr/>
          <a:lstStyle>
            <a:lvl1pPr>
              <a:defRPr>
                <a:solidFill>
                  <a:schemeClr val="tx2"/>
                </a:solidFill>
              </a:defRPr>
            </a:lvl1pPr>
          </a:lstStyle>
          <a:p>
            <a:endParaRPr lang="en-US" dirty="0"/>
          </a:p>
        </p:txBody>
      </p:sp>
      <p:sp>
        <p:nvSpPr>
          <p:cNvPr id="36" name="Text Placeholder 10">
            <a:extLst>
              <a:ext uri="{FF2B5EF4-FFF2-40B4-BE49-F238E27FC236}">
                <a16:creationId xmlns:a16="http://schemas.microsoft.com/office/drawing/2014/main" id="{B7634960-C8EE-E745-9582-FC02E30944E8}"/>
              </a:ext>
            </a:extLst>
          </p:cNvPr>
          <p:cNvSpPr>
            <a:spLocks noGrp="1"/>
          </p:cNvSpPr>
          <p:nvPr>
            <p:ph type="body" sz="quarter" idx="20"/>
          </p:nvPr>
        </p:nvSpPr>
        <p:spPr>
          <a:xfrm>
            <a:off x="6803730" y="4440767"/>
            <a:ext cx="4877093" cy="1734607"/>
          </a:xfrm>
        </p:spPr>
        <p:txBody>
          <a:bodyPr>
            <a:noAutofit/>
          </a:bodyPr>
          <a:lstStyle>
            <a:lvl1pPr rtl="0">
              <a:spcBef>
                <a:spcPts val="300"/>
              </a:spcBef>
              <a:spcAft>
                <a:spcPts val="300"/>
              </a:spcAft>
              <a:defRPr sz="1200">
                <a:solidFill>
                  <a:schemeClr val="tx1">
                    <a:lumMod val="75000"/>
                    <a:lumOff val="25000"/>
                  </a:schemeClr>
                </a:solidFill>
              </a:defRPr>
            </a:lvl1pPr>
            <a:lvl2pPr rtl="0">
              <a:spcBef>
                <a:spcPts val="300"/>
              </a:spcBef>
              <a:spcAft>
                <a:spcPts val="300"/>
              </a:spcAft>
              <a:defRPr sz="1200">
                <a:solidFill>
                  <a:schemeClr val="tx1">
                    <a:lumMod val="75000"/>
                    <a:lumOff val="25000"/>
                  </a:schemeClr>
                </a:solidFill>
              </a:defRPr>
            </a:lvl2pPr>
            <a:lvl3pPr marL="576000" indent="-284400" rtl="0">
              <a:spcBef>
                <a:spcPts val="0"/>
              </a:spcBef>
              <a:spcAft>
                <a:spcPts val="300"/>
              </a:spcAft>
              <a:defRPr sz="1200">
                <a:solidFill>
                  <a:schemeClr val="tx1">
                    <a:lumMod val="75000"/>
                    <a:lumOff val="25000"/>
                  </a:schemeClr>
                </a:solidFill>
              </a:defRPr>
            </a:lvl3pPr>
            <a:lvl4pPr rtl="0">
              <a:spcBef>
                <a:spcPts val="300"/>
              </a:spcBef>
              <a:spcAft>
                <a:spcPts val="300"/>
              </a:spcAft>
              <a:defRPr sz="1200">
                <a:solidFill>
                  <a:schemeClr val="tx1">
                    <a:lumMod val="75000"/>
                    <a:lumOff val="25000"/>
                  </a:schemeClr>
                </a:solidFill>
              </a:defRPr>
            </a:lvl4pPr>
            <a:lvl5pPr rtl="0">
              <a:spcBef>
                <a:spcPts val="300"/>
              </a:spcBef>
              <a:spcAft>
                <a:spcPts val="300"/>
              </a:spcAft>
              <a:defRPr sz="12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Espace réservé du numéro de diapositive 5">
            <a:extLst>
              <a:ext uri="{FF2B5EF4-FFF2-40B4-BE49-F238E27FC236}">
                <a16:creationId xmlns:a16="http://schemas.microsoft.com/office/drawing/2014/main" id="{60BCB159-88D5-6B4C-80F0-EFAA0E978843}"/>
              </a:ext>
            </a:extLst>
          </p:cNvPr>
          <p:cNvSpPr>
            <a:spLocks noGrp="1"/>
          </p:cNvSpPr>
          <p:nvPr>
            <p:ph type="sldNum" sz="quarter" idx="10"/>
          </p:nvPr>
        </p:nvSpPr>
        <p:spPr>
          <a:xfrm>
            <a:off x="11795758" y="0"/>
            <a:ext cx="396240" cy="415498"/>
          </a:xfrm>
          <a:solidFill>
            <a:schemeClr val="accent5"/>
          </a:solidFill>
        </p:spPr>
        <p:txBody>
          <a:bodyPr/>
          <a:lstStyle>
            <a:lvl1pPr rtl="0">
              <a:defRPr/>
            </a:lvl1pPr>
          </a:lstStyle>
          <a:p>
            <a:fld id="{EFD60563-7294-6E43-89C2-8065AA058612}" type="slidenum">
              <a:rPr lang="en-GB" smtClean="0"/>
              <a:pPr/>
              <a:t>‹N°›</a:t>
            </a:fld>
            <a:endParaRPr lang="en-GB" dirty="0"/>
          </a:p>
        </p:txBody>
      </p:sp>
    </p:spTree>
    <p:extLst>
      <p:ext uri="{BB962C8B-B14F-4D97-AF65-F5344CB8AC3E}">
        <p14:creationId xmlns:p14="http://schemas.microsoft.com/office/powerpoint/2010/main" val="2689204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D0CDAD-7627-4D01-A9CD-89C528E634B8}"/>
              </a:ext>
            </a:extLst>
          </p:cNvPr>
          <p:cNvGraphicFramePr>
            <a:graphicFrameLocks noChangeAspect="1"/>
          </p:cNvGraphicFramePr>
          <p:nvPr userDrawn="1">
            <p:custDataLst>
              <p:tags r:id="rId2"/>
            </p:custDataLst>
            <p:extLst>
              <p:ext uri="{D42A27DB-BD31-4B8C-83A1-F6EECF244321}">
                <p14:modId xmlns:p14="http://schemas.microsoft.com/office/powerpoint/2010/main" val="3728303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5"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DBD0CDAD-7627-4D01-A9CD-89C528E634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99FD83CA-EB78-3546-8945-39C4FBDE270F}"/>
              </a:ext>
            </a:extLst>
          </p:cNvPr>
          <p:cNvSpPr/>
          <p:nvPr userDrawn="1"/>
        </p:nvSpPr>
        <p:spPr>
          <a:xfrm>
            <a:off x="6350" y="415498"/>
            <a:ext cx="4054476" cy="6442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a:extLst>
              <a:ext uri="{FF2B5EF4-FFF2-40B4-BE49-F238E27FC236}">
                <a16:creationId xmlns:a16="http://schemas.microsoft.com/office/drawing/2014/main" id="{3E2A838D-7886-F54C-9DCD-23681EB6B5A8}"/>
              </a:ext>
            </a:extLst>
          </p:cNvPr>
          <p:cNvSpPr>
            <a:spLocks noGrp="1"/>
          </p:cNvSpPr>
          <p:nvPr>
            <p:ph type="title" hasCustomPrompt="1"/>
          </p:nvPr>
        </p:nvSpPr>
        <p:spPr>
          <a:xfrm>
            <a:off x="511176" y="791521"/>
            <a:ext cx="2528888" cy="415498"/>
          </a:xfrm>
          <a:prstGeom prst="rect">
            <a:avLst/>
          </a:prstGeom>
        </p:spPr>
        <p:txBody>
          <a:bodyPr vert="horz"/>
          <a:lstStyle>
            <a:lvl1pPr rtl="0">
              <a:defRPr>
                <a:solidFill>
                  <a:schemeClr val="bg1"/>
                </a:solidFill>
              </a:defRPr>
            </a:lvl1pPr>
          </a:lstStyle>
          <a:p>
            <a:r>
              <a:rPr lang="en-GB" dirty="0"/>
              <a:t>3 Images Slide</a:t>
            </a:r>
          </a:p>
        </p:txBody>
      </p:sp>
      <p:sp>
        <p:nvSpPr>
          <p:cNvPr id="20" name="Picture Placeholder 6">
            <a:extLst>
              <a:ext uri="{FF2B5EF4-FFF2-40B4-BE49-F238E27FC236}">
                <a16:creationId xmlns:a16="http://schemas.microsoft.com/office/drawing/2014/main" id="{88A3AE94-9A8D-3744-B1C4-B588C230819F}"/>
              </a:ext>
            </a:extLst>
          </p:cNvPr>
          <p:cNvSpPr>
            <a:spLocks noGrp="1"/>
          </p:cNvSpPr>
          <p:nvPr>
            <p:ph type="pic" sz="quarter" idx="28"/>
          </p:nvPr>
        </p:nvSpPr>
        <p:spPr>
          <a:xfrm>
            <a:off x="4463144" y="1425124"/>
            <a:ext cx="3118862" cy="2823825"/>
          </a:xfrm>
        </p:spPr>
        <p:txBody>
          <a:bodyPr/>
          <a:lstStyle>
            <a:lvl1pPr>
              <a:defRPr>
                <a:solidFill>
                  <a:schemeClr val="tx2"/>
                </a:solidFill>
              </a:defRPr>
            </a:lvl1pPr>
          </a:lstStyle>
          <a:p>
            <a:endParaRPr lang="en-US" dirty="0"/>
          </a:p>
        </p:txBody>
      </p:sp>
      <p:sp>
        <p:nvSpPr>
          <p:cNvPr id="22" name="Picture Placeholder 6">
            <a:extLst>
              <a:ext uri="{FF2B5EF4-FFF2-40B4-BE49-F238E27FC236}">
                <a16:creationId xmlns:a16="http://schemas.microsoft.com/office/drawing/2014/main" id="{A625C462-D5F7-2E4A-BEDB-B8152AD00B86}"/>
              </a:ext>
            </a:extLst>
          </p:cNvPr>
          <p:cNvSpPr>
            <a:spLocks noGrp="1"/>
          </p:cNvSpPr>
          <p:nvPr>
            <p:ph type="pic" sz="quarter" idx="29"/>
          </p:nvPr>
        </p:nvSpPr>
        <p:spPr>
          <a:xfrm>
            <a:off x="7739743" y="2334804"/>
            <a:ext cx="3957274" cy="3838918"/>
          </a:xfrm>
        </p:spPr>
        <p:txBody>
          <a:bodyPr/>
          <a:lstStyle>
            <a:lvl1pPr>
              <a:defRPr>
                <a:solidFill>
                  <a:schemeClr val="tx2"/>
                </a:solidFill>
              </a:defRPr>
            </a:lvl1pPr>
          </a:lstStyle>
          <a:p>
            <a:endParaRPr lang="en-US" dirty="0"/>
          </a:p>
        </p:txBody>
      </p:sp>
      <p:sp>
        <p:nvSpPr>
          <p:cNvPr id="23" name="Picture Placeholder 6">
            <a:extLst>
              <a:ext uri="{FF2B5EF4-FFF2-40B4-BE49-F238E27FC236}">
                <a16:creationId xmlns:a16="http://schemas.microsoft.com/office/drawing/2014/main" id="{A962CF47-17E2-124D-BE38-5966EC0CA912}"/>
              </a:ext>
            </a:extLst>
          </p:cNvPr>
          <p:cNvSpPr>
            <a:spLocks noGrp="1"/>
          </p:cNvSpPr>
          <p:nvPr>
            <p:ph type="pic" sz="quarter" idx="30"/>
          </p:nvPr>
        </p:nvSpPr>
        <p:spPr>
          <a:xfrm>
            <a:off x="5287194" y="4530142"/>
            <a:ext cx="2302752" cy="1643579"/>
          </a:xfrm>
        </p:spPr>
        <p:txBody>
          <a:bodyPr/>
          <a:lstStyle>
            <a:lvl1pPr>
              <a:defRPr>
                <a:solidFill>
                  <a:schemeClr val="tx2"/>
                </a:solidFill>
              </a:defRPr>
            </a:lvl1pPr>
          </a:lstStyle>
          <a:p>
            <a:endParaRPr lang="en-US" dirty="0"/>
          </a:p>
        </p:txBody>
      </p:sp>
      <p:sp>
        <p:nvSpPr>
          <p:cNvPr id="24" name="Text Placeholder 10">
            <a:extLst>
              <a:ext uri="{FF2B5EF4-FFF2-40B4-BE49-F238E27FC236}">
                <a16:creationId xmlns:a16="http://schemas.microsoft.com/office/drawing/2014/main" id="{BE27AED4-D653-6846-8207-B32772813AED}"/>
              </a:ext>
            </a:extLst>
          </p:cNvPr>
          <p:cNvSpPr>
            <a:spLocks noGrp="1"/>
          </p:cNvSpPr>
          <p:nvPr>
            <p:ph type="body" sz="quarter" idx="31"/>
          </p:nvPr>
        </p:nvSpPr>
        <p:spPr>
          <a:xfrm>
            <a:off x="7739744" y="1425124"/>
            <a:ext cx="3957274" cy="704960"/>
          </a:xfrm>
        </p:spPr>
        <p:txBody>
          <a:bodyPr anchor="b">
            <a:noAutofit/>
          </a:bodyPr>
          <a:lstStyle>
            <a:lvl1pPr rtl="0">
              <a:spcBef>
                <a:spcPts val="300"/>
              </a:spcBef>
              <a:spcAft>
                <a:spcPts val="300"/>
              </a:spcAft>
              <a:defRPr sz="1200" u="none">
                <a:solidFill>
                  <a:schemeClr val="tx1">
                    <a:lumMod val="75000"/>
                    <a:lumOff val="25000"/>
                  </a:schemeClr>
                </a:solidFill>
              </a:defRPr>
            </a:lvl1pPr>
            <a:lvl2pPr rtl="0">
              <a:spcBef>
                <a:spcPts val="300"/>
              </a:spcBef>
              <a:spcAft>
                <a:spcPts val="300"/>
              </a:spcAft>
              <a:defRPr sz="1200">
                <a:solidFill>
                  <a:schemeClr val="tx1">
                    <a:lumMod val="75000"/>
                    <a:lumOff val="25000"/>
                  </a:schemeClr>
                </a:solidFill>
              </a:defRPr>
            </a:lvl2pPr>
            <a:lvl3pPr marL="576000" indent="-284400" rtl="0">
              <a:spcBef>
                <a:spcPts val="0"/>
              </a:spcBef>
              <a:spcAft>
                <a:spcPts val="300"/>
              </a:spcAft>
              <a:defRPr sz="1200">
                <a:solidFill>
                  <a:schemeClr val="tx1">
                    <a:lumMod val="75000"/>
                    <a:lumOff val="25000"/>
                  </a:schemeClr>
                </a:solidFill>
              </a:defRPr>
            </a:lvl3pPr>
            <a:lvl4pPr>
              <a:spcBef>
                <a:spcPts val="300"/>
              </a:spcBef>
              <a:spcAft>
                <a:spcPts val="300"/>
              </a:spcAft>
              <a:defRPr sz="1200"/>
            </a:lvl4pPr>
            <a:lvl5pPr>
              <a:spcBef>
                <a:spcPts val="300"/>
              </a:spcBef>
              <a:spcAft>
                <a:spcPts val="300"/>
              </a:spcAft>
              <a:defRPr sz="1200"/>
            </a:lvl5pPr>
          </a:lstStyle>
          <a:p>
            <a:pPr lvl="0"/>
            <a:r>
              <a:rPr lang="en-GB" dirty="0"/>
              <a:t>Click to edit Master text styles</a:t>
            </a:r>
          </a:p>
          <a:p>
            <a:pPr lvl="1"/>
            <a:r>
              <a:rPr lang="en-GB" dirty="0"/>
              <a:t>Second level</a:t>
            </a:r>
          </a:p>
          <a:p>
            <a:pPr lvl="2"/>
            <a:r>
              <a:rPr lang="en-GB" dirty="0"/>
              <a:t>Third level</a:t>
            </a:r>
          </a:p>
        </p:txBody>
      </p:sp>
      <p:sp>
        <p:nvSpPr>
          <p:cNvPr id="13" name="Text Placeholder 8">
            <a:extLst>
              <a:ext uri="{FF2B5EF4-FFF2-40B4-BE49-F238E27FC236}">
                <a16:creationId xmlns:a16="http://schemas.microsoft.com/office/drawing/2014/main" id="{B1B1E9A7-E38E-844C-AD74-BA9C606CE715}"/>
              </a:ext>
            </a:extLst>
          </p:cNvPr>
          <p:cNvSpPr>
            <a:spLocks noGrp="1"/>
          </p:cNvSpPr>
          <p:nvPr>
            <p:ph type="body" sz="quarter" idx="39"/>
          </p:nvPr>
        </p:nvSpPr>
        <p:spPr>
          <a:xfrm>
            <a:off x="511176" y="1998539"/>
            <a:ext cx="2461993" cy="4176837"/>
          </a:xfrm>
        </p:spPr>
        <p:txBody>
          <a:bodyPr rIns="0">
            <a:noAutofit/>
          </a:bodyPr>
          <a:lstStyle>
            <a:lvl1pPr rtl="0">
              <a:defRPr sz="1200">
                <a:solidFill>
                  <a:schemeClr val="bg1"/>
                </a:solidFill>
              </a:defRPr>
            </a:lvl1pPr>
            <a:lvl2pPr rtl="0">
              <a:defRPr sz="1200">
                <a:solidFill>
                  <a:schemeClr val="bg1"/>
                </a:solidFill>
              </a:defRPr>
            </a:lvl2pPr>
            <a:lvl3pPr rtl="0">
              <a:defRPr sz="1200">
                <a:solidFill>
                  <a:schemeClr val="bg1"/>
                </a:solidFill>
              </a:defRPr>
            </a:lvl3pPr>
            <a:lvl4pPr rtl="0">
              <a:defRPr sz="1200">
                <a:solidFill>
                  <a:schemeClr val="bg1"/>
                </a:solidFill>
              </a:defRPr>
            </a:lvl4pPr>
            <a:lvl5pPr rtl="0">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Espace réservé du numéro de diapositive 5">
            <a:extLst>
              <a:ext uri="{FF2B5EF4-FFF2-40B4-BE49-F238E27FC236}">
                <a16:creationId xmlns:a16="http://schemas.microsoft.com/office/drawing/2014/main" id="{E2E0F6ED-5DA5-1946-B2DA-87D8B6BA73D4}"/>
              </a:ext>
            </a:extLst>
          </p:cNvPr>
          <p:cNvSpPr>
            <a:spLocks noGrp="1"/>
          </p:cNvSpPr>
          <p:nvPr>
            <p:ph type="sldNum" sz="quarter" idx="10"/>
          </p:nvPr>
        </p:nvSpPr>
        <p:spPr>
          <a:xfrm>
            <a:off x="11795758" y="0"/>
            <a:ext cx="396240" cy="415498"/>
          </a:xfrm>
        </p:spPr>
        <p:txBody>
          <a:bodyPr/>
          <a:lstStyle>
            <a:lvl1pPr rtl="0">
              <a:defRPr/>
            </a:lvl1pPr>
          </a:lstStyle>
          <a:p>
            <a:fld id="{EFD60563-7294-6E43-89C2-8065AA058612}" type="slidenum">
              <a:rPr lang="en-GB" smtClean="0"/>
              <a:pPr/>
              <a:t>‹N°›</a:t>
            </a:fld>
            <a:endParaRPr lang="en-GB" dirty="0"/>
          </a:p>
        </p:txBody>
      </p:sp>
    </p:spTree>
    <p:extLst>
      <p:ext uri="{BB962C8B-B14F-4D97-AF65-F5344CB8AC3E}">
        <p14:creationId xmlns:p14="http://schemas.microsoft.com/office/powerpoint/2010/main" val="1160078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Map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D515DE4-00E7-40A5-9F84-D0BA79788E46}"/>
              </a:ext>
            </a:extLst>
          </p:cNvPr>
          <p:cNvGraphicFramePr>
            <a:graphicFrameLocks noChangeAspect="1"/>
          </p:cNvGraphicFramePr>
          <p:nvPr userDrawn="1">
            <p:custDataLst>
              <p:tags r:id="rId3"/>
            </p:custDataLst>
            <p:extLst>
              <p:ext uri="{D42A27DB-BD31-4B8C-83A1-F6EECF244321}">
                <p14:modId xmlns:p14="http://schemas.microsoft.com/office/powerpoint/2010/main" val="2983065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9" name="think-cell Slide" r:id="rId5" imgW="351" imgH="351" progId="TCLayout.ActiveDocument.1">
                  <p:embed/>
                </p:oleObj>
              </mc:Choice>
              <mc:Fallback>
                <p:oleObj name="think-cell Slide" r:id="rId5" imgW="351" imgH="351" progId="TCLayout.ActiveDocument.1">
                  <p:embed/>
                  <p:pic>
                    <p:nvPicPr>
                      <p:cNvPr id="3" name="Object 2" hidden="1">
                        <a:extLst>
                          <a:ext uri="{FF2B5EF4-FFF2-40B4-BE49-F238E27FC236}">
                            <a16:creationId xmlns:a16="http://schemas.microsoft.com/office/drawing/2014/main" id="{2D515DE4-00E7-40A5-9F84-D0BA79788E4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EB057D28-2CE0-F449-83E6-780D55DB8F2B}"/>
              </a:ext>
            </a:extLst>
          </p:cNvPr>
          <p:cNvSpPr>
            <a:spLocks noGrp="1"/>
          </p:cNvSpPr>
          <p:nvPr>
            <p:ph type="title" hasCustomPrompt="1"/>
          </p:nvPr>
        </p:nvSpPr>
        <p:spPr/>
        <p:txBody>
          <a:bodyPr vert="horz"/>
          <a:lstStyle>
            <a:lvl1pPr rtl="0">
              <a:defRPr/>
            </a:lvl1pPr>
          </a:lstStyle>
          <a:p>
            <a:r>
              <a:rPr lang="en-GB" dirty="0" err="1"/>
              <a:t>Modifiez</a:t>
            </a:r>
            <a:r>
              <a:rPr lang="en-GB" dirty="0"/>
              <a:t> le style du titre</a:t>
            </a:r>
          </a:p>
        </p:txBody>
      </p:sp>
      <p:sp>
        <p:nvSpPr>
          <p:cNvPr id="6" name="Espace réservé du numéro de diapositive 5">
            <a:extLst>
              <a:ext uri="{FF2B5EF4-FFF2-40B4-BE49-F238E27FC236}">
                <a16:creationId xmlns:a16="http://schemas.microsoft.com/office/drawing/2014/main" id="{DD101CC7-6552-7B40-991F-CDD1A3A842F9}"/>
              </a:ext>
            </a:extLst>
          </p:cNvPr>
          <p:cNvSpPr>
            <a:spLocks noGrp="1"/>
          </p:cNvSpPr>
          <p:nvPr>
            <p:ph type="sldNum" sz="quarter" idx="10"/>
          </p:nvPr>
        </p:nvSpPr>
        <p:spPr>
          <a:solidFill>
            <a:schemeClr val="accent5"/>
          </a:solidFill>
        </p:spPr>
        <p:txBody>
          <a:bodyPr/>
          <a:lstStyle>
            <a:lvl1pPr rtl="0">
              <a:defRPr/>
            </a:lvl1pPr>
          </a:lstStyle>
          <a:p>
            <a:fld id="{EFD60563-7294-6E43-89C2-8065AA058612}" type="slidenum">
              <a:rPr lang="en-GB" smtClean="0"/>
              <a:pPr/>
              <a:t>‹N°›</a:t>
            </a:fld>
            <a:endParaRPr lang="en-GB" dirty="0"/>
          </a:p>
        </p:txBody>
      </p:sp>
      <p:sp>
        <p:nvSpPr>
          <p:cNvPr id="18" name="Text Placeholder 2">
            <a:extLst>
              <a:ext uri="{FF2B5EF4-FFF2-40B4-BE49-F238E27FC236}">
                <a16:creationId xmlns:a16="http://schemas.microsoft.com/office/drawing/2014/main" id="{FA5AE809-FA99-A045-ADDE-281105B83977}"/>
              </a:ext>
            </a:extLst>
          </p:cNvPr>
          <p:cNvSpPr>
            <a:spLocks noGrp="1"/>
          </p:cNvSpPr>
          <p:nvPr>
            <p:ph idx="1"/>
          </p:nvPr>
        </p:nvSpPr>
        <p:spPr>
          <a:xfrm>
            <a:off x="626165" y="1690688"/>
            <a:ext cx="11059422" cy="4484687"/>
          </a:xfrm>
          <a:prstGeom prst="rect">
            <a:avLst/>
          </a:prstGeom>
        </p:spPr>
        <p:txBody>
          <a:bodyPr vert="horz" lIns="0" tIns="0" rIns="180000" bIns="0" rtlCol="0" anchor="t">
            <a:noAutofit/>
          </a:bodyPr>
          <a:lstStyle>
            <a:lvl1pPr rtl="0">
              <a:defRPr/>
            </a:lvl1pPr>
            <a:lvl2pPr rtl="0">
              <a:defRPr/>
            </a:lvl2pPr>
            <a:lvl3pPr rtl="0">
              <a:defRPr/>
            </a:lvl3pPr>
            <a:lvl4pPr rtl="0">
              <a:defRPr/>
            </a:lvl4pPr>
            <a:lvl5pPr rt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77656976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9A1E99-D142-4D76-BD34-60018DFF6BE4}"/>
              </a:ext>
            </a:extLst>
          </p:cNvPr>
          <p:cNvGraphicFramePr>
            <a:graphicFrameLocks noChangeAspect="1"/>
          </p:cNvGraphicFramePr>
          <p:nvPr userDrawn="1">
            <p:custDataLst>
              <p:tags r:id="rId2"/>
            </p:custDataLst>
            <p:extLst>
              <p:ext uri="{D42A27DB-BD31-4B8C-83A1-F6EECF244321}">
                <p14:modId xmlns:p14="http://schemas.microsoft.com/office/powerpoint/2010/main" val="3804080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3"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4C9A1E99-D142-4D76-BD34-60018DFF6B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Image 5" descr="Une image contenant eau, ciel, extérieur, bateau&#10;&#10;Description générée automatiquement">
            <a:extLst>
              <a:ext uri="{FF2B5EF4-FFF2-40B4-BE49-F238E27FC236}">
                <a16:creationId xmlns:a16="http://schemas.microsoft.com/office/drawing/2014/main" id="{0D489B01-1753-CE46-B49B-F4F23B430A2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55936" y="0"/>
            <a:ext cx="6035040" cy="6858000"/>
          </a:xfrm>
          <a:prstGeom prst="rect">
            <a:avLst/>
          </a:prstGeom>
        </p:spPr>
      </p:pic>
      <p:sp>
        <p:nvSpPr>
          <p:cNvPr id="7" name="Rectangle 6">
            <a:extLst>
              <a:ext uri="{FF2B5EF4-FFF2-40B4-BE49-F238E27FC236}">
                <a16:creationId xmlns:a16="http://schemas.microsoft.com/office/drawing/2014/main" id="{851B3261-5778-7746-ACE8-D08656D4F48D}"/>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highlight>
                <a:srgbClr val="FFFF00"/>
              </a:highlight>
            </a:endParaRPr>
          </a:p>
        </p:txBody>
      </p:sp>
      <p:sp>
        <p:nvSpPr>
          <p:cNvPr id="15" name="Rectangle 14">
            <a:extLst>
              <a:ext uri="{FF2B5EF4-FFF2-40B4-BE49-F238E27FC236}">
                <a16:creationId xmlns:a16="http://schemas.microsoft.com/office/drawing/2014/main" id="{D532C332-5B9F-6444-8157-3EA04F3FDDF5}"/>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hasCustomPrompt="1"/>
          </p:nvPr>
        </p:nvSpPr>
        <p:spPr>
          <a:xfrm>
            <a:off x="506413" y="2588770"/>
            <a:ext cx="4350509" cy="840230"/>
          </a:xfrm>
          <a:prstGeom prst="rect">
            <a:avLst/>
          </a:prstGeom>
        </p:spPr>
        <p:txBody>
          <a:bodyPr vert="horz" wrap="square" anchor="b">
            <a:spAutoFit/>
          </a:bodyPr>
          <a:lstStyle>
            <a:lvl1pPr algn="l" rtl="0">
              <a:defRPr sz="5400">
                <a:solidFill>
                  <a:schemeClr val="bg1"/>
                </a:solidFill>
              </a:defRPr>
            </a:lvl1pPr>
          </a:lstStyle>
          <a:p>
            <a:r>
              <a:rPr lang="en-GB" dirty="0"/>
              <a:t>Thank you </a:t>
            </a:r>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84746" y="3647180"/>
            <a:ext cx="4345746" cy="276999"/>
          </a:xfrm>
        </p:spPr>
        <p:txBody>
          <a:bodyPr wrap="square">
            <a:spAutoFit/>
          </a:bodyPr>
          <a:lstStyle>
            <a:lvl1pPr marL="0" indent="0" algn="l" rtl="0">
              <a:buNone/>
              <a:defRPr sz="20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details:</a:t>
            </a:r>
          </a:p>
        </p:txBody>
      </p:sp>
      <p:pic>
        <p:nvPicPr>
          <p:cNvPr id="13" name="Image 12">
            <a:extLst>
              <a:ext uri="{FF2B5EF4-FFF2-40B4-BE49-F238E27FC236}">
                <a16:creationId xmlns:a16="http://schemas.microsoft.com/office/drawing/2014/main" id="{D238F666-6BEE-9F49-B3EE-6259F227E18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Tree>
    <p:extLst>
      <p:ext uri="{BB962C8B-B14F-4D97-AF65-F5344CB8AC3E}">
        <p14:creationId xmlns:p14="http://schemas.microsoft.com/office/powerpoint/2010/main" val="139008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eau&#10;&#10;Description générée automatiquement">
            <a:extLst>
              <a:ext uri="{FF2B5EF4-FFF2-40B4-BE49-F238E27FC236}">
                <a16:creationId xmlns:a16="http://schemas.microsoft.com/office/drawing/2014/main" id="{770DBB1E-F07C-5E47-BEFC-148CB534D8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7874" y="0"/>
            <a:ext cx="9149286" cy="6858000"/>
          </a:xfrm>
          <a:prstGeom prst="rect">
            <a:avLst/>
          </a:prstGeom>
        </p:spPr>
      </p:pic>
      <p:sp>
        <p:nvSpPr>
          <p:cNvPr id="10" name="Rectangle 9">
            <a:extLst>
              <a:ext uri="{FF2B5EF4-FFF2-40B4-BE49-F238E27FC236}">
                <a16:creationId xmlns:a16="http://schemas.microsoft.com/office/drawing/2014/main" id="{3B66EE0C-4CF7-054D-9854-2E99B13F8EC7}"/>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03E5397-4BDC-2B4D-90C9-8D006BABF8B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13" name="Subtitle 2">
            <a:extLst>
              <a:ext uri="{FF2B5EF4-FFF2-40B4-BE49-F238E27FC236}">
                <a16:creationId xmlns:a16="http://schemas.microsoft.com/office/drawing/2014/main" id="{DBC75696-3A59-4A47-8926-4D7A3EAA5ADA}"/>
              </a:ext>
            </a:extLst>
          </p:cNvPr>
          <p:cNvSpPr>
            <a:spLocks noGrp="1"/>
          </p:cNvSpPr>
          <p:nvPr>
            <p:ph type="subTitle" idx="1" hasCustomPrompt="1"/>
          </p:nvPr>
        </p:nvSpPr>
        <p:spPr>
          <a:xfrm>
            <a:off x="580892" y="2976567"/>
            <a:ext cx="2181433" cy="276999"/>
          </a:xfrm>
        </p:spPr>
        <p:txBody>
          <a:bodyPr wrap="square">
            <a:sp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14" name="Rectangle 13">
            <a:extLst>
              <a:ext uri="{FF2B5EF4-FFF2-40B4-BE49-F238E27FC236}">
                <a16:creationId xmlns:a16="http://schemas.microsoft.com/office/drawing/2014/main" id="{08C9373B-1159-D543-AA31-5B60DC94DDF3}"/>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15" name="Image 14">
            <a:extLst>
              <a:ext uri="{FF2B5EF4-FFF2-40B4-BE49-F238E27FC236}">
                <a16:creationId xmlns:a16="http://schemas.microsoft.com/office/drawing/2014/main" id="{F5E7BDDD-7838-D840-8D46-0CAA5BB3BA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cxnSp>
        <p:nvCxnSpPr>
          <p:cNvPr id="17" name="Connecteur droit 16">
            <a:extLst>
              <a:ext uri="{FF2B5EF4-FFF2-40B4-BE49-F238E27FC236}">
                <a16:creationId xmlns:a16="http://schemas.microsoft.com/office/drawing/2014/main" id="{1F8C7303-9245-4242-B588-8D0FCE50FE47}"/>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contenu 5">
            <a:extLst>
              <a:ext uri="{FF2B5EF4-FFF2-40B4-BE49-F238E27FC236}">
                <a16:creationId xmlns:a16="http://schemas.microsoft.com/office/drawing/2014/main" id="{12B32FA2-E9A3-D54A-9B38-A8D08D1E0656}"/>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232518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eau, ciel, extérieur, bateau&#10;&#10;Description générée automatiquement">
            <a:extLst>
              <a:ext uri="{FF2B5EF4-FFF2-40B4-BE49-F238E27FC236}">
                <a16:creationId xmlns:a16="http://schemas.microsoft.com/office/drawing/2014/main" id="{889A6464-443E-994E-8538-8FCD7B056B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936" y="0"/>
            <a:ext cx="6035040"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 name="Rectangle 12">
            <a:extLst>
              <a:ext uri="{FF2B5EF4-FFF2-40B4-BE49-F238E27FC236}">
                <a16:creationId xmlns:a16="http://schemas.microsoft.com/office/drawing/2014/main" id="{B38D7E77-18DC-2340-88D2-CB7F73E687FB}"/>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72014" y="2976567"/>
            <a:ext cx="2181433" cy="276999"/>
          </a:xfrm>
        </p:spPr>
        <p:txBody>
          <a:bodyPr wrap="square">
            <a:sp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258062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B5B68D3-C6C7-A344-93D0-605ED12BD8D5}"/>
              </a:ext>
            </a:extLst>
          </p:cNvPr>
          <p:cNvPicPr>
            <a:picLocks noChangeAspect="1"/>
          </p:cNvPicPr>
          <p:nvPr userDrawn="1"/>
        </p:nvPicPr>
        <p:blipFill rotWithShape="1">
          <a:blip r:embed="rId2"/>
          <a:srcRect l="36529" r="22272"/>
          <a:stretch/>
        </p:blipFill>
        <p:spPr>
          <a:xfrm>
            <a:off x="4856922" y="0"/>
            <a:ext cx="5022802" cy="6858000"/>
          </a:xfrm>
          <a:prstGeom prst="rect">
            <a:avLst/>
          </a:prstGeom>
        </p:spPr>
      </p:pic>
      <p:sp>
        <p:nvSpPr>
          <p:cNvPr id="12" name="Rectangle 11">
            <a:extLst>
              <a:ext uri="{FF2B5EF4-FFF2-40B4-BE49-F238E27FC236}">
                <a16:creationId xmlns:a16="http://schemas.microsoft.com/office/drawing/2014/main" id="{C2A1F8C5-BCC2-2E45-A467-E4F357087826}"/>
              </a:ext>
            </a:extLst>
          </p:cNvPr>
          <p:cNvSpPr/>
          <p:nvPr userDrawn="1"/>
        </p:nvSpPr>
        <p:spPr>
          <a:xfrm>
            <a:off x="9689990" y="0"/>
            <a:ext cx="2502010" cy="686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 name="Rectangle 12">
            <a:extLst>
              <a:ext uri="{FF2B5EF4-FFF2-40B4-BE49-F238E27FC236}">
                <a16:creationId xmlns:a16="http://schemas.microsoft.com/office/drawing/2014/main" id="{40E8E17C-AD23-A642-B276-69AA68FBE7B8}"/>
              </a:ext>
            </a:extLst>
          </p:cNvPr>
          <p:cNvSpPr/>
          <p:nvPr userDrawn="1"/>
        </p:nvSpPr>
        <p:spPr>
          <a:xfrm>
            <a:off x="0" y="1892"/>
            <a:ext cx="4856922" cy="6856108"/>
          </a:xfrm>
          <a:prstGeom prst="rect">
            <a:avLst/>
          </a:prstGeom>
          <a:gradFill flip="none" rotWithShape="1">
            <a:gsLst>
              <a:gs pos="1000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B18A481-32DA-BD43-8610-D4B1C88D7953}"/>
              </a:ext>
            </a:extLst>
          </p:cNvPr>
          <p:cNvSpPr>
            <a:spLocks noGrp="1"/>
          </p:cNvSpPr>
          <p:nvPr>
            <p:ph type="ctrTitle"/>
          </p:nvPr>
        </p:nvSpPr>
        <p:spPr>
          <a:xfrm>
            <a:off x="465483" y="1773375"/>
            <a:ext cx="3925956" cy="997196"/>
          </a:xfrm>
          <a:prstGeom prst="rect">
            <a:avLst/>
          </a:prstGeom>
        </p:spPr>
        <p:txBody>
          <a:bodyPr wrap="square" anchor="b">
            <a:spAutoFit/>
          </a:bodyPr>
          <a:lstStyle>
            <a:lvl1pPr algn="l">
              <a:defRPr sz="36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CA26514F-683D-9D4E-9472-792F53F40271}"/>
              </a:ext>
            </a:extLst>
          </p:cNvPr>
          <p:cNvSpPr>
            <a:spLocks noGrp="1"/>
          </p:cNvSpPr>
          <p:nvPr>
            <p:ph type="subTitle" idx="1" hasCustomPrompt="1"/>
          </p:nvPr>
        </p:nvSpPr>
        <p:spPr>
          <a:xfrm>
            <a:off x="572018" y="2976567"/>
            <a:ext cx="2181433" cy="276999"/>
          </a:xfrm>
        </p:spPr>
        <p:txBody>
          <a:bodyPr wrap="square">
            <a:sp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cxnSp>
        <p:nvCxnSpPr>
          <p:cNvPr id="6" name="Connecteur droit 5">
            <a:extLst>
              <a:ext uri="{FF2B5EF4-FFF2-40B4-BE49-F238E27FC236}">
                <a16:creationId xmlns:a16="http://schemas.microsoft.com/office/drawing/2014/main" id="{68DFE0F4-3786-7E4F-95EC-50FEE7440735}"/>
              </a:ext>
            </a:extLst>
          </p:cNvPr>
          <p:cNvCxnSpPr/>
          <p:nvPr userDrawn="1"/>
        </p:nvCxnSpPr>
        <p:spPr>
          <a:xfrm>
            <a:off x="465483" y="1087443"/>
            <a:ext cx="4290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0AC584E-08D7-0742-BAE4-893E80F1D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46983" y="6082516"/>
            <a:ext cx="1641779" cy="473443"/>
          </a:xfrm>
          <a:prstGeom prst="rect">
            <a:avLst/>
          </a:prstGeom>
        </p:spPr>
      </p:pic>
      <p:sp>
        <p:nvSpPr>
          <p:cNvPr id="26" name="Espace réservé du contenu 5">
            <a:extLst>
              <a:ext uri="{FF2B5EF4-FFF2-40B4-BE49-F238E27FC236}">
                <a16:creationId xmlns:a16="http://schemas.microsoft.com/office/drawing/2014/main" id="{0CCA13C7-3312-0044-B770-26DD9C45A92C}"/>
              </a:ext>
            </a:extLst>
          </p:cNvPr>
          <p:cNvSpPr>
            <a:spLocks noGrp="1"/>
          </p:cNvSpPr>
          <p:nvPr>
            <p:ph sz="quarter" idx="10" hasCustomPrompt="1"/>
          </p:nvPr>
        </p:nvSpPr>
        <p:spPr>
          <a:xfrm>
            <a:off x="465483" y="552455"/>
            <a:ext cx="581025" cy="534988"/>
          </a:xfrm>
        </p:spPr>
        <p:txBody>
          <a:bodyPr/>
          <a:lstStyle>
            <a:lvl1pPr>
              <a:defRPr sz="3600" b="0">
                <a:solidFill>
                  <a:schemeClr val="bg1"/>
                </a:solidFill>
              </a:defRPr>
            </a:lvl1pPr>
          </a:lstStyle>
          <a:p>
            <a:pPr lvl="0"/>
            <a:r>
              <a:rPr lang="fr-FR" dirty="0"/>
              <a:t>1</a:t>
            </a:r>
          </a:p>
        </p:txBody>
      </p:sp>
    </p:spTree>
    <p:extLst>
      <p:ext uri="{BB962C8B-B14F-4D97-AF65-F5344CB8AC3E}">
        <p14:creationId xmlns:p14="http://schemas.microsoft.com/office/powerpoint/2010/main" val="283991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emf"/><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oleObject" Target="../embeddings/oleObject2.bin"/><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ags" Target="../tags/tag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vmlDrawing" Target="../drawings/vmlDrawing2.v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28" Type="http://schemas.openxmlformats.org/officeDocument/2006/relationships/image" Target="../media/image1.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745EEA-5E56-1743-BB08-5341A7E73171}"/>
              </a:ext>
            </a:extLst>
          </p:cNvPr>
          <p:cNvSpPr/>
          <p:nvPr userDrawn="1"/>
        </p:nvSpPr>
        <p:spPr>
          <a:xfrm>
            <a:off x="-1" y="1892"/>
            <a:ext cx="12191998" cy="413606"/>
          </a:xfrm>
          <a:prstGeom prst="rect">
            <a:avLst/>
          </a:prstGeom>
          <a:gradFill flip="none" rotWithShape="1">
            <a:gsLst>
              <a:gs pos="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53789F6-740C-D845-A494-2E6FF46CD9D5}"/>
              </a:ext>
            </a:extLst>
          </p:cNvPr>
          <p:cNvSpPr>
            <a:spLocks noGrp="1"/>
          </p:cNvSpPr>
          <p:nvPr>
            <p:ph type="body" idx="1"/>
          </p:nvPr>
        </p:nvSpPr>
        <p:spPr>
          <a:xfrm>
            <a:off x="626165" y="1690688"/>
            <a:ext cx="11059422" cy="4484687"/>
          </a:xfrm>
          <a:prstGeom prst="rect">
            <a:avLst/>
          </a:prstGeom>
        </p:spPr>
        <p:txBody>
          <a:bodyPr vert="horz" lIns="0" tIns="0" rIns="180000" bIns="0" rtlCol="0" anchor="t">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Slide Number Placeholder 5">
            <a:extLst>
              <a:ext uri="{FF2B5EF4-FFF2-40B4-BE49-F238E27FC236}">
                <a16:creationId xmlns:a16="http://schemas.microsoft.com/office/drawing/2014/main" id="{03BC8260-C475-C745-9617-2DAB05CA7AB3}"/>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pic>
        <p:nvPicPr>
          <p:cNvPr id="13" name="Image 12">
            <a:extLst>
              <a:ext uri="{FF2B5EF4-FFF2-40B4-BE49-F238E27FC236}">
                <a16:creationId xmlns:a16="http://schemas.microsoft.com/office/drawing/2014/main" id="{95F898E3-3FE8-654B-B12F-BB1C9D2201E7}"/>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530869" y="6334605"/>
            <a:ext cx="1196108" cy="344924"/>
          </a:xfrm>
          <a:prstGeom prst="rect">
            <a:avLst/>
          </a:prstGeom>
        </p:spPr>
      </p:pic>
      <p:sp>
        <p:nvSpPr>
          <p:cNvPr id="9" name="Espace réservé du titre 8">
            <a:extLst>
              <a:ext uri="{FF2B5EF4-FFF2-40B4-BE49-F238E27FC236}">
                <a16:creationId xmlns:a16="http://schemas.microsoft.com/office/drawing/2014/main" id="{8E709973-693B-2F49-BE1D-FDEB4C035366}"/>
              </a:ext>
            </a:extLst>
          </p:cNvPr>
          <p:cNvSpPr>
            <a:spLocks noGrp="1"/>
          </p:cNvSpPr>
          <p:nvPr>
            <p:ph type="title"/>
          </p:nvPr>
        </p:nvSpPr>
        <p:spPr>
          <a:xfrm>
            <a:off x="506413" y="682625"/>
            <a:ext cx="10847387" cy="470314"/>
          </a:xfrm>
          <a:prstGeom prst="rect">
            <a:avLst/>
          </a:prstGeom>
        </p:spPr>
        <p:txBody>
          <a:bodyPr vert="horz" lIns="91440" tIns="45720" rIns="91440" bIns="45720" rtlCol="0" anchor="ctr">
            <a:normAutofit/>
          </a:bodyPr>
          <a:lstStyle/>
          <a:p>
            <a:r>
              <a:rPr lang="fr-FR" dirty="0"/>
              <a:t>Modifiez le style du titre</a:t>
            </a:r>
          </a:p>
        </p:txBody>
      </p:sp>
      <p:sp>
        <p:nvSpPr>
          <p:cNvPr id="5" name="ZoneTexte 4">
            <a:extLst>
              <a:ext uri="{FF2B5EF4-FFF2-40B4-BE49-F238E27FC236}">
                <a16:creationId xmlns:a16="http://schemas.microsoft.com/office/drawing/2014/main" id="{B5F65E8D-446B-44EC-9D5C-E10A232ADC2F}"/>
              </a:ext>
            </a:extLst>
          </p:cNvPr>
          <p:cNvSpPr txBox="1"/>
          <p:nvPr userDrawn="1"/>
        </p:nvSpPr>
        <p:spPr>
          <a:xfrm>
            <a:off x="6560598" y="407485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293363293"/>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48" r:id="rId3"/>
    <p:sldLayoutId id="2147483751" r:id="rId4"/>
    <p:sldLayoutId id="2147483657" r:id="rId5"/>
    <p:sldLayoutId id="2147483658" r:id="rId6"/>
    <p:sldLayoutId id="2147483659" r:id="rId7"/>
    <p:sldLayoutId id="2147483745" r:id="rId8"/>
    <p:sldLayoutId id="2147483754" r:id="rId9"/>
    <p:sldLayoutId id="2147483753" r:id="rId10"/>
    <p:sldLayoutId id="2147483692" r:id="rId11"/>
    <p:sldLayoutId id="2147483652" r:id="rId12"/>
    <p:sldLayoutId id="2147483677" r:id="rId13"/>
    <p:sldLayoutId id="2147483681" r:id="rId14"/>
    <p:sldLayoutId id="2147483666" r:id="rId15"/>
    <p:sldLayoutId id="2147483654" r:id="rId16"/>
    <p:sldLayoutId id="2147483661" r:id="rId17"/>
    <p:sldLayoutId id="2147483662" r:id="rId18"/>
    <p:sldLayoutId id="2147483664" r:id="rId19"/>
    <p:sldLayoutId id="2147483670" r:id="rId20"/>
    <p:sldLayoutId id="2147483701" r:id="rId21"/>
    <p:sldLayoutId id="2147483744" r:id="rId22"/>
    <p:sldLayoutId id="2147483801" r:id="rId23"/>
  </p:sldLayoutIdLst>
  <p:hf hdr="0" ftr="0" dt="0"/>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516" userDrawn="1">
          <p15:clr>
            <a:srgbClr val="F26B43"/>
          </p15:clr>
        </p15:guide>
        <p15:guide id="4" pos="3194" userDrawn="1">
          <p15:clr>
            <a:srgbClr val="F26B43"/>
          </p15:clr>
        </p15:guide>
        <p15:guide id="5" pos="2558" userDrawn="1">
          <p15:clr>
            <a:srgbClr val="F26B43"/>
          </p15:clr>
        </p15:guide>
        <p15:guide id="6" pos="2880" userDrawn="1">
          <p15:clr>
            <a:srgbClr val="F26B43"/>
          </p15:clr>
        </p15:guide>
        <p15:guide id="7" pos="2237" userDrawn="1">
          <p15:clr>
            <a:srgbClr val="F26B43"/>
          </p15:clr>
        </p15:guide>
        <p15:guide id="8" pos="1915" userDrawn="1">
          <p15:clr>
            <a:srgbClr val="F26B43"/>
          </p15:clr>
        </p15:guide>
        <p15:guide id="9" pos="1593" userDrawn="1">
          <p15:clr>
            <a:srgbClr val="F26B43"/>
          </p15:clr>
        </p15:guide>
        <p15:guide id="10" pos="1279" userDrawn="1">
          <p15:clr>
            <a:srgbClr val="F26B43"/>
          </p15:clr>
        </p15:guide>
        <p15:guide id="11" pos="958" userDrawn="1">
          <p15:clr>
            <a:srgbClr val="F26B43"/>
          </p15:clr>
        </p15:guide>
        <p15:guide id="12" pos="636" userDrawn="1">
          <p15:clr>
            <a:srgbClr val="F26B43"/>
          </p15:clr>
        </p15:guide>
        <p15:guide id="13" pos="322" userDrawn="1">
          <p15:clr>
            <a:srgbClr val="F26B43"/>
          </p15:clr>
        </p15:guide>
        <p15:guide id="14" pos="4152" userDrawn="1">
          <p15:clr>
            <a:srgbClr val="F26B43"/>
          </p15:clr>
        </p15:guide>
        <p15:guide id="15" pos="4481" userDrawn="1">
          <p15:clr>
            <a:srgbClr val="F26B43"/>
          </p15:clr>
        </p15:guide>
        <p15:guide id="16" pos="5117" userDrawn="1">
          <p15:clr>
            <a:srgbClr val="F26B43"/>
          </p15:clr>
        </p15:guide>
        <p15:guide id="17" pos="4802" userDrawn="1">
          <p15:clr>
            <a:srgbClr val="F26B43"/>
          </p15:clr>
        </p15:guide>
        <p15:guide id="18" pos="5438" userDrawn="1">
          <p15:clr>
            <a:srgbClr val="F26B43"/>
          </p15:clr>
        </p15:guide>
        <p15:guide id="19" pos="5760" userDrawn="1">
          <p15:clr>
            <a:srgbClr val="F26B43"/>
          </p15:clr>
        </p15:guide>
        <p15:guide id="20" pos="6403" userDrawn="1">
          <p15:clr>
            <a:srgbClr val="F26B43"/>
          </p15:clr>
        </p15:guide>
        <p15:guide id="21" pos="6074" userDrawn="1">
          <p15:clr>
            <a:srgbClr val="F26B43"/>
          </p15:clr>
        </p15:guide>
        <p15:guide id="22" pos="6718" userDrawn="1">
          <p15:clr>
            <a:srgbClr val="F26B43"/>
          </p15:clr>
        </p15:guide>
        <p15:guide id="23" pos="7039" userDrawn="1">
          <p15:clr>
            <a:srgbClr val="F26B43"/>
          </p15:clr>
        </p15:guide>
        <p15:guide id="24" pos="7361" userDrawn="1">
          <p15:clr>
            <a:srgbClr val="F26B43"/>
          </p15:clr>
        </p15:guide>
        <p15:guide id="25" orient="horz" pos="180" userDrawn="1">
          <p15:clr>
            <a:srgbClr val="F26B43"/>
          </p15:clr>
        </p15:guide>
        <p15:guide id="26" orient="horz" pos="426" userDrawn="1">
          <p15:clr>
            <a:srgbClr val="F26B43"/>
          </p15:clr>
        </p15:guide>
        <p15:guide id="27" orient="horz" pos="860" userDrawn="1">
          <p15:clr>
            <a:srgbClr val="F26B43"/>
          </p15:clr>
        </p15:guide>
        <p15:guide id="28" orient="horz" pos="1294" userDrawn="1">
          <p15:clr>
            <a:srgbClr val="F26B43"/>
          </p15:clr>
        </p15:guide>
        <p15:guide id="29" orient="horz" pos="1436" userDrawn="1">
          <p15:clr>
            <a:srgbClr val="F26B43"/>
          </p15:clr>
        </p15:guide>
        <p15:guide id="30" orient="horz" pos="1728" userDrawn="1">
          <p15:clr>
            <a:srgbClr val="F26B43"/>
          </p15:clr>
        </p15:guide>
        <p15:guide id="31" orient="horz" pos="2588" userDrawn="1">
          <p15:clr>
            <a:srgbClr val="F26B43"/>
          </p15:clr>
        </p15:guide>
        <p15:guide id="32" orient="horz" pos="2887" userDrawn="1">
          <p15:clr>
            <a:srgbClr val="F26B43"/>
          </p15:clr>
        </p15:guide>
        <p15:guide id="33" orient="horz" pos="3022" userDrawn="1">
          <p15:clr>
            <a:srgbClr val="F26B43"/>
          </p15:clr>
        </p15:guide>
        <p15:guide id="34" orient="horz" pos="3456" userDrawn="1">
          <p15:clr>
            <a:srgbClr val="F26B43"/>
          </p15:clr>
        </p15:guide>
        <p15:guide id="35" orient="horz" pos="3890" userDrawn="1">
          <p15:clr>
            <a:srgbClr val="F26B43"/>
          </p15:clr>
        </p15:guide>
        <p15:guide id="36" orient="horz" pos="4167" userDrawn="1">
          <p15:clr>
            <a:srgbClr val="F26B43"/>
          </p15:clr>
        </p15:guide>
        <p15:guide id="37" orient="horz" pos="41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745EEA-5E56-1743-BB08-5341A7E73171}"/>
              </a:ext>
            </a:extLst>
          </p:cNvPr>
          <p:cNvSpPr/>
          <p:nvPr userDrawn="1"/>
        </p:nvSpPr>
        <p:spPr>
          <a:xfrm>
            <a:off x="-1" y="1892"/>
            <a:ext cx="12191998" cy="413606"/>
          </a:xfrm>
          <a:prstGeom prst="rect">
            <a:avLst/>
          </a:prstGeom>
          <a:gradFill flip="none" rotWithShape="1">
            <a:gsLst>
              <a:gs pos="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53789F6-740C-D845-A494-2E6FF46CD9D5}"/>
              </a:ext>
            </a:extLst>
          </p:cNvPr>
          <p:cNvSpPr>
            <a:spLocks noGrp="1"/>
          </p:cNvSpPr>
          <p:nvPr>
            <p:ph type="body" idx="1"/>
          </p:nvPr>
        </p:nvSpPr>
        <p:spPr>
          <a:xfrm>
            <a:off x="626165" y="1690688"/>
            <a:ext cx="11059422" cy="4484687"/>
          </a:xfrm>
          <a:prstGeom prst="rect">
            <a:avLst/>
          </a:prstGeom>
        </p:spPr>
        <p:txBody>
          <a:bodyPr vert="horz" lIns="0" tIns="0" rIns="180000" bIns="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Slide Number Placeholder 5">
            <a:extLst>
              <a:ext uri="{FF2B5EF4-FFF2-40B4-BE49-F238E27FC236}">
                <a16:creationId xmlns:a16="http://schemas.microsoft.com/office/drawing/2014/main" id="{03BC8260-C475-C745-9617-2DAB05CA7AB3}"/>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a:defRPr sz="1000">
                <a:solidFill>
                  <a:schemeClr val="bg1"/>
                </a:solidFill>
              </a:defRPr>
            </a:lvl1pPr>
          </a:lstStyle>
          <a:p>
            <a:fld id="{EFD60563-7294-6E43-89C2-8065AA058612}" type="slidenum">
              <a:rPr lang="en-US" smtClean="0"/>
              <a:pPr/>
              <a:t>‹N°›</a:t>
            </a:fld>
            <a:endParaRPr lang="en-US" dirty="0"/>
          </a:p>
        </p:txBody>
      </p:sp>
      <p:pic>
        <p:nvPicPr>
          <p:cNvPr id="13" name="Image 12">
            <a:extLst>
              <a:ext uri="{FF2B5EF4-FFF2-40B4-BE49-F238E27FC236}">
                <a16:creationId xmlns:a16="http://schemas.microsoft.com/office/drawing/2014/main" id="{95F898E3-3FE8-654B-B12F-BB1C9D2201E7}"/>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530869" y="6334605"/>
            <a:ext cx="1196108" cy="344924"/>
          </a:xfrm>
          <a:prstGeom prst="rect">
            <a:avLst/>
          </a:prstGeom>
        </p:spPr>
      </p:pic>
      <p:sp>
        <p:nvSpPr>
          <p:cNvPr id="9" name="Espace réservé du titre 8">
            <a:extLst>
              <a:ext uri="{FF2B5EF4-FFF2-40B4-BE49-F238E27FC236}">
                <a16:creationId xmlns:a16="http://schemas.microsoft.com/office/drawing/2014/main" id="{8E709973-693B-2F49-BE1D-FDEB4C035366}"/>
              </a:ext>
            </a:extLst>
          </p:cNvPr>
          <p:cNvSpPr>
            <a:spLocks noGrp="1"/>
          </p:cNvSpPr>
          <p:nvPr>
            <p:ph type="title"/>
          </p:nvPr>
        </p:nvSpPr>
        <p:spPr>
          <a:xfrm>
            <a:off x="506413" y="682625"/>
            <a:ext cx="10847387" cy="470314"/>
          </a:xfrm>
          <a:prstGeom prst="rect">
            <a:avLst/>
          </a:prstGeom>
        </p:spPr>
        <p:txBody>
          <a:bodyPr vert="horz" lIns="91440" tIns="45720" rIns="91440" bIns="45720" rtlCol="0" anchor="ctr">
            <a:normAutofit/>
          </a:bodyPr>
          <a:lstStyle/>
          <a:p>
            <a:r>
              <a:rPr lang="fr-FR" dirty="0"/>
              <a:t>Modifiez le style du titre</a:t>
            </a:r>
          </a:p>
        </p:txBody>
      </p:sp>
      <p:sp>
        <p:nvSpPr>
          <p:cNvPr id="5" name="ZoneTexte 4">
            <a:extLst>
              <a:ext uri="{FF2B5EF4-FFF2-40B4-BE49-F238E27FC236}">
                <a16:creationId xmlns:a16="http://schemas.microsoft.com/office/drawing/2014/main" id="{B5F65E8D-446B-44EC-9D5C-E10A232ADC2F}"/>
              </a:ext>
            </a:extLst>
          </p:cNvPr>
          <p:cNvSpPr txBox="1"/>
          <p:nvPr userDrawn="1"/>
        </p:nvSpPr>
        <p:spPr>
          <a:xfrm>
            <a:off x="6560598" y="407485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81445952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hdr="0" ftr="0" dt="0"/>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516">
          <p15:clr>
            <a:srgbClr val="F26B43"/>
          </p15:clr>
        </p15:guide>
        <p15:guide id="4" pos="3194">
          <p15:clr>
            <a:srgbClr val="F26B43"/>
          </p15:clr>
        </p15:guide>
        <p15:guide id="5" pos="2558">
          <p15:clr>
            <a:srgbClr val="F26B43"/>
          </p15:clr>
        </p15:guide>
        <p15:guide id="6" pos="2880">
          <p15:clr>
            <a:srgbClr val="F26B43"/>
          </p15:clr>
        </p15:guide>
        <p15:guide id="7" pos="2237">
          <p15:clr>
            <a:srgbClr val="F26B43"/>
          </p15:clr>
        </p15:guide>
        <p15:guide id="8" pos="1915">
          <p15:clr>
            <a:srgbClr val="F26B43"/>
          </p15:clr>
        </p15:guide>
        <p15:guide id="9" pos="1593">
          <p15:clr>
            <a:srgbClr val="F26B43"/>
          </p15:clr>
        </p15:guide>
        <p15:guide id="10" pos="1279">
          <p15:clr>
            <a:srgbClr val="F26B43"/>
          </p15:clr>
        </p15:guide>
        <p15:guide id="11" pos="958">
          <p15:clr>
            <a:srgbClr val="F26B43"/>
          </p15:clr>
        </p15:guide>
        <p15:guide id="12" pos="636">
          <p15:clr>
            <a:srgbClr val="F26B43"/>
          </p15:clr>
        </p15:guide>
        <p15:guide id="13" pos="322">
          <p15:clr>
            <a:srgbClr val="F26B43"/>
          </p15:clr>
        </p15:guide>
        <p15:guide id="14" pos="4152">
          <p15:clr>
            <a:srgbClr val="F26B43"/>
          </p15:clr>
        </p15:guide>
        <p15:guide id="15" pos="4481">
          <p15:clr>
            <a:srgbClr val="F26B43"/>
          </p15:clr>
        </p15:guide>
        <p15:guide id="16" pos="5117">
          <p15:clr>
            <a:srgbClr val="F26B43"/>
          </p15:clr>
        </p15:guide>
        <p15:guide id="17" pos="4802">
          <p15:clr>
            <a:srgbClr val="F26B43"/>
          </p15:clr>
        </p15:guide>
        <p15:guide id="18" pos="5438">
          <p15:clr>
            <a:srgbClr val="F26B43"/>
          </p15:clr>
        </p15:guide>
        <p15:guide id="19" pos="5760">
          <p15:clr>
            <a:srgbClr val="F26B43"/>
          </p15:clr>
        </p15:guide>
        <p15:guide id="20" pos="6403">
          <p15:clr>
            <a:srgbClr val="F26B43"/>
          </p15:clr>
        </p15:guide>
        <p15:guide id="21" pos="6074">
          <p15:clr>
            <a:srgbClr val="F26B43"/>
          </p15:clr>
        </p15:guide>
        <p15:guide id="22" pos="6718">
          <p15:clr>
            <a:srgbClr val="F26B43"/>
          </p15:clr>
        </p15:guide>
        <p15:guide id="23" pos="7039">
          <p15:clr>
            <a:srgbClr val="F26B43"/>
          </p15:clr>
        </p15:guide>
        <p15:guide id="24" pos="7361">
          <p15:clr>
            <a:srgbClr val="F26B43"/>
          </p15:clr>
        </p15:guide>
        <p15:guide id="25" orient="horz" pos="180">
          <p15:clr>
            <a:srgbClr val="F26B43"/>
          </p15:clr>
        </p15:guide>
        <p15:guide id="26" orient="horz" pos="426">
          <p15:clr>
            <a:srgbClr val="F26B43"/>
          </p15:clr>
        </p15:guide>
        <p15:guide id="27" orient="horz" pos="860">
          <p15:clr>
            <a:srgbClr val="F26B43"/>
          </p15:clr>
        </p15:guide>
        <p15:guide id="28" orient="horz" pos="1294">
          <p15:clr>
            <a:srgbClr val="F26B43"/>
          </p15:clr>
        </p15:guide>
        <p15:guide id="29" orient="horz" pos="1436">
          <p15:clr>
            <a:srgbClr val="F26B43"/>
          </p15:clr>
        </p15:guide>
        <p15:guide id="30" orient="horz" pos="1728">
          <p15:clr>
            <a:srgbClr val="F26B43"/>
          </p15:clr>
        </p15:guide>
        <p15:guide id="31" orient="horz" pos="2588">
          <p15:clr>
            <a:srgbClr val="F26B43"/>
          </p15:clr>
        </p15:guide>
        <p15:guide id="32" orient="horz" pos="2887">
          <p15:clr>
            <a:srgbClr val="F26B43"/>
          </p15:clr>
        </p15:guide>
        <p15:guide id="33" orient="horz" pos="3022">
          <p15:clr>
            <a:srgbClr val="F26B43"/>
          </p15:clr>
        </p15:guide>
        <p15:guide id="34" orient="horz" pos="3456">
          <p15:clr>
            <a:srgbClr val="F26B43"/>
          </p15:clr>
        </p15:guide>
        <p15:guide id="35" orient="horz" pos="3890">
          <p15:clr>
            <a:srgbClr val="F26B43"/>
          </p15:clr>
        </p15:guide>
        <p15:guide id="36" orient="horz" pos="4167">
          <p15:clr>
            <a:srgbClr val="F26B43"/>
          </p15:clr>
        </p15:guide>
        <p15:guide id="37" orient="horz" pos="41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0EAFBE-53B2-4102-88CB-8DD23FE4036D}"/>
              </a:ext>
            </a:extLst>
          </p:cNvPr>
          <p:cNvGraphicFramePr>
            <a:graphicFrameLocks noChangeAspect="1"/>
          </p:cNvGraphicFramePr>
          <p:nvPr userDrawn="1">
            <p:custDataLst>
              <p:tags r:id="rId25"/>
            </p:custDataLst>
            <p:extLst>
              <p:ext uri="{D42A27DB-BD31-4B8C-83A1-F6EECF244321}">
                <p14:modId xmlns:p14="http://schemas.microsoft.com/office/powerpoint/2010/main" val="577724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5" name="think-cell Slide" r:id="rId26" imgW="351" imgH="351" progId="TCLayout.ActiveDocument.1">
                  <p:embed/>
                </p:oleObj>
              </mc:Choice>
              <mc:Fallback>
                <p:oleObj name="think-cell Slide" r:id="rId26" imgW="351" imgH="351" progId="TCLayout.ActiveDocument.1">
                  <p:embed/>
                  <p:pic>
                    <p:nvPicPr>
                      <p:cNvPr id="4" name="Object 3" hidden="1">
                        <a:extLst>
                          <a:ext uri="{FF2B5EF4-FFF2-40B4-BE49-F238E27FC236}">
                            <a16:creationId xmlns:a16="http://schemas.microsoft.com/office/drawing/2014/main" id="{1C0EAFBE-53B2-4102-88CB-8DD23FE4036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AA745EEA-5E56-1743-BB08-5341A7E73171}"/>
              </a:ext>
            </a:extLst>
          </p:cNvPr>
          <p:cNvSpPr/>
          <p:nvPr userDrawn="1"/>
        </p:nvSpPr>
        <p:spPr>
          <a:xfrm>
            <a:off x="-1" y="946"/>
            <a:ext cx="12191998" cy="413606"/>
          </a:xfrm>
          <a:prstGeom prst="rect">
            <a:avLst/>
          </a:prstGeom>
          <a:gradFill flip="none" rotWithShape="1">
            <a:gsLst>
              <a:gs pos="0">
                <a:srgbClr val="055A73"/>
              </a:gs>
              <a:gs pos="48000">
                <a:srgbClr val="009CA6"/>
              </a:gs>
              <a:gs pos="89000">
                <a:srgbClr val="73BE8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 name="Text Placeholder 2">
            <a:extLst>
              <a:ext uri="{FF2B5EF4-FFF2-40B4-BE49-F238E27FC236}">
                <a16:creationId xmlns:a16="http://schemas.microsoft.com/office/drawing/2014/main" id="{853789F6-740C-D845-A494-2E6FF46CD9D5}"/>
              </a:ext>
            </a:extLst>
          </p:cNvPr>
          <p:cNvSpPr>
            <a:spLocks noGrp="1"/>
          </p:cNvSpPr>
          <p:nvPr>
            <p:ph type="body" idx="1"/>
          </p:nvPr>
        </p:nvSpPr>
        <p:spPr>
          <a:xfrm>
            <a:off x="626165" y="1690688"/>
            <a:ext cx="11059422" cy="4484687"/>
          </a:xfrm>
          <a:prstGeom prst="rect">
            <a:avLst/>
          </a:prstGeom>
        </p:spPr>
        <p:txBody>
          <a:bodyPr vert="horz" lIns="0" tIns="0" rIns="180000" bIns="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Slide Number Placeholder 5">
            <a:extLst>
              <a:ext uri="{FF2B5EF4-FFF2-40B4-BE49-F238E27FC236}">
                <a16:creationId xmlns:a16="http://schemas.microsoft.com/office/drawing/2014/main" id="{03BC8260-C475-C745-9617-2DAB05CA7AB3}"/>
              </a:ext>
            </a:extLst>
          </p:cNvPr>
          <p:cNvSpPr>
            <a:spLocks noGrp="1"/>
          </p:cNvSpPr>
          <p:nvPr>
            <p:ph type="sldNum" sz="quarter" idx="4"/>
          </p:nvPr>
        </p:nvSpPr>
        <p:spPr>
          <a:xfrm>
            <a:off x="11795758" y="0"/>
            <a:ext cx="396240" cy="415498"/>
          </a:xfrm>
          <a:prstGeom prst="rect">
            <a:avLst/>
          </a:prstGeom>
          <a:solidFill>
            <a:schemeClr val="accent5"/>
          </a:solidFill>
        </p:spPr>
        <p:txBody>
          <a:bodyPr vert="horz" wrap="none" lIns="0" tIns="0" rIns="0" bIns="0" rtlCol="0" anchor="ctr" anchorCtr="0">
            <a:noAutofit/>
          </a:bodyPr>
          <a:lstStyle>
            <a:lvl1pPr algn="ctr" rtl="0">
              <a:defRPr sz="1000">
                <a:solidFill>
                  <a:schemeClr val="bg1"/>
                </a:solidFill>
              </a:defRPr>
            </a:lvl1pPr>
          </a:lstStyle>
          <a:p>
            <a:fld id="{EFD60563-7294-6E43-89C2-8065AA058612}" type="slidenum">
              <a:rPr lang="en-GB" smtClean="0"/>
              <a:pPr/>
              <a:t>‹N°›</a:t>
            </a:fld>
            <a:endParaRPr lang="en-GB" dirty="0"/>
          </a:p>
        </p:txBody>
      </p:sp>
      <p:pic>
        <p:nvPicPr>
          <p:cNvPr id="13" name="Image 12">
            <a:extLst>
              <a:ext uri="{FF2B5EF4-FFF2-40B4-BE49-F238E27FC236}">
                <a16:creationId xmlns:a16="http://schemas.microsoft.com/office/drawing/2014/main" id="{95F898E3-3FE8-654B-B12F-BB1C9D2201E7}"/>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530869" y="6334605"/>
            <a:ext cx="1196108" cy="344924"/>
          </a:xfrm>
          <a:prstGeom prst="rect">
            <a:avLst/>
          </a:prstGeom>
        </p:spPr>
      </p:pic>
      <p:sp>
        <p:nvSpPr>
          <p:cNvPr id="9" name="Espace réservé du titre 8">
            <a:extLst>
              <a:ext uri="{FF2B5EF4-FFF2-40B4-BE49-F238E27FC236}">
                <a16:creationId xmlns:a16="http://schemas.microsoft.com/office/drawing/2014/main" id="{8E709973-693B-2F49-BE1D-FDEB4C035366}"/>
              </a:ext>
            </a:extLst>
          </p:cNvPr>
          <p:cNvSpPr>
            <a:spLocks noGrp="1"/>
          </p:cNvSpPr>
          <p:nvPr>
            <p:ph type="title"/>
          </p:nvPr>
        </p:nvSpPr>
        <p:spPr>
          <a:xfrm>
            <a:off x="506413" y="682625"/>
            <a:ext cx="10847387" cy="470314"/>
          </a:xfrm>
          <a:prstGeom prst="rect">
            <a:avLst/>
          </a:prstGeom>
        </p:spPr>
        <p:txBody>
          <a:bodyPr vert="horz" lIns="91440" tIns="45720" rIns="91440" bIns="45720" rtlCol="0" anchor="ctr">
            <a:normAutofit/>
          </a:bodyPr>
          <a:lstStyle/>
          <a:p>
            <a:r>
              <a:rPr lang="en-GB" dirty="0" err="1"/>
              <a:t>Modifiez</a:t>
            </a:r>
            <a:r>
              <a:rPr lang="en-GB" dirty="0"/>
              <a:t> le style du titre</a:t>
            </a:r>
          </a:p>
        </p:txBody>
      </p:sp>
      <p:sp>
        <p:nvSpPr>
          <p:cNvPr id="8" name="Rectangle 7">
            <a:extLst>
              <a:ext uri="{FF2B5EF4-FFF2-40B4-BE49-F238E27FC236}">
                <a16:creationId xmlns:a16="http://schemas.microsoft.com/office/drawing/2014/main" id="{71509683-CC49-45D6-876C-0E42281456E8}"/>
              </a:ext>
            </a:extLst>
          </p:cNvPr>
          <p:cNvSpPr/>
          <p:nvPr userDrawn="1"/>
        </p:nvSpPr>
        <p:spPr>
          <a:xfrm>
            <a:off x="-1817048" y="1294704"/>
            <a:ext cx="1628243" cy="429047"/>
          </a:xfrm>
          <a:prstGeom prst="rect">
            <a:avLst/>
          </a:prstGeom>
          <a:solidFill>
            <a:srgbClr val="73B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TextBox 11">
            <a:extLst>
              <a:ext uri="{FF2B5EF4-FFF2-40B4-BE49-F238E27FC236}">
                <a16:creationId xmlns:a16="http://schemas.microsoft.com/office/drawing/2014/main" id="{E5E379F5-994B-4D8A-A789-276F7446C03D}"/>
              </a:ext>
            </a:extLst>
          </p:cNvPr>
          <p:cNvSpPr txBox="1"/>
          <p:nvPr userDrawn="1"/>
        </p:nvSpPr>
        <p:spPr>
          <a:xfrm>
            <a:off x="-1646946" y="1411871"/>
            <a:ext cx="1348255" cy="253916"/>
          </a:xfrm>
          <a:prstGeom prst="rect">
            <a:avLst/>
          </a:prstGeom>
          <a:noFill/>
        </p:spPr>
        <p:txBody>
          <a:bodyPr wrap="square" rtlCol="0">
            <a:spAutoFit/>
          </a:bodyPr>
          <a:lstStyle/>
          <a:p>
            <a:pPr algn="ctr" rtl="0"/>
            <a:r>
              <a:rPr lang="en-GB" sz="1050" dirty="0">
                <a:solidFill>
                  <a:schemeClr val="bg1"/>
                </a:solidFill>
              </a:rPr>
              <a:t>R115, G190, B135</a:t>
            </a:r>
          </a:p>
        </p:txBody>
      </p:sp>
      <p:sp>
        <p:nvSpPr>
          <p:cNvPr id="15" name="Rectangle 14">
            <a:extLst>
              <a:ext uri="{FF2B5EF4-FFF2-40B4-BE49-F238E27FC236}">
                <a16:creationId xmlns:a16="http://schemas.microsoft.com/office/drawing/2014/main" id="{96D6BC26-B67D-480F-B12B-58AC3CDFEBD1}"/>
              </a:ext>
            </a:extLst>
          </p:cNvPr>
          <p:cNvSpPr/>
          <p:nvPr userDrawn="1"/>
        </p:nvSpPr>
        <p:spPr>
          <a:xfrm>
            <a:off x="-1817048" y="3389054"/>
            <a:ext cx="1628243" cy="429047"/>
          </a:xfrm>
          <a:prstGeom prst="rect">
            <a:avLst/>
          </a:prstGeom>
          <a:solidFill>
            <a:srgbClr val="0F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6" name="TextBox 15">
            <a:extLst>
              <a:ext uri="{FF2B5EF4-FFF2-40B4-BE49-F238E27FC236}">
                <a16:creationId xmlns:a16="http://schemas.microsoft.com/office/drawing/2014/main" id="{64384B1A-C8E9-4AD4-94A1-35A6D264E041}"/>
              </a:ext>
            </a:extLst>
          </p:cNvPr>
          <p:cNvSpPr txBox="1"/>
          <p:nvPr userDrawn="1"/>
        </p:nvSpPr>
        <p:spPr>
          <a:xfrm>
            <a:off x="-1574074" y="3528240"/>
            <a:ext cx="1225686" cy="261610"/>
          </a:xfrm>
          <a:prstGeom prst="rect">
            <a:avLst/>
          </a:prstGeom>
          <a:noFill/>
        </p:spPr>
        <p:txBody>
          <a:bodyPr wrap="square" rtlCol="0">
            <a:spAutoFit/>
          </a:bodyPr>
          <a:lstStyle/>
          <a:p>
            <a:pPr algn="ctr" rtl="0"/>
            <a:r>
              <a:rPr lang="en-GB" sz="1050" dirty="0">
                <a:solidFill>
                  <a:schemeClr val="bg1"/>
                </a:solidFill>
              </a:rPr>
              <a:t>R15, G0, B100</a:t>
            </a:r>
          </a:p>
        </p:txBody>
      </p:sp>
      <p:sp>
        <p:nvSpPr>
          <p:cNvPr id="18" name="Rectangle 17">
            <a:extLst>
              <a:ext uri="{FF2B5EF4-FFF2-40B4-BE49-F238E27FC236}">
                <a16:creationId xmlns:a16="http://schemas.microsoft.com/office/drawing/2014/main" id="{FF5D36B3-911A-430C-B993-E5CB86DA585B}"/>
              </a:ext>
            </a:extLst>
          </p:cNvPr>
          <p:cNvSpPr/>
          <p:nvPr userDrawn="1"/>
        </p:nvSpPr>
        <p:spPr>
          <a:xfrm>
            <a:off x="-1817048" y="2138543"/>
            <a:ext cx="1628243" cy="429047"/>
          </a:xfrm>
          <a:prstGeom prst="rect">
            <a:avLst/>
          </a:prstGeom>
          <a:solidFill>
            <a:srgbClr val="05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9" name="TextBox 18">
            <a:extLst>
              <a:ext uri="{FF2B5EF4-FFF2-40B4-BE49-F238E27FC236}">
                <a16:creationId xmlns:a16="http://schemas.microsoft.com/office/drawing/2014/main" id="{9114458E-03E6-4143-ABE1-75E972418C02}"/>
              </a:ext>
            </a:extLst>
          </p:cNvPr>
          <p:cNvSpPr txBox="1"/>
          <p:nvPr userDrawn="1"/>
        </p:nvSpPr>
        <p:spPr>
          <a:xfrm>
            <a:off x="-1574074" y="2267874"/>
            <a:ext cx="1225686" cy="261610"/>
          </a:xfrm>
          <a:prstGeom prst="rect">
            <a:avLst/>
          </a:prstGeom>
          <a:noFill/>
        </p:spPr>
        <p:txBody>
          <a:bodyPr wrap="square" rtlCol="0">
            <a:spAutoFit/>
          </a:bodyPr>
          <a:lstStyle/>
          <a:p>
            <a:pPr algn="ctr" rtl="0"/>
            <a:r>
              <a:rPr lang="en-GB" sz="1050" dirty="0">
                <a:solidFill>
                  <a:schemeClr val="bg1"/>
                </a:solidFill>
              </a:rPr>
              <a:t>R5, G90, B115</a:t>
            </a:r>
          </a:p>
        </p:txBody>
      </p:sp>
      <p:sp>
        <p:nvSpPr>
          <p:cNvPr id="21" name="Rectangle 20">
            <a:extLst>
              <a:ext uri="{FF2B5EF4-FFF2-40B4-BE49-F238E27FC236}">
                <a16:creationId xmlns:a16="http://schemas.microsoft.com/office/drawing/2014/main" id="{2BEB92F9-D0C9-4FFE-BD08-BF278235F22F}"/>
              </a:ext>
            </a:extLst>
          </p:cNvPr>
          <p:cNvSpPr/>
          <p:nvPr userDrawn="1"/>
        </p:nvSpPr>
        <p:spPr>
          <a:xfrm>
            <a:off x="-1817048" y="2966347"/>
            <a:ext cx="1628243" cy="429047"/>
          </a:xfrm>
          <a:prstGeom prst="rect">
            <a:avLst/>
          </a:prstGeom>
          <a:solidFill>
            <a:srgbClr val="12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2" name="TextBox 21">
            <a:extLst>
              <a:ext uri="{FF2B5EF4-FFF2-40B4-BE49-F238E27FC236}">
                <a16:creationId xmlns:a16="http://schemas.microsoft.com/office/drawing/2014/main" id="{BB12B941-2567-4C13-9793-07CD08AA62EF}"/>
              </a:ext>
            </a:extLst>
          </p:cNvPr>
          <p:cNvSpPr txBox="1"/>
          <p:nvPr userDrawn="1"/>
        </p:nvSpPr>
        <p:spPr>
          <a:xfrm>
            <a:off x="-1574074" y="3091185"/>
            <a:ext cx="1225686" cy="261610"/>
          </a:xfrm>
          <a:prstGeom prst="rect">
            <a:avLst/>
          </a:prstGeom>
          <a:noFill/>
        </p:spPr>
        <p:txBody>
          <a:bodyPr wrap="square" rtlCol="0">
            <a:spAutoFit/>
          </a:bodyPr>
          <a:lstStyle/>
          <a:p>
            <a:pPr algn="ctr" rtl="0"/>
            <a:r>
              <a:rPr lang="en-GB" sz="1050" dirty="0">
                <a:solidFill>
                  <a:schemeClr val="bg1"/>
                </a:solidFill>
              </a:rPr>
              <a:t>R18, G0, B54</a:t>
            </a:r>
          </a:p>
        </p:txBody>
      </p:sp>
      <p:sp>
        <p:nvSpPr>
          <p:cNvPr id="24" name="Rectangle 23">
            <a:extLst>
              <a:ext uri="{FF2B5EF4-FFF2-40B4-BE49-F238E27FC236}">
                <a16:creationId xmlns:a16="http://schemas.microsoft.com/office/drawing/2014/main" id="{7148EA5D-DDE2-4AD8-9C92-D9F8585E34B8}"/>
              </a:ext>
            </a:extLst>
          </p:cNvPr>
          <p:cNvSpPr/>
          <p:nvPr userDrawn="1"/>
        </p:nvSpPr>
        <p:spPr>
          <a:xfrm>
            <a:off x="-1817048" y="1711686"/>
            <a:ext cx="1628243" cy="429047"/>
          </a:xfrm>
          <a:prstGeom prst="rect">
            <a:avLst/>
          </a:pr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5" name="TextBox 24">
            <a:extLst>
              <a:ext uri="{FF2B5EF4-FFF2-40B4-BE49-F238E27FC236}">
                <a16:creationId xmlns:a16="http://schemas.microsoft.com/office/drawing/2014/main" id="{7C83CAD6-2BD3-4E6A-ACF7-FBA79EEC6237}"/>
              </a:ext>
            </a:extLst>
          </p:cNvPr>
          <p:cNvSpPr txBox="1"/>
          <p:nvPr userDrawn="1"/>
        </p:nvSpPr>
        <p:spPr>
          <a:xfrm>
            <a:off x="-1562520" y="1824308"/>
            <a:ext cx="1225686" cy="261610"/>
          </a:xfrm>
          <a:prstGeom prst="rect">
            <a:avLst/>
          </a:prstGeom>
          <a:noFill/>
        </p:spPr>
        <p:txBody>
          <a:bodyPr wrap="square" rtlCol="0">
            <a:spAutoFit/>
          </a:bodyPr>
          <a:lstStyle/>
          <a:p>
            <a:pPr algn="ctr" rtl="0"/>
            <a:r>
              <a:rPr lang="en-GB" sz="1050" dirty="0">
                <a:solidFill>
                  <a:schemeClr val="bg1"/>
                </a:solidFill>
              </a:rPr>
              <a:t>R0, G156, B166</a:t>
            </a:r>
          </a:p>
        </p:txBody>
      </p:sp>
      <p:sp>
        <p:nvSpPr>
          <p:cNvPr id="27" name="Rectangle 26">
            <a:extLst>
              <a:ext uri="{FF2B5EF4-FFF2-40B4-BE49-F238E27FC236}">
                <a16:creationId xmlns:a16="http://schemas.microsoft.com/office/drawing/2014/main" id="{FAEDF902-1B1B-4DD0-A4D9-B47D81A3B816}"/>
              </a:ext>
            </a:extLst>
          </p:cNvPr>
          <p:cNvSpPr/>
          <p:nvPr/>
        </p:nvSpPr>
        <p:spPr>
          <a:xfrm>
            <a:off x="-1817048" y="2553335"/>
            <a:ext cx="1628243" cy="429047"/>
          </a:xfrm>
          <a:prstGeom prst="rect">
            <a:avLst/>
          </a:prstGeom>
          <a:solidFill>
            <a:srgbClr val="FA4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8" name="TextBox 27">
            <a:extLst>
              <a:ext uri="{FF2B5EF4-FFF2-40B4-BE49-F238E27FC236}">
                <a16:creationId xmlns:a16="http://schemas.microsoft.com/office/drawing/2014/main" id="{3A34C0E0-A4BC-4CF7-8AD3-A6D90338AC6E}"/>
              </a:ext>
            </a:extLst>
          </p:cNvPr>
          <p:cNvSpPr txBox="1"/>
          <p:nvPr/>
        </p:nvSpPr>
        <p:spPr>
          <a:xfrm>
            <a:off x="-1574075" y="2640238"/>
            <a:ext cx="1225686" cy="261610"/>
          </a:xfrm>
          <a:prstGeom prst="rect">
            <a:avLst/>
          </a:prstGeom>
          <a:noFill/>
        </p:spPr>
        <p:txBody>
          <a:bodyPr wrap="square" rtlCol="0">
            <a:spAutoFit/>
          </a:bodyPr>
          <a:lstStyle/>
          <a:p>
            <a:pPr algn="ctr" rtl="0"/>
            <a:r>
              <a:rPr lang="en-GB" sz="1050" dirty="0">
                <a:solidFill>
                  <a:schemeClr val="bg1"/>
                </a:solidFill>
              </a:rPr>
              <a:t>R250, G72, B28</a:t>
            </a:r>
          </a:p>
        </p:txBody>
      </p:sp>
      <p:sp>
        <p:nvSpPr>
          <p:cNvPr id="29" name="Rectangle 28">
            <a:extLst>
              <a:ext uri="{FF2B5EF4-FFF2-40B4-BE49-F238E27FC236}">
                <a16:creationId xmlns:a16="http://schemas.microsoft.com/office/drawing/2014/main" id="{DECA7626-663B-427B-9E67-FD23627A9074}"/>
              </a:ext>
            </a:extLst>
          </p:cNvPr>
          <p:cNvSpPr/>
          <p:nvPr userDrawn="1"/>
        </p:nvSpPr>
        <p:spPr>
          <a:xfrm>
            <a:off x="-1838766" y="1258141"/>
            <a:ext cx="1648921" cy="12891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30" name="Group 29">
            <a:extLst>
              <a:ext uri="{FF2B5EF4-FFF2-40B4-BE49-F238E27FC236}">
                <a16:creationId xmlns:a16="http://schemas.microsoft.com/office/drawing/2014/main" id="{FB67E528-EE93-4137-8743-6BC379E1299E}"/>
              </a:ext>
            </a:extLst>
          </p:cNvPr>
          <p:cNvGrpSpPr/>
          <p:nvPr userDrawn="1"/>
        </p:nvGrpSpPr>
        <p:grpSpPr>
          <a:xfrm>
            <a:off x="-1835803" y="3933032"/>
            <a:ext cx="1609220" cy="727868"/>
            <a:chOff x="5567311" y="1384151"/>
            <a:chExt cx="5607102" cy="2138330"/>
          </a:xfrm>
        </p:grpSpPr>
        <p:sp>
          <p:nvSpPr>
            <p:cNvPr id="31" name="Rectangle 30">
              <a:extLst>
                <a:ext uri="{FF2B5EF4-FFF2-40B4-BE49-F238E27FC236}">
                  <a16:creationId xmlns:a16="http://schemas.microsoft.com/office/drawing/2014/main" id="{F900F497-DC3F-48FA-B329-075FB04A5929}"/>
                </a:ext>
              </a:extLst>
            </p:cNvPr>
            <p:cNvSpPr/>
            <p:nvPr/>
          </p:nvSpPr>
          <p:spPr>
            <a:xfrm>
              <a:off x="5570177" y="1384151"/>
              <a:ext cx="5604236" cy="2138330"/>
            </a:xfrm>
            <a:prstGeom prst="rect">
              <a:avLst/>
            </a:prstGeom>
            <a:gradFill>
              <a:gsLst>
                <a:gs pos="56000">
                  <a:schemeClr val="accent4"/>
                </a:gs>
                <a:gs pos="10000">
                  <a:schemeClr val="accent5"/>
                </a:gs>
                <a:gs pos="90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cxnSp>
          <p:nvCxnSpPr>
            <p:cNvPr id="32" name="Straight Connector 31">
              <a:extLst>
                <a:ext uri="{FF2B5EF4-FFF2-40B4-BE49-F238E27FC236}">
                  <a16:creationId xmlns:a16="http://schemas.microsoft.com/office/drawing/2014/main" id="{A3A4B2D6-D830-4095-92B4-DB6078388570}"/>
                </a:ext>
              </a:extLst>
            </p:cNvPr>
            <p:cNvCxnSpPr>
              <a:cxnSpLocks/>
            </p:cNvCxnSpPr>
            <p:nvPr/>
          </p:nvCxnSpPr>
          <p:spPr>
            <a:xfrm flipV="1">
              <a:off x="5567311" y="1404740"/>
              <a:ext cx="5607102" cy="2096897"/>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44489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Lst>
  <p:hf hdr="0" ftr="0" dt="0"/>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516">
          <p15:clr>
            <a:srgbClr val="F26B43"/>
          </p15:clr>
        </p15:guide>
        <p15:guide id="4" pos="3194">
          <p15:clr>
            <a:srgbClr val="F26B43"/>
          </p15:clr>
        </p15:guide>
        <p15:guide id="5" pos="2558">
          <p15:clr>
            <a:srgbClr val="F26B43"/>
          </p15:clr>
        </p15:guide>
        <p15:guide id="6" pos="2880">
          <p15:clr>
            <a:srgbClr val="F26B43"/>
          </p15:clr>
        </p15:guide>
        <p15:guide id="7" pos="2237">
          <p15:clr>
            <a:srgbClr val="F26B43"/>
          </p15:clr>
        </p15:guide>
        <p15:guide id="8" pos="1915">
          <p15:clr>
            <a:srgbClr val="F26B43"/>
          </p15:clr>
        </p15:guide>
        <p15:guide id="9" pos="1593">
          <p15:clr>
            <a:srgbClr val="F26B43"/>
          </p15:clr>
        </p15:guide>
        <p15:guide id="10" pos="1279">
          <p15:clr>
            <a:srgbClr val="F26B43"/>
          </p15:clr>
        </p15:guide>
        <p15:guide id="11" pos="958">
          <p15:clr>
            <a:srgbClr val="F26B43"/>
          </p15:clr>
        </p15:guide>
        <p15:guide id="12" pos="636">
          <p15:clr>
            <a:srgbClr val="F26B43"/>
          </p15:clr>
        </p15:guide>
        <p15:guide id="13" pos="322">
          <p15:clr>
            <a:srgbClr val="F26B43"/>
          </p15:clr>
        </p15:guide>
        <p15:guide id="14" pos="4152">
          <p15:clr>
            <a:srgbClr val="F26B43"/>
          </p15:clr>
        </p15:guide>
        <p15:guide id="15" pos="4481">
          <p15:clr>
            <a:srgbClr val="F26B43"/>
          </p15:clr>
        </p15:guide>
        <p15:guide id="16" pos="5117">
          <p15:clr>
            <a:srgbClr val="F26B43"/>
          </p15:clr>
        </p15:guide>
        <p15:guide id="17" pos="4802">
          <p15:clr>
            <a:srgbClr val="F26B43"/>
          </p15:clr>
        </p15:guide>
        <p15:guide id="18" pos="5438">
          <p15:clr>
            <a:srgbClr val="F26B43"/>
          </p15:clr>
        </p15:guide>
        <p15:guide id="19" pos="5760">
          <p15:clr>
            <a:srgbClr val="F26B43"/>
          </p15:clr>
        </p15:guide>
        <p15:guide id="20" pos="6403">
          <p15:clr>
            <a:srgbClr val="F26B43"/>
          </p15:clr>
        </p15:guide>
        <p15:guide id="21" pos="6074">
          <p15:clr>
            <a:srgbClr val="F26B43"/>
          </p15:clr>
        </p15:guide>
        <p15:guide id="22" pos="6718">
          <p15:clr>
            <a:srgbClr val="F26B43"/>
          </p15:clr>
        </p15:guide>
        <p15:guide id="23" pos="7039">
          <p15:clr>
            <a:srgbClr val="F26B43"/>
          </p15:clr>
        </p15:guide>
        <p15:guide id="24" pos="7361">
          <p15:clr>
            <a:srgbClr val="F26B43"/>
          </p15:clr>
        </p15:guide>
        <p15:guide id="25" orient="horz" pos="180">
          <p15:clr>
            <a:srgbClr val="F26B43"/>
          </p15:clr>
        </p15:guide>
        <p15:guide id="26" orient="horz" pos="426">
          <p15:clr>
            <a:srgbClr val="F26B43"/>
          </p15:clr>
        </p15:guide>
        <p15:guide id="27" orient="horz" pos="860">
          <p15:clr>
            <a:srgbClr val="F26B43"/>
          </p15:clr>
        </p15:guide>
        <p15:guide id="28" orient="horz" pos="1294">
          <p15:clr>
            <a:srgbClr val="F26B43"/>
          </p15:clr>
        </p15:guide>
        <p15:guide id="29" orient="horz" pos="1436">
          <p15:clr>
            <a:srgbClr val="F26B43"/>
          </p15:clr>
        </p15:guide>
        <p15:guide id="30" orient="horz" pos="1728">
          <p15:clr>
            <a:srgbClr val="F26B43"/>
          </p15:clr>
        </p15:guide>
        <p15:guide id="31" orient="horz" pos="2588">
          <p15:clr>
            <a:srgbClr val="F26B43"/>
          </p15:clr>
        </p15:guide>
        <p15:guide id="32" orient="horz" pos="2887">
          <p15:clr>
            <a:srgbClr val="F26B43"/>
          </p15:clr>
        </p15:guide>
        <p15:guide id="33" orient="horz" pos="3022">
          <p15:clr>
            <a:srgbClr val="F26B43"/>
          </p15:clr>
        </p15:guide>
        <p15:guide id="34" orient="horz" pos="3456">
          <p15:clr>
            <a:srgbClr val="F26B43"/>
          </p15:clr>
        </p15:guide>
        <p15:guide id="35" orient="horz" pos="3890">
          <p15:clr>
            <a:srgbClr val="F26B43"/>
          </p15:clr>
        </p15:guide>
        <p15:guide id="36" orient="horz" pos="4167">
          <p15:clr>
            <a:srgbClr val="F26B43"/>
          </p15:clr>
        </p15:guide>
        <p15:guide id="37" orient="horz" pos="411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27.xml"/><Relationship Id="rId7" Type="http://schemas.openxmlformats.org/officeDocument/2006/relationships/notesSlide" Target="../notesSlides/notesSlide2.xml"/><Relationship Id="rId12" Type="http://schemas.openxmlformats.org/officeDocument/2006/relationships/image" Target="../media/image27.svg"/><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slideLayout" Target="../slideLayouts/slideLayout16.xml"/><Relationship Id="rId11" Type="http://schemas.openxmlformats.org/officeDocument/2006/relationships/image" Target="../media/image26.png"/><Relationship Id="rId5" Type="http://schemas.openxmlformats.org/officeDocument/2006/relationships/tags" Target="../tags/tag29.xml"/><Relationship Id="rId10" Type="http://schemas.openxmlformats.org/officeDocument/2006/relationships/chart" Target="../charts/chart1.xml"/><Relationship Id="rId4" Type="http://schemas.openxmlformats.org/officeDocument/2006/relationships/tags" Target="../tags/tag28.xml"/><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3.xml"/><Relationship Id="rId1" Type="http://schemas.openxmlformats.org/officeDocument/2006/relationships/tags" Target="../tags/tag30.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13" Type="http://schemas.openxmlformats.org/officeDocument/2006/relationships/tags" Target="../tags/tag42.xml"/><Relationship Id="rId18" Type="http://schemas.openxmlformats.org/officeDocument/2006/relationships/slideLayout" Target="../slideLayouts/slideLayout23.xml"/><Relationship Id="rId26" Type="http://schemas.openxmlformats.org/officeDocument/2006/relationships/image" Target="../media/image45.png"/><Relationship Id="rId3" Type="http://schemas.openxmlformats.org/officeDocument/2006/relationships/tags" Target="../tags/tag32.xml"/><Relationship Id="rId21" Type="http://schemas.openxmlformats.org/officeDocument/2006/relationships/image" Target="../media/image9.emf"/><Relationship Id="rId34" Type="http://schemas.openxmlformats.org/officeDocument/2006/relationships/chart" Target="../charts/chart7.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image" Target="../media/image44.png"/><Relationship Id="rId33" Type="http://schemas.openxmlformats.org/officeDocument/2006/relationships/chart" Target="../charts/chart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oleObject" Target="../embeddings/oleObject27.bin"/><Relationship Id="rId29" Type="http://schemas.openxmlformats.org/officeDocument/2006/relationships/image" Target="../media/image48.png"/><Relationship Id="rId1" Type="http://schemas.openxmlformats.org/officeDocument/2006/relationships/vmlDrawing" Target="../drawings/vmlDrawing27.v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image" Target="../media/image43.png"/><Relationship Id="rId32" Type="http://schemas.openxmlformats.org/officeDocument/2006/relationships/chart" Target="../charts/chart5.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tags" Target="../tags/tag39.xml"/><Relationship Id="rId19" Type="http://schemas.openxmlformats.org/officeDocument/2006/relationships/notesSlide" Target="../notesSlides/notesSlide3.xml"/><Relationship Id="rId31" Type="http://schemas.openxmlformats.org/officeDocument/2006/relationships/chart" Target="../charts/chart4.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chart" Target="../charts/chart3.xml"/><Relationship Id="rId8" Type="http://schemas.openxmlformats.org/officeDocument/2006/relationships/tags" Target="../tags/tag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3.xml"/><Relationship Id="rId7" Type="http://schemas.openxmlformats.org/officeDocument/2006/relationships/image" Target="../media/image45.png"/><Relationship Id="rId2" Type="http://schemas.openxmlformats.org/officeDocument/2006/relationships/tags" Target="../tags/tag47.xml"/><Relationship Id="rId1" Type="http://schemas.openxmlformats.org/officeDocument/2006/relationships/vmlDrawing" Target="../drawings/vmlDrawing28.vml"/><Relationship Id="rId6" Type="http://schemas.openxmlformats.org/officeDocument/2006/relationships/image" Target="../media/image9.emf"/><Relationship Id="rId11" Type="http://schemas.openxmlformats.org/officeDocument/2006/relationships/image" Target="../media/image50.png"/><Relationship Id="rId5" Type="http://schemas.openxmlformats.org/officeDocument/2006/relationships/oleObject" Target="../embeddings/oleObject28.bin"/><Relationship Id="rId10" Type="http://schemas.openxmlformats.org/officeDocument/2006/relationships/image" Target="../media/image48.png"/><Relationship Id="rId4" Type="http://schemas.openxmlformats.org/officeDocument/2006/relationships/notesSlide" Target="../notesSlides/notesSlide4.xm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oleObject" Target="../embeddings/oleObject29.bin"/><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notesSlide" Target="../notesSlides/notesSlide5.xml"/><Relationship Id="rId17" Type="http://schemas.openxmlformats.org/officeDocument/2006/relationships/image" Target="../media/image52.emf"/><Relationship Id="rId2" Type="http://schemas.openxmlformats.org/officeDocument/2006/relationships/tags" Target="../tags/tag48.xml"/><Relationship Id="rId16" Type="http://schemas.openxmlformats.org/officeDocument/2006/relationships/chart" Target="../charts/chart8.xml"/><Relationship Id="rId1" Type="http://schemas.openxmlformats.org/officeDocument/2006/relationships/vmlDrawing" Target="../drawings/vmlDrawing29.vml"/><Relationship Id="rId6" Type="http://schemas.openxmlformats.org/officeDocument/2006/relationships/tags" Target="../tags/tag52.xml"/><Relationship Id="rId11" Type="http://schemas.openxmlformats.org/officeDocument/2006/relationships/slideLayout" Target="../slideLayouts/slideLayout23.xml"/><Relationship Id="rId5" Type="http://schemas.openxmlformats.org/officeDocument/2006/relationships/tags" Target="../tags/tag51.xml"/><Relationship Id="rId15" Type="http://schemas.openxmlformats.org/officeDocument/2006/relationships/image" Target="../media/image51.jpeg"/><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1.xml"/><Relationship Id="rId7" Type="http://schemas.openxmlformats.org/officeDocument/2006/relationships/image" Target="../media/image9.emf"/><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image" Target="../media/image16.jpg"/><Relationship Id="rId10" Type="http://schemas.openxmlformats.org/officeDocument/2006/relationships/image" Target="../media/image19.jpg"/><Relationship Id="rId4" Type="http://schemas.openxmlformats.org/officeDocument/2006/relationships/notesSlide" Target="../notesSlides/notesSlide1.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B19C88F-00D1-46B4-A6AF-1F34DCAABBB5}"/>
              </a:ext>
            </a:extLst>
          </p:cNvPr>
          <p:cNvSpPr>
            <a:spLocks noGrp="1"/>
          </p:cNvSpPr>
          <p:nvPr>
            <p:ph type="ctrTitle"/>
          </p:nvPr>
        </p:nvSpPr>
        <p:spPr>
          <a:xfrm>
            <a:off x="591074" y="1111551"/>
            <a:ext cx="7979682" cy="1421928"/>
          </a:xfrm>
        </p:spPr>
        <p:txBody>
          <a:bodyPr/>
          <a:lstStyle/>
          <a:p>
            <a:r>
              <a:rPr lang="en-GB" sz="4000" dirty="0"/>
              <a:t>BW </a:t>
            </a:r>
            <a:r>
              <a:rPr lang="en-GB" sz="4000" dirty="0" err="1"/>
              <a:t>Ideol</a:t>
            </a:r>
            <a:r>
              <a:rPr lang="en-GB" sz="4000" dirty="0"/>
              <a:t> </a:t>
            </a:r>
            <a:br>
              <a:rPr lang="en-GB" sz="4000" dirty="0"/>
            </a:br>
            <a:r>
              <a:rPr lang="en-GB" sz="4000" dirty="0"/>
              <a:t>Q4 2021 presentation</a:t>
            </a:r>
            <a:br>
              <a:rPr lang="en-GB" sz="4000" dirty="0"/>
            </a:br>
            <a:r>
              <a:rPr lang="en-GB" sz="1600" dirty="0"/>
              <a:t>24 February 2021</a:t>
            </a:r>
            <a:endParaRPr lang="en-GB" sz="4000" dirty="0"/>
          </a:p>
        </p:txBody>
      </p:sp>
      <p:sp>
        <p:nvSpPr>
          <p:cNvPr id="4" name="Titre 2">
            <a:extLst>
              <a:ext uri="{FF2B5EF4-FFF2-40B4-BE49-F238E27FC236}">
                <a16:creationId xmlns:a16="http://schemas.microsoft.com/office/drawing/2014/main" id="{E0806718-62E1-4FE9-9103-1B0942593002}"/>
              </a:ext>
            </a:extLst>
          </p:cNvPr>
          <p:cNvSpPr txBox="1">
            <a:spLocks/>
          </p:cNvSpPr>
          <p:nvPr/>
        </p:nvSpPr>
        <p:spPr>
          <a:xfrm>
            <a:off x="591074" y="4707091"/>
            <a:ext cx="7979682" cy="181588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nSpc>
                <a:spcPct val="100000"/>
              </a:lnSpc>
            </a:pPr>
            <a:br>
              <a:rPr lang="fr-FR" sz="4000" dirty="0"/>
            </a:br>
            <a:br>
              <a:rPr lang="fr-FR" sz="4000" dirty="0"/>
            </a:br>
            <a:r>
              <a:rPr lang="fr-FR" sz="1600" dirty="0"/>
              <a:t>CEO - Paul De La </a:t>
            </a:r>
            <a:r>
              <a:rPr lang="fr-FR" sz="1600" dirty="0" err="1"/>
              <a:t>Guérivière</a:t>
            </a:r>
            <a:r>
              <a:rPr lang="fr-FR" sz="1600" dirty="0"/>
              <a:t> </a:t>
            </a:r>
          </a:p>
          <a:p>
            <a:pPr>
              <a:lnSpc>
                <a:spcPct val="100000"/>
              </a:lnSpc>
            </a:pPr>
            <a:r>
              <a:rPr lang="fr-FR" sz="1600" dirty="0"/>
              <a:t>CFO - Nicolas De Kerangal</a:t>
            </a:r>
            <a:endParaRPr lang="fr-FR" sz="4000" dirty="0"/>
          </a:p>
        </p:txBody>
      </p:sp>
    </p:spTree>
    <p:extLst>
      <p:ext uri="{BB962C8B-B14F-4D97-AF65-F5344CB8AC3E}">
        <p14:creationId xmlns:p14="http://schemas.microsoft.com/office/powerpoint/2010/main" val="158110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060E5B-B78B-4045-946F-E4FAE12FD75E}"/>
              </a:ext>
            </a:extLst>
          </p:cNvPr>
          <p:cNvSpPr>
            <a:spLocks noGrp="1"/>
          </p:cNvSpPr>
          <p:nvPr>
            <p:ph type="title"/>
          </p:nvPr>
        </p:nvSpPr>
        <p:spPr/>
        <p:txBody>
          <a:bodyPr>
            <a:normAutofit fontScale="90000"/>
          </a:bodyPr>
          <a:lstStyle/>
          <a:p>
            <a:r>
              <a:rPr lang="en-US" sz="2700" dirty="0"/>
              <a:t>Uniquely positioned to serve the Scottish market</a:t>
            </a:r>
            <a:endParaRPr lang="fr-FR" sz="2700" dirty="0"/>
          </a:p>
        </p:txBody>
      </p:sp>
      <p:sp>
        <p:nvSpPr>
          <p:cNvPr id="6" name="Espace réservé du contenu 2">
            <a:extLst>
              <a:ext uri="{FF2B5EF4-FFF2-40B4-BE49-F238E27FC236}">
                <a16:creationId xmlns:a16="http://schemas.microsoft.com/office/drawing/2014/main" id="{68C74BBD-BA53-4CAB-A714-447E8CB7832E}"/>
              </a:ext>
            </a:extLst>
          </p:cNvPr>
          <p:cNvSpPr txBox="1">
            <a:spLocks noGrp="1"/>
          </p:cNvSpPr>
          <p:nvPr>
            <p:ph idx="1"/>
          </p:nvPr>
        </p:nvSpPr>
        <p:spPr>
          <a:xfrm>
            <a:off x="511175" y="1333072"/>
            <a:ext cx="6478723" cy="4571694"/>
          </a:xfrm>
          <a:prstGeom prst="rect">
            <a:avLst/>
          </a:prstGeom>
        </p:spPr>
        <p:txBody>
          <a:bodyPr vert="horz" lIns="0" tIns="0" rIns="180000" bIns="0" rtlCol="0" anchor="t">
            <a:normAutofit/>
          </a:bodyPr>
          <a:lstStyle>
            <a:defPPr>
              <a:defRPr lang="en-US"/>
            </a:defPPr>
            <a:lvl1pPr marL="285750" indent="-285750">
              <a:lnSpc>
                <a:spcPct val="90000"/>
              </a:lnSpc>
              <a:spcBef>
                <a:spcPts val="600"/>
              </a:spcBef>
              <a:spcAft>
                <a:spcPts val="600"/>
              </a:spcAft>
              <a:buClr>
                <a:srgbClr val="009CA6"/>
              </a:buClr>
              <a:buFont typeface="Arial" panose="020B0604020202020204" pitchFamily="34" charset="0"/>
              <a:buChar char="|"/>
              <a:defRPr sz="1600" b="1">
                <a:solidFill>
                  <a:schemeClr val="tx1">
                    <a:lumMod val="75000"/>
                    <a:lumOff val="25000"/>
                  </a:schemeClr>
                </a:solidFill>
              </a:defRPr>
            </a:lvl1pPr>
            <a:lvl2pPr marL="285750" indent="-285750">
              <a:lnSpc>
                <a:spcPct val="90000"/>
              </a:lnSpc>
              <a:spcBef>
                <a:spcPts val="600"/>
              </a:spcBef>
              <a:spcAft>
                <a:spcPts val="600"/>
              </a:spcAft>
              <a:buFont typeface="Arial" panose="020B0604020202020204" pitchFamily="34" charset="0"/>
              <a:buChar char="•"/>
              <a:defRPr sz="2000" b="1">
                <a:solidFill>
                  <a:schemeClr val="tx1">
                    <a:lumMod val="75000"/>
                    <a:lumOff val="25000"/>
                  </a:schemeClr>
                </a:solidFill>
              </a:defRPr>
            </a:lvl2pPr>
            <a:lvl3pPr marL="576000" indent="-284400">
              <a:lnSpc>
                <a:spcPct val="90000"/>
              </a:lnSpc>
              <a:spcBef>
                <a:spcPts val="600"/>
              </a:spcBef>
              <a:spcAft>
                <a:spcPts val="600"/>
              </a:spcAft>
              <a:buFont typeface="Arial" panose="020B0604020202020204" pitchFamily="34" charset="0"/>
              <a:buChar char="•"/>
              <a:tabLst/>
              <a:defRPr sz="2000">
                <a:solidFill>
                  <a:schemeClr val="tx1">
                    <a:lumMod val="75000"/>
                    <a:lumOff val="25000"/>
                  </a:schemeClr>
                </a:solidFill>
              </a:defRPr>
            </a:lvl3pPr>
            <a:lvl4pPr marL="864000" indent="-284400">
              <a:lnSpc>
                <a:spcPct val="90000"/>
              </a:lnSpc>
              <a:spcBef>
                <a:spcPts val="600"/>
              </a:spcBef>
              <a:spcAft>
                <a:spcPts val="600"/>
              </a:spcAft>
              <a:buFont typeface="Arial" panose="020B0604020202020204" pitchFamily="34" charset="0"/>
              <a:buChar char="•"/>
              <a:tabLst/>
              <a:defRPr sz="2000">
                <a:solidFill>
                  <a:schemeClr val="tx1">
                    <a:lumMod val="75000"/>
                    <a:lumOff val="25000"/>
                  </a:schemeClr>
                </a:solidFill>
              </a:defRPr>
            </a:lvl4pPr>
            <a:lvl5pPr marL="1080000" indent="-284400">
              <a:lnSpc>
                <a:spcPct val="90000"/>
              </a:lnSpc>
              <a:spcBef>
                <a:spcPts val="600"/>
              </a:spcBef>
              <a:spcAft>
                <a:spcPts val="600"/>
              </a:spcAft>
              <a:buFont typeface="Arial" panose="020B0604020202020204" pitchFamily="34" charset="0"/>
              <a:buChar char="•"/>
              <a:tabLst/>
              <a:defRPr sz="20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500" b="0" dirty="0"/>
              <a:t>The most advanced floating wind market in the world (up to 14.6GW) </a:t>
            </a:r>
            <a:r>
              <a:rPr lang="en-US" sz="1500" b="0" dirty="0">
                <a:solidFill>
                  <a:schemeClr val="tx1"/>
                </a:solidFill>
              </a:rPr>
              <a:t>with significant EPCI potential targeted by BW Ideol alongside our awarded co-development project</a:t>
            </a:r>
          </a:p>
          <a:p>
            <a:r>
              <a:rPr lang="en-US" sz="1500" b="0" dirty="0"/>
              <a:t>INTOG tenders confirmed for 2022 by Crown Estate Scotland</a:t>
            </a:r>
          </a:p>
          <a:p>
            <a:r>
              <a:rPr lang="en-US" sz="1500" b="0" dirty="0"/>
              <a:t>Agreement with the </a:t>
            </a:r>
            <a:r>
              <a:rPr lang="en-US" sz="1500" b="0" dirty="0" err="1"/>
              <a:t>Ardersier</a:t>
            </a:r>
            <a:r>
              <a:rPr lang="en-US" sz="1500" b="0" dirty="0"/>
              <a:t> Port for exclusive access for concrete floaters manufacturing</a:t>
            </a:r>
          </a:p>
          <a:p>
            <a:r>
              <a:rPr lang="en-US" sz="1500" b="0" dirty="0"/>
              <a:t>Targeting the set-up of a multi-project construction line with the port owners for industrialization and serial production of floaters</a:t>
            </a:r>
          </a:p>
          <a:p>
            <a:endParaRPr lang="en-US" sz="1500" dirty="0"/>
          </a:p>
          <a:p>
            <a:endParaRPr lang="en-US" sz="1500" dirty="0"/>
          </a:p>
          <a:p>
            <a:endParaRPr lang="en-US" sz="1500" dirty="0"/>
          </a:p>
          <a:p>
            <a:endParaRPr lang="en-US" sz="1500" dirty="0"/>
          </a:p>
        </p:txBody>
      </p:sp>
      <p:pic>
        <p:nvPicPr>
          <p:cNvPr id="5" name="Image 4" descr="Ardesier BW Ideol">
            <a:extLst>
              <a:ext uri="{FF2B5EF4-FFF2-40B4-BE49-F238E27FC236}">
                <a16:creationId xmlns:a16="http://schemas.microsoft.com/office/drawing/2014/main" id="{287ECDF1-FF85-42A8-BEF6-3B66F0F07DEE}"/>
              </a:ext>
            </a:extLst>
          </p:cNvPr>
          <p:cNvPicPr>
            <a:picLocks noChangeAspect="1"/>
          </p:cNvPicPr>
          <p:nvPr/>
        </p:nvPicPr>
        <p:blipFill rotWithShape="1">
          <a:blip r:embed="rId2">
            <a:extLst>
              <a:ext uri="{28A0092B-C50C-407E-A947-70E740481C1C}">
                <a14:useLocalDpi xmlns:a14="http://schemas.microsoft.com/office/drawing/2010/main"/>
              </a:ext>
            </a:extLst>
          </a:blip>
          <a:srcRect l="1264" r="2212" b="23593"/>
          <a:stretch/>
        </p:blipFill>
        <p:spPr bwMode="auto">
          <a:xfrm>
            <a:off x="626165" y="3480548"/>
            <a:ext cx="6166992" cy="3032761"/>
          </a:xfrm>
          <a:prstGeom prst="rect">
            <a:avLst/>
          </a:prstGeom>
          <a:noFill/>
          <a:ln>
            <a:noFill/>
          </a:ln>
        </p:spPr>
      </p:pic>
      <p:pic>
        <p:nvPicPr>
          <p:cNvPr id="7" name="Image 6">
            <a:extLst>
              <a:ext uri="{FF2B5EF4-FFF2-40B4-BE49-F238E27FC236}">
                <a16:creationId xmlns:a16="http://schemas.microsoft.com/office/drawing/2014/main" id="{E8B23046-74C9-4D6D-B1EE-7DC679676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5718" y="598205"/>
            <a:ext cx="461015" cy="276609"/>
          </a:xfrm>
          <a:prstGeom prst="rect">
            <a:avLst/>
          </a:prstGeom>
        </p:spPr>
      </p:pic>
      <p:pic>
        <p:nvPicPr>
          <p:cNvPr id="3" name="Picture 2">
            <a:extLst>
              <a:ext uri="{FF2B5EF4-FFF2-40B4-BE49-F238E27FC236}">
                <a16:creationId xmlns:a16="http://schemas.microsoft.com/office/drawing/2014/main" id="{F5CF5042-EF01-4779-95DA-EF31DAC11A21}"/>
              </a:ext>
            </a:extLst>
          </p:cNvPr>
          <p:cNvPicPr>
            <a:picLocks noChangeAspect="1"/>
          </p:cNvPicPr>
          <p:nvPr/>
        </p:nvPicPr>
        <p:blipFill>
          <a:blip r:embed="rId4"/>
          <a:stretch>
            <a:fillRect/>
          </a:stretch>
        </p:blipFill>
        <p:spPr>
          <a:xfrm>
            <a:off x="7282439" y="1603681"/>
            <a:ext cx="4474294" cy="4571694"/>
          </a:xfrm>
          <a:prstGeom prst="rect">
            <a:avLst/>
          </a:prstGeom>
        </p:spPr>
      </p:pic>
      <p:cxnSp>
        <p:nvCxnSpPr>
          <p:cNvPr id="8" name="Straight Connector 7">
            <a:extLst>
              <a:ext uri="{FF2B5EF4-FFF2-40B4-BE49-F238E27FC236}">
                <a16:creationId xmlns:a16="http://schemas.microsoft.com/office/drawing/2014/main" id="{CA1CC76F-FB41-47F3-8715-F46971948C4F}"/>
              </a:ext>
            </a:extLst>
          </p:cNvPr>
          <p:cNvCxnSpPr>
            <a:cxnSpLocks/>
          </p:cNvCxnSpPr>
          <p:nvPr/>
        </p:nvCxnSpPr>
        <p:spPr>
          <a:xfrm>
            <a:off x="7470775" y="6175376"/>
            <a:ext cx="4285958" cy="0"/>
          </a:xfrm>
          <a:prstGeom prst="line">
            <a:avLst/>
          </a:prstGeom>
          <a:ln w="25400">
            <a:gradFill flip="none" rotWithShape="1">
              <a:gsLst>
                <a:gs pos="90000">
                  <a:schemeClr val="accent4"/>
                </a:gs>
                <a:gs pos="10000">
                  <a:schemeClr val="accent2"/>
                </a:gs>
                <a:gs pos="50000">
                  <a:schemeClr val="accent3"/>
                </a:gs>
              </a:gsLst>
              <a:lin ang="1980000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28B2FC-3E46-4346-9636-ED391F9ACF4E}"/>
              </a:ext>
            </a:extLst>
          </p:cNvPr>
          <p:cNvCxnSpPr>
            <a:cxnSpLocks/>
          </p:cNvCxnSpPr>
          <p:nvPr/>
        </p:nvCxnSpPr>
        <p:spPr>
          <a:xfrm>
            <a:off x="626165" y="6523247"/>
            <a:ext cx="6166992" cy="1"/>
          </a:xfrm>
          <a:prstGeom prst="line">
            <a:avLst/>
          </a:prstGeom>
          <a:ln w="25400">
            <a:gradFill flip="none" rotWithShape="1">
              <a:gsLst>
                <a:gs pos="90000">
                  <a:schemeClr val="accent4"/>
                </a:gs>
                <a:gs pos="10000">
                  <a:schemeClr val="accent2"/>
                </a:gs>
                <a:gs pos="50000">
                  <a:schemeClr val="accent3"/>
                </a:gs>
              </a:gsLst>
              <a:lin ang="19800000" scaled="0"/>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11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5280722-0D68-452A-999C-4FD804A343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5" name="think-cell Slide" r:id="rId8" imgW="351" imgH="351" progId="TCLayout.ActiveDocument.1">
                  <p:embed/>
                </p:oleObj>
              </mc:Choice>
              <mc:Fallback>
                <p:oleObj name="think-cell Slide" r:id="rId8" imgW="351" imgH="351" progId="TCLayout.ActiveDocument.1">
                  <p:embed/>
                  <p:pic>
                    <p:nvPicPr>
                      <p:cNvPr id="5" name="Object 4" hidden="1">
                        <a:extLst>
                          <a:ext uri="{FF2B5EF4-FFF2-40B4-BE49-F238E27FC236}">
                            <a16:creationId xmlns:a16="http://schemas.microsoft.com/office/drawing/2014/main" id="{05280722-0D68-452A-999C-4FD804A343D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F6A81951-4234-40A5-B036-6BC46E40DC52}"/>
              </a:ext>
            </a:extLst>
          </p:cNvPr>
          <p:cNvSpPr/>
          <p:nvPr/>
        </p:nvSpPr>
        <p:spPr>
          <a:xfrm>
            <a:off x="9982025" y="2078619"/>
            <a:ext cx="1698786" cy="3748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653CA0C1-4F3B-407B-8412-D0A26E70F19A}"/>
              </a:ext>
            </a:extLst>
          </p:cNvPr>
          <p:cNvSpPr/>
          <p:nvPr/>
        </p:nvSpPr>
        <p:spPr>
          <a:xfrm>
            <a:off x="8625354" y="2097965"/>
            <a:ext cx="1296000" cy="3728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FB27B52E-DB58-4ADB-AA07-8C4A0BED6FE9}"/>
              </a:ext>
            </a:extLst>
          </p:cNvPr>
          <p:cNvSpPr/>
          <p:nvPr/>
        </p:nvSpPr>
        <p:spPr>
          <a:xfrm>
            <a:off x="6404684" y="2097965"/>
            <a:ext cx="2160000" cy="3728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Chevron 55">
            <a:extLst>
              <a:ext uri="{FF2B5EF4-FFF2-40B4-BE49-F238E27FC236}">
                <a16:creationId xmlns:a16="http://schemas.microsoft.com/office/drawing/2014/main" id="{DC3EA9B6-8285-41FD-A334-7FCB2835938B}"/>
              </a:ext>
            </a:extLst>
          </p:cNvPr>
          <p:cNvSpPr/>
          <p:nvPr/>
        </p:nvSpPr>
        <p:spPr>
          <a:xfrm>
            <a:off x="6400369" y="5842060"/>
            <a:ext cx="2349829" cy="276999"/>
          </a:xfrm>
          <a:prstGeom prst="chevron">
            <a:avLst/>
          </a:prstGeom>
          <a:solidFill>
            <a:schemeClr val="tx2"/>
          </a:solidFill>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Development</a:t>
            </a:r>
          </a:p>
        </p:txBody>
      </p:sp>
      <p:sp>
        <p:nvSpPr>
          <p:cNvPr id="36" name="Chevron 56">
            <a:extLst>
              <a:ext uri="{FF2B5EF4-FFF2-40B4-BE49-F238E27FC236}">
                <a16:creationId xmlns:a16="http://schemas.microsoft.com/office/drawing/2014/main" id="{E3A841D9-44B4-461A-8927-D3D38E12C82D}"/>
              </a:ext>
            </a:extLst>
          </p:cNvPr>
          <p:cNvSpPr/>
          <p:nvPr/>
        </p:nvSpPr>
        <p:spPr>
          <a:xfrm>
            <a:off x="8664471" y="5842060"/>
            <a:ext cx="1403283" cy="276999"/>
          </a:xfrm>
          <a:prstGeom prst="chevron">
            <a:avLst/>
          </a:prstGeom>
          <a:solidFill>
            <a:schemeClr val="tx2"/>
          </a:solidFill>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Execution</a:t>
            </a:r>
          </a:p>
        </p:txBody>
      </p:sp>
      <p:sp>
        <p:nvSpPr>
          <p:cNvPr id="37" name="Chevron 57">
            <a:extLst>
              <a:ext uri="{FF2B5EF4-FFF2-40B4-BE49-F238E27FC236}">
                <a16:creationId xmlns:a16="http://schemas.microsoft.com/office/drawing/2014/main" id="{E9C79C46-AD39-4036-8E76-381F597C2E06}"/>
              </a:ext>
            </a:extLst>
          </p:cNvPr>
          <p:cNvSpPr/>
          <p:nvPr/>
        </p:nvSpPr>
        <p:spPr>
          <a:xfrm>
            <a:off x="9982026" y="5842060"/>
            <a:ext cx="1858910" cy="276999"/>
          </a:xfrm>
          <a:prstGeom prst="chevron">
            <a:avLst/>
          </a:prstGeom>
          <a:solidFill>
            <a:schemeClr val="tx2"/>
          </a:solidFill>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Operation</a:t>
            </a:r>
          </a:p>
        </p:txBody>
      </p:sp>
      <p:sp>
        <p:nvSpPr>
          <p:cNvPr id="49" name="TextBox 48">
            <a:extLst>
              <a:ext uri="{FF2B5EF4-FFF2-40B4-BE49-F238E27FC236}">
                <a16:creationId xmlns:a16="http://schemas.microsoft.com/office/drawing/2014/main" id="{48A17EE9-8193-45FD-BDFB-C216E013149C}"/>
              </a:ext>
            </a:extLst>
          </p:cNvPr>
          <p:cNvSpPr txBox="1"/>
          <p:nvPr/>
        </p:nvSpPr>
        <p:spPr>
          <a:xfrm rot="16200000">
            <a:off x="6046787" y="3634988"/>
            <a:ext cx="122094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Arial" panose="020B0604020202020204"/>
                <a:ea typeface="+mn-ea"/>
                <a:cs typeface="+mn-cs"/>
              </a:rPr>
              <a:t>Project value</a:t>
            </a:r>
          </a:p>
        </p:txBody>
      </p:sp>
      <p:sp>
        <p:nvSpPr>
          <p:cNvPr id="2" name="Title 1">
            <a:extLst>
              <a:ext uri="{FF2B5EF4-FFF2-40B4-BE49-F238E27FC236}">
                <a16:creationId xmlns:a16="http://schemas.microsoft.com/office/drawing/2014/main" id="{327E35D4-30BF-4B4E-90D0-D660225A903E}"/>
              </a:ext>
            </a:extLst>
          </p:cNvPr>
          <p:cNvSpPr>
            <a:spLocks noGrp="1"/>
          </p:cNvSpPr>
          <p:nvPr>
            <p:ph type="title"/>
          </p:nvPr>
        </p:nvSpPr>
        <p:spPr>
          <a:xfrm>
            <a:off x="505754" y="669734"/>
            <a:ext cx="11170309" cy="415498"/>
          </a:xfrm>
        </p:spPr>
        <p:txBody>
          <a:bodyPr vert="horz">
            <a:normAutofit fontScale="90000"/>
          </a:bodyPr>
          <a:lstStyle/>
          <a:p>
            <a:r>
              <a:rPr lang="en-GB" dirty="0"/>
              <a:t>Dual-leg strategy enabling several paths to value creation</a:t>
            </a:r>
            <a:endParaRPr lang="en-GB" dirty="0">
              <a:solidFill>
                <a:srgbClr val="FF0000"/>
              </a:solidFill>
            </a:endParaRPr>
          </a:p>
        </p:txBody>
      </p:sp>
      <p:sp>
        <p:nvSpPr>
          <p:cNvPr id="3" name="Slide Number Placeholder 2">
            <a:extLst>
              <a:ext uri="{FF2B5EF4-FFF2-40B4-BE49-F238E27FC236}">
                <a16:creationId xmlns:a16="http://schemas.microsoft.com/office/drawing/2014/main" id="{4125DBED-481D-4010-B339-F9E3C97ADE3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D60563-7294-6E43-89C2-8065AA058612}" type="slidenum">
              <a:rPr kumimoji="0" lang="en-GB"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BA833C0A-2B22-439C-B5F5-523573DF5F99}"/>
              </a:ext>
            </a:extLst>
          </p:cNvPr>
          <p:cNvSpPr/>
          <p:nvPr/>
        </p:nvSpPr>
        <p:spPr>
          <a:xfrm>
            <a:off x="6247781" y="1477182"/>
            <a:ext cx="5438465" cy="307777"/>
          </a:xfrm>
          <a:prstGeom prst="rect">
            <a:avLst/>
          </a:prstGeom>
          <a:solidFill>
            <a:srgbClr val="055A73"/>
          </a:solid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Value profile of floating wind projects</a:t>
            </a:r>
          </a:p>
        </p:txBody>
      </p:sp>
      <p:cxnSp>
        <p:nvCxnSpPr>
          <p:cNvPr id="39" name="Straight Connector 38">
            <a:extLst>
              <a:ext uri="{FF2B5EF4-FFF2-40B4-BE49-F238E27FC236}">
                <a16:creationId xmlns:a16="http://schemas.microsoft.com/office/drawing/2014/main" id="{7C82C373-78AE-4BA7-938E-682A87486062}"/>
              </a:ext>
            </a:extLst>
          </p:cNvPr>
          <p:cNvCxnSpPr>
            <a:cxnSpLocks/>
          </p:cNvCxnSpPr>
          <p:nvPr/>
        </p:nvCxnSpPr>
        <p:spPr>
          <a:xfrm flipV="1">
            <a:off x="6247123" y="1784815"/>
            <a:ext cx="5433688" cy="144"/>
          </a:xfrm>
          <a:prstGeom prst="line">
            <a:avLst/>
          </a:prstGeom>
          <a:solidFill>
            <a:srgbClr val="055A73"/>
          </a:solidFill>
          <a:ln w="28575">
            <a:gradFill>
              <a:gsLst>
                <a:gs pos="0">
                  <a:srgbClr val="055A73"/>
                </a:gs>
                <a:gs pos="50000">
                  <a:srgbClr val="009CA6"/>
                </a:gs>
                <a:gs pos="100000">
                  <a:srgbClr val="73BD86"/>
                </a:gs>
              </a:gsLst>
              <a:lin ang="21594000" scaled="0"/>
            </a:gradFill>
          </a:ln>
          <a:effectLst/>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B10F737-59B0-4714-8CA8-3267C1FE27A4}"/>
              </a:ext>
            </a:extLst>
          </p:cNvPr>
          <p:cNvSpPr txBox="1"/>
          <p:nvPr/>
        </p:nvSpPr>
        <p:spPr>
          <a:xfrm>
            <a:off x="6961528" y="1804240"/>
            <a:ext cx="104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~5 years</a:t>
            </a:r>
          </a:p>
        </p:txBody>
      </p:sp>
      <p:sp>
        <p:nvSpPr>
          <p:cNvPr id="53" name="TextBox 52">
            <a:extLst>
              <a:ext uri="{FF2B5EF4-FFF2-40B4-BE49-F238E27FC236}">
                <a16:creationId xmlns:a16="http://schemas.microsoft.com/office/drawing/2014/main" id="{4C1435E7-45E0-4AB9-89CF-0368A4A79F2E}"/>
              </a:ext>
            </a:extLst>
          </p:cNvPr>
          <p:cNvSpPr txBox="1"/>
          <p:nvPr/>
        </p:nvSpPr>
        <p:spPr>
          <a:xfrm>
            <a:off x="8750198" y="1804240"/>
            <a:ext cx="104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3 years</a:t>
            </a:r>
          </a:p>
        </p:txBody>
      </p:sp>
      <p:sp>
        <p:nvSpPr>
          <p:cNvPr id="54" name="TextBox 53">
            <a:extLst>
              <a:ext uri="{FF2B5EF4-FFF2-40B4-BE49-F238E27FC236}">
                <a16:creationId xmlns:a16="http://schemas.microsoft.com/office/drawing/2014/main" id="{1491327F-4D12-4A8F-8A12-0A9CFA63F6C8}"/>
              </a:ext>
            </a:extLst>
          </p:cNvPr>
          <p:cNvSpPr txBox="1"/>
          <p:nvPr/>
        </p:nvSpPr>
        <p:spPr>
          <a:xfrm>
            <a:off x="10308262" y="1804240"/>
            <a:ext cx="104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+30 years</a:t>
            </a:r>
          </a:p>
        </p:txBody>
      </p:sp>
      <p:graphicFrame>
        <p:nvGraphicFramePr>
          <p:cNvPr id="64" name="Chart 63">
            <a:extLst>
              <a:ext uri="{FF2B5EF4-FFF2-40B4-BE49-F238E27FC236}">
                <a16:creationId xmlns:a16="http://schemas.microsoft.com/office/drawing/2014/main" id="{D6E13DBB-D4E2-4A4A-BA8F-52FAAB39B1AA}"/>
              </a:ext>
            </a:extLst>
          </p:cNvPr>
          <p:cNvGraphicFramePr/>
          <p:nvPr>
            <p:custDataLst>
              <p:tags r:id="rId3"/>
            </p:custDataLst>
          </p:nvPr>
        </p:nvGraphicFramePr>
        <p:xfrm>
          <a:off x="6321425" y="2374900"/>
          <a:ext cx="5443538" cy="3533775"/>
        </p:xfrm>
        <a:graphic>
          <a:graphicData uri="http://schemas.openxmlformats.org/drawingml/2006/chart">
            <c:chart xmlns:c="http://schemas.openxmlformats.org/drawingml/2006/chart" xmlns:r="http://schemas.openxmlformats.org/officeDocument/2006/relationships" r:id="rId10"/>
          </a:graphicData>
        </a:graphic>
      </p:graphicFrame>
      <p:sp>
        <p:nvSpPr>
          <p:cNvPr id="43" name="Diamond 42">
            <a:extLst>
              <a:ext uri="{FF2B5EF4-FFF2-40B4-BE49-F238E27FC236}">
                <a16:creationId xmlns:a16="http://schemas.microsoft.com/office/drawing/2014/main" id="{799949D7-7546-451C-A88F-73F335F57845}"/>
              </a:ext>
            </a:extLst>
          </p:cNvPr>
          <p:cNvSpPr/>
          <p:nvPr/>
        </p:nvSpPr>
        <p:spPr>
          <a:xfrm>
            <a:off x="7501293" y="5206072"/>
            <a:ext cx="169628" cy="167880"/>
          </a:xfrm>
          <a:prstGeom prst="diamond">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Diamond 43">
            <a:extLst>
              <a:ext uri="{FF2B5EF4-FFF2-40B4-BE49-F238E27FC236}">
                <a16:creationId xmlns:a16="http://schemas.microsoft.com/office/drawing/2014/main" id="{C24731BC-D903-4FFB-BF03-EAE96A6A6CB7}"/>
              </a:ext>
            </a:extLst>
          </p:cNvPr>
          <p:cNvSpPr/>
          <p:nvPr/>
        </p:nvSpPr>
        <p:spPr>
          <a:xfrm>
            <a:off x="8258964" y="4411678"/>
            <a:ext cx="169628" cy="167880"/>
          </a:xfrm>
          <a:prstGeom prst="diamond">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Diamond 44">
            <a:extLst>
              <a:ext uri="{FF2B5EF4-FFF2-40B4-BE49-F238E27FC236}">
                <a16:creationId xmlns:a16="http://schemas.microsoft.com/office/drawing/2014/main" id="{68D196DF-B370-4F21-BBBE-6D8C35820CC3}"/>
              </a:ext>
            </a:extLst>
          </p:cNvPr>
          <p:cNvSpPr/>
          <p:nvPr/>
        </p:nvSpPr>
        <p:spPr>
          <a:xfrm>
            <a:off x="10063974" y="2267755"/>
            <a:ext cx="169628" cy="167880"/>
          </a:xfrm>
          <a:prstGeom prst="diamond">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C3755AB5-09EA-4894-BA34-C9FF90E75392}"/>
              </a:ext>
            </a:extLst>
          </p:cNvPr>
          <p:cNvSpPr txBox="1"/>
          <p:nvPr/>
        </p:nvSpPr>
        <p:spPr>
          <a:xfrm>
            <a:off x="7038357" y="4911070"/>
            <a:ext cx="10955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Consenting</a:t>
            </a:r>
          </a:p>
        </p:txBody>
      </p:sp>
      <p:sp>
        <p:nvSpPr>
          <p:cNvPr id="47" name="TextBox 46">
            <a:extLst>
              <a:ext uri="{FF2B5EF4-FFF2-40B4-BE49-F238E27FC236}">
                <a16:creationId xmlns:a16="http://schemas.microsoft.com/office/drawing/2014/main" id="{D7B40684-F0F1-4457-8133-BD9DAFED9355}"/>
              </a:ext>
            </a:extLst>
          </p:cNvPr>
          <p:cNvSpPr txBox="1"/>
          <p:nvPr/>
        </p:nvSpPr>
        <p:spPr>
          <a:xfrm>
            <a:off x="8073162" y="4169726"/>
            <a:ext cx="55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FID</a:t>
            </a:r>
          </a:p>
        </p:txBody>
      </p:sp>
      <p:sp>
        <p:nvSpPr>
          <p:cNvPr id="48" name="TextBox 47">
            <a:extLst>
              <a:ext uri="{FF2B5EF4-FFF2-40B4-BE49-F238E27FC236}">
                <a16:creationId xmlns:a16="http://schemas.microsoft.com/office/drawing/2014/main" id="{975C55DB-0EC9-4CB8-8E6B-A83FC30FA0DA}"/>
              </a:ext>
            </a:extLst>
          </p:cNvPr>
          <p:cNvSpPr txBox="1"/>
          <p:nvPr/>
        </p:nvSpPr>
        <p:spPr>
          <a:xfrm>
            <a:off x="10096034" y="2213196"/>
            <a:ext cx="6183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COD</a:t>
            </a:r>
          </a:p>
        </p:txBody>
      </p:sp>
      <p:cxnSp>
        <p:nvCxnSpPr>
          <p:cNvPr id="160" name="Straight Connector 159">
            <a:extLst>
              <a:ext uri="{FF2B5EF4-FFF2-40B4-BE49-F238E27FC236}">
                <a16:creationId xmlns:a16="http://schemas.microsoft.com/office/drawing/2014/main" id="{1FB38AB5-310B-4446-867A-996743435FE3}"/>
              </a:ext>
            </a:extLst>
          </p:cNvPr>
          <p:cNvCxnSpPr>
            <a:cxnSpLocks/>
          </p:cNvCxnSpPr>
          <p:nvPr/>
        </p:nvCxnSpPr>
        <p:spPr>
          <a:xfrm flipV="1">
            <a:off x="6698835" y="2508250"/>
            <a:ext cx="195899" cy="1"/>
          </a:xfrm>
          <a:prstGeom prst="line">
            <a:avLst/>
          </a:prstGeom>
          <a:noFill/>
          <a:ln w="38100">
            <a:solidFill>
              <a:srgbClr val="055973"/>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31" name="TextBox 130">
            <a:extLst>
              <a:ext uri="{FF2B5EF4-FFF2-40B4-BE49-F238E27FC236}">
                <a16:creationId xmlns:a16="http://schemas.microsoft.com/office/drawing/2014/main" id="{A1BBAD50-93D5-465C-9334-EBCBD586AA32}"/>
              </a:ext>
            </a:extLst>
          </p:cNvPr>
          <p:cNvSpPr txBox="1"/>
          <p:nvPr/>
        </p:nvSpPr>
        <p:spPr>
          <a:xfrm>
            <a:off x="6842391" y="2366496"/>
            <a:ext cx="10463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a:ea typeface="+mn-ea"/>
                <a:cs typeface="+mn-cs"/>
              </a:rPr>
              <a:t>IRR</a:t>
            </a:r>
          </a:p>
        </p:txBody>
      </p:sp>
      <p:sp>
        <p:nvSpPr>
          <p:cNvPr id="113" name="Diamond 112">
            <a:extLst>
              <a:ext uri="{FF2B5EF4-FFF2-40B4-BE49-F238E27FC236}">
                <a16:creationId xmlns:a16="http://schemas.microsoft.com/office/drawing/2014/main" id="{DBCC2F57-9AAF-4790-A7F2-4BE323879EFC}"/>
              </a:ext>
            </a:extLst>
          </p:cNvPr>
          <p:cNvSpPr/>
          <p:nvPr/>
        </p:nvSpPr>
        <p:spPr>
          <a:xfrm>
            <a:off x="6507924" y="5475399"/>
            <a:ext cx="169628" cy="167880"/>
          </a:xfrm>
          <a:prstGeom prst="diamond">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4" name="TextBox 113">
            <a:extLst>
              <a:ext uri="{FF2B5EF4-FFF2-40B4-BE49-F238E27FC236}">
                <a16:creationId xmlns:a16="http://schemas.microsoft.com/office/drawing/2014/main" id="{7B60EB78-9019-4DE7-937A-08D8C244C6F5}"/>
              </a:ext>
            </a:extLst>
          </p:cNvPr>
          <p:cNvSpPr txBox="1"/>
          <p:nvPr/>
        </p:nvSpPr>
        <p:spPr>
          <a:xfrm>
            <a:off x="6046566" y="5207925"/>
            <a:ext cx="10955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Arial" panose="020B0604020202020204"/>
                <a:ea typeface="+mn-ea"/>
                <a:cs typeface="+mn-cs"/>
              </a:rPr>
              <a:t>Site award</a:t>
            </a:r>
          </a:p>
        </p:txBody>
      </p:sp>
      <p:sp>
        <p:nvSpPr>
          <p:cNvPr id="16" name="Rectangle 15">
            <a:extLst>
              <a:ext uri="{FF2B5EF4-FFF2-40B4-BE49-F238E27FC236}">
                <a16:creationId xmlns:a16="http://schemas.microsoft.com/office/drawing/2014/main" id="{3D240AFD-6976-496F-A3C7-8F6C4EAC8C01}"/>
              </a:ext>
            </a:extLst>
          </p:cNvPr>
          <p:cNvSpPr/>
          <p:nvPr>
            <p:custDataLst>
              <p:tags r:id="rId4"/>
            </p:custDataLst>
          </p:nvPr>
        </p:nvSpPr>
        <p:spPr bwMode="auto">
          <a:xfrm>
            <a:off x="6697663" y="2228850"/>
            <a:ext cx="179388" cy="133350"/>
          </a:xfrm>
          <a:prstGeom prst="rect">
            <a:avLst/>
          </a:prstGeom>
          <a:solidFill>
            <a:schemeClr val="accent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0" name="Text Placeholder 2">
            <a:extLst>
              <a:ext uri="{FF2B5EF4-FFF2-40B4-BE49-F238E27FC236}">
                <a16:creationId xmlns:a16="http://schemas.microsoft.com/office/drawing/2014/main" id="{853789F6-740C-D845-A494-2E6FF46CD9D5}"/>
              </a:ext>
            </a:extLst>
          </p:cNvPr>
          <p:cNvSpPr>
            <a:spLocks noGrp="1"/>
          </p:cNvSpPr>
          <p:nvPr>
            <p:custDataLst>
              <p:tags r:id="rId5"/>
            </p:custDataLst>
          </p:nvPr>
        </p:nvSpPr>
        <p:spPr bwMode="auto">
          <a:xfrm>
            <a:off x="6927850" y="2224088"/>
            <a:ext cx="555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82DDACBC-CCFE-4C5B-A3FA-CF1C5C18B6EF}" type="datetime'''D''''i''vi''''''''''''''den''''''''d''''''s'''''''''''''''''">
              <a:rPr kumimoji="0" lang="en-GB" altLang="en-US" sz="1000" b="0" i="1"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Dividends</a:t>
            </a:fld>
            <a:endParaRPr kumimoji="0" lang="en-GB" sz="10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5" name="Rectangle 194" hidden="1">
            <a:extLst>
              <a:ext uri="{FF2B5EF4-FFF2-40B4-BE49-F238E27FC236}">
                <a16:creationId xmlns:a16="http://schemas.microsoft.com/office/drawing/2014/main" id="{696F4DF8-8956-4CE8-A547-B2DAC09EB20D}"/>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7" name="Freeform: Shape 126">
            <a:extLst>
              <a:ext uri="{FF2B5EF4-FFF2-40B4-BE49-F238E27FC236}">
                <a16:creationId xmlns:a16="http://schemas.microsoft.com/office/drawing/2014/main" id="{1181E3CB-5446-4093-B8CD-C0023AA3BE7D}"/>
              </a:ext>
            </a:extLst>
          </p:cNvPr>
          <p:cNvSpPr/>
          <p:nvPr/>
        </p:nvSpPr>
        <p:spPr>
          <a:xfrm flipH="1">
            <a:off x="6521257" y="3028950"/>
            <a:ext cx="5154806" cy="1274127"/>
          </a:xfrm>
          <a:custGeom>
            <a:avLst/>
            <a:gdLst>
              <a:gd name="connsiteX0" fmla="*/ 0 w 4927600"/>
              <a:gd name="connsiteY0" fmla="*/ 1993900 h 2005387"/>
              <a:gd name="connsiteX1" fmla="*/ 1651000 w 4927600"/>
              <a:gd name="connsiteY1" fmla="*/ 1841500 h 2005387"/>
              <a:gd name="connsiteX2" fmla="*/ 2540000 w 4927600"/>
              <a:gd name="connsiteY2" fmla="*/ 850900 h 2005387"/>
              <a:gd name="connsiteX3" fmla="*/ 3060700 w 4927600"/>
              <a:gd name="connsiteY3" fmla="*/ 406400 h 2005387"/>
              <a:gd name="connsiteX4" fmla="*/ 4051300 w 4927600"/>
              <a:gd name="connsiteY4" fmla="*/ 114300 h 2005387"/>
              <a:gd name="connsiteX5" fmla="*/ 4927600 w 4927600"/>
              <a:gd name="connsiteY5" fmla="*/ 0 h 2005387"/>
              <a:gd name="connsiteX0" fmla="*/ 0 w 4927600"/>
              <a:gd name="connsiteY0" fmla="*/ 1993900 h 2025293"/>
              <a:gd name="connsiteX1" fmla="*/ 1651000 w 4927600"/>
              <a:gd name="connsiteY1" fmla="*/ 1841500 h 2025293"/>
              <a:gd name="connsiteX2" fmla="*/ 3060700 w 4927600"/>
              <a:gd name="connsiteY2" fmla="*/ 406400 h 2025293"/>
              <a:gd name="connsiteX3" fmla="*/ 4051300 w 4927600"/>
              <a:gd name="connsiteY3" fmla="*/ 114300 h 2025293"/>
              <a:gd name="connsiteX4" fmla="*/ 4927600 w 4927600"/>
              <a:gd name="connsiteY4" fmla="*/ 0 h 2025293"/>
              <a:gd name="connsiteX0" fmla="*/ 0 w 4927600"/>
              <a:gd name="connsiteY0" fmla="*/ 1943100 h 1974493"/>
              <a:gd name="connsiteX1" fmla="*/ 1651000 w 4927600"/>
              <a:gd name="connsiteY1" fmla="*/ 1790700 h 1974493"/>
              <a:gd name="connsiteX2" fmla="*/ 3060700 w 4927600"/>
              <a:gd name="connsiteY2" fmla="*/ 355600 h 1974493"/>
              <a:gd name="connsiteX3" fmla="*/ 4051300 w 4927600"/>
              <a:gd name="connsiteY3" fmla="*/ 63500 h 1974493"/>
              <a:gd name="connsiteX4" fmla="*/ 4927600 w 4927600"/>
              <a:gd name="connsiteY4" fmla="*/ 0 h 1974493"/>
              <a:gd name="connsiteX0" fmla="*/ 0 w 4876800"/>
              <a:gd name="connsiteY0" fmla="*/ 2006600 h 2020393"/>
              <a:gd name="connsiteX1" fmla="*/ 1600200 w 4876800"/>
              <a:gd name="connsiteY1" fmla="*/ 1790700 h 2020393"/>
              <a:gd name="connsiteX2" fmla="*/ 3009900 w 4876800"/>
              <a:gd name="connsiteY2" fmla="*/ 355600 h 2020393"/>
              <a:gd name="connsiteX3" fmla="*/ 4000500 w 4876800"/>
              <a:gd name="connsiteY3" fmla="*/ 63500 h 2020393"/>
              <a:gd name="connsiteX4" fmla="*/ 4876800 w 4876800"/>
              <a:gd name="connsiteY4" fmla="*/ 0 h 2020393"/>
              <a:gd name="connsiteX0" fmla="*/ 0 w 4876800"/>
              <a:gd name="connsiteY0" fmla="*/ 2006600 h 2018789"/>
              <a:gd name="connsiteX1" fmla="*/ 1600200 w 4876800"/>
              <a:gd name="connsiteY1" fmla="*/ 1790700 h 2018789"/>
              <a:gd name="connsiteX2" fmla="*/ 3009900 w 4876800"/>
              <a:gd name="connsiteY2" fmla="*/ 406400 h 2018789"/>
              <a:gd name="connsiteX3" fmla="*/ 4000500 w 4876800"/>
              <a:gd name="connsiteY3" fmla="*/ 63500 h 2018789"/>
              <a:gd name="connsiteX4" fmla="*/ 4876800 w 4876800"/>
              <a:gd name="connsiteY4" fmla="*/ 0 h 2018789"/>
              <a:gd name="connsiteX0" fmla="*/ 0 w 4876800"/>
              <a:gd name="connsiteY0" fmla="*/ 2006600 h 2017684"/>
              <a:gd name="connsiteX1" fmla="*/ 1600200 w 4876800"/>
              <a:gd name="connsiteY1" fmla="*/ 1790700 h 2017684"/>
              <a:gd name="connsiteX2" fmla="*/ 3048000 w 4876800"/>
              <a:gd name="connsiteY2" fmla="*/ 444500 h 2017684"/>
              <a:gd name="connsiteX3" fmla="*/ 4000500 w 4876800"/>
              <a:gd name="connsiteY3" fmla="*/ 63500 h 2017684"/>
              <a:gd name="connsiteX4" fmla="*/ 4876800 w 4876800"/>
              <a:gd name="connsiteY4" fmla="*/ 0 h 2017684"/>
              <a:gd name="connsiteX0" fmla="*/ 0 w 4876800"/>
              <a:gd name="connsiteY0" fmla="*/ 2006600 h 2017684"/>
              <a:gd name="connsiteX1" fmla="*/ 1600200 w 4876800"/>
              <a:gd name="connsiteY1" fmla="*/ 1790700 h 2017684"/>
              <a:gd name="connsiteX2" fmla="*/ 3048000 w 4876800"/>
              <a:gd name="connsiteY2" fmla="*/ 444500 h 2017684"/>
              <a:gd name="connsiteX3" fmla="*/ 4000500 w 4876800"/>
              <a:gd name="connsiteY3" fmla="*/ 63500 h 2017684"/>
              <a:gd name="connsiteX4" fmla="*/ 4876800 w 4876800"/>
              <a:gd name="connsiteY4" fmla="*/ 0 h 2017684"/>
              <a:gd name="connsiteX0" fmla="*/ 0 w 4829175"/>
              <a:gd name="connsiteY0" fmla="*/ 2060864 h 2066174"/>
              <a:gd name="connsiteX1" fmla="*/ 1552575 w 4829175"/>
              <a:gd name="connsiteY1" fmla="*/ 1790700 h 2066174"/>
              <a:gd name="connsiteX2" fmla="*/ 3000375 w 4829175"/>
              <a:gd name="connsiteY2" fmla="*/ 444500 h 2066174"/>
              <a:gd name="connsiteX3" fmla="*/ 3952875 w 4829175"/>
              <a:gd name="connsiteY3" fmla="*/ 63500 h 2066174"/>
              <a:gd name="connsiteX4" fmla="*/ 4829175 w 4829175"/>
              <a:gd name="connsiteY4" fmla="*/ 0 h 2066174"/>
              <a:gd name="connsiteX0" fmla="*/ 0 w 4829175"/>
              <a:gd name="connsiteY0" fmla="*/ 2060864 h 2060864"/>
              <a:gd name="connsiteX1" fmla="*/ 1552575 w 4829175"/>
              <a:gd name="connsiteY1" fmla="*/ 1790700 h 2060864"/>
              <a:gd name="connsiteX2" fmla="*/ 3000375 w 4829175"/>
              <a:gd name="connsiteY2" fmla="*/ 444500 h 2060864"/>
              <a:gd name="connsiteX3" fmla="*/ 3952875 w 4829175"/>
              <a:gd name="connsiteY3" fmla="*/ 63500 h 2060864"/>
              <a:gd name="connsiteX4" fmla="*/ 4829175 w 4829175"/>
              <a:gd name="connsiteY4" fmla="*/ 0 h 2060864"/>
              <a:gd name="connsiteX0" fmla="*/ 0 w 4829175"/>
              <a:gd name="connsiteY0" fmla="*/ 2060864 h 2060864"/>
              <a:gd name="connsiteX1" fmla="*/ 1552575 w 4829175"/>
              <a:gd name="connsiteY1" fmla="*/ 1790700 h 2060864"/>
              <a:gd name="connsiteX2" fmla="*/ 2750983 w 4829175"/>
              <a:gd name="connsiteY2" fmla="*/ 260157 h 2060864"/>
              <a:gd name="connsiteX3" fmla="*/ 3952875 w 4829175"/>
              <a:gd name="connsiteY3" fmla="*/ 63500 h 2060864"/>
              <a:gd name="connsiteX4" fmla="*/ 4829175 w 4829175"/>
              <a:gd name="connsiteY4" fmla="*/ 0 h 2060864"/>
              <a:gd name="connsiteX0" fmla="*/ 0 w 4829175"/>
              <a:gd name="connsiteY0" fmla="*/ 2060864 h 2060864"/>
              <a:gd name="connsiteX1" fmla="*/ 1552575 w 4829175"/>
              <a:gd name="connsiteY1" fmla="*/ 1790700 h 2060864"/>
              <a:gd name="connsiteX2" fmla="*/ 2750983 w 4829175"/>
              <a:gd name="connsiteY2" fmla="*/ 260157 h 2060864"/>
              <a:gd name="connsiteX3" fmla="*/ 3195793 w 4829175"/>
              <a:gd name="connsiteY3" fmla="*/ 51211 h 2060864"/>
              <a:gd name="connsiteX4" fmla="*/ 4829175 w 4829175"/>
              <a:gd name="connsiteY4" fmla="*/ 0 h 2060864"/>
              <a:gd name="connsiteX0" fmla="*/ 0 w 4829175"/>
              <a:gd name="connsiteY0" fmla="*/ 2060864 h 2060864"/>
              <a:gd name="connsiteX1" fmla="*/ 1552575 w 4829175"/>
              <a:gd name="connsiteY1" fmla="*/ 1790700 h 2060864"/>
              <a:gd name="connsiteX2" fmla="*/ 2635194 w 4829175"/>
              <a:gd name="connsiteY2" fmla="*/ 407631 h 2060864"/>
              <a:gd name="connsiteX3" fmla="*/ 3195793 w 4829175"/>
              <a:gd name="connsiteY3" fmla="*/ 51211 h 2060864"/>
              <a:gd name="connsiteX4" fmla="*/ 4829175 w 4829175"/>
              <a:gd name="connsiteY4" fmla="*/ 0 h 2060864"/>
              <a:gd name="connsiteX0" fmla="*/ 0 w 4829175"/>
              <a:gd name="connsiteY0" fmla="*/ 2060864 h 2060864"/>
              <a:gd name="connsiteX1" fmla="*/ 1552575 w 4829175"/>
              <a:gd name="connsiteY1" fmla="*/ 1790700 h 2060864"/>
              <a:gd name="connsiteX2" fmla="*/ 2635194 w 4829175"/>
              <a:gd name="connsiteY2" fmla="*/ 407631 h 2060864"/>
              <a:gd name="connsiteX3" fmla="*/ 3195793 w 4829175"/>
              <a:gd name="connsiteY3" fmla="*/ 51211 h 2060864"/>
              <a:gd name="connsiteX4" fmla="*/ 4829175 w 4829175"/>
              <a:gd name="connsiteY4" fmla="*/ 0 h 2060864"/>
              <a:gd name="connsiteX0" fmla="*/ 0 w 4829175"/>
              <a:gd name="connsiteY0" fmla="*/ 2060864 h 2060864"/>
              <a:gd name="connsiteX1" fmla="*/ 1552575 w 4829175"/>
              <a:gd name="connsiteY1" fmla="*/ 1790700 h 2060864"/>
              <a:gd name="connsiteX2" fmla="*/ 2635194 w 4829175"/>
              <a:gd name="connsiteY2" fmla="*/ 407631 h 2060864"/>
              <a:gd name="connsiteX3" fmla="*/ 3195793 w 4829175"/>
              <a:gd name="connsiteY3" fmla="*/ 51211 h 2060864"/>
              <a:gd name="connsiteX4" fmla="*/ 4829175 w 4829175"/>
              <a:gd name="connsiteY4" fmla="*/ 0 h 2060864"/>
              <a:gd name="connsiteX0" fmla="*/ 0 w 4829175"/>
              <a:gd name="connsiteY0" fmla="*/ 2060864 h 2060864"/>
              <a:gd name="connsiteX1" fmla="*/ 1552575 w 4829175"/>
              <a:gd name="connsiteY1" fmla="*/ 1790700 h 2060864"/>
              <a:gd name="connsiteX2" fmla="*/ 2635194 w 4829175"/>
              <a:gd name="connsiteY2" fmla="*/ 407631 h 2060864"/>
              <a:gd name="connsiteX3" fmla="*/ 3195793 w 4829175"/>
              <a:gd name="connsiteY3" fmla="*/ 51211 h 2060864"/>
              <a:gd name="connsiteX4" fmla="*/ 4829175 w 4829175"/>
              <a:gd name="connsiteY4" fmla="*/ 0 h 2060864"/>
              <a:gd name="connsiteX0" fmla="*/ 0 w 4829175"/>
              <a:gd name="connsiteY0" fmla="*/ 2060864 h 2079651"/>
              <a:gd name="connsiteX1" fmla="*/ 1463506 w 4829175"/>
              <a:gd name="connsiteY1" fmla="*/ 1913595 h 2079651"/>
              <a:gd name="connsiteX2" fmla="*/ 2635194 w 4829175"/>
              <a:gd name="connsiteY2" fmla="*/ 407631 h 2079651"/>
              <a:gd name="connsiteX3" fmla="*/ 3195793 w 4829175"/>
              <a:gd name="connsiteY3" fmla="*/ 51211 h 2079651"/>
              <a:gd name="connsiteX4" fmla="*/ 4829175 w 4829175"/>
              <a:gd name="connsiteY4" fmla="*/ 0 h 2079651"/>
              <a:gd name="connsiteX0" fmla="*/ 0 w 4820268"/>
              <a:gd name="connsiteY0" fmla="*/ 2097732 h 2101704"/>
              <a:gd name="connsiteX1" fmla="*/ 1454599 w 4820268"/>
              <a:gd name="connsiteY1" fmla="*/ 1913595 h 2101704"/>
              <a:gd name="connsiteX2" fmla="*/ 2626287 w 4820268"/>
              <a:gd name="connsiteY2" fmla="*/ 407631 h 2101704"/>
              <a:gd name="connsiteX3" fmla="*/ 3186886 w 4820268"/>
              <a:gd name="connsiteY3" fmla="*/ 51211 h 2101704"/>
              <a:gd name="connsiteX4" fmla="*/ 4820268 w 4820268"/>
              <a:gd name="connsiteY4" fmla="*/ 0 h 2101704"/>
              <a:gd name="connsiteX0" fmla="*/ 0 w 4820268"/>
              <a:gd name="connsiteY0" fmla="*/ 2097732 h 2101704"/>
              <a:gd name="connsiteX1" fmla="*/ 1454599 w 4820268"/>
              <a:gd name="connsiteY1" fmla="*/ 1913595 h 2101704"/>
              <a:gd name="connsiteX2" fmla="*/ 2626287 w 4820268"/>
              <a:gd name="connsiteY2" fmla="*/ 407631 h 2101704"/>
              <a:gd name="connsiteX3" fmla="*/ 3186886 w 4820268"/>
              <a:gd name="connsiteY3" fmla="*/ 51211 h 2101704"/>
              <a:gd name="connsiteX4" fmla="*/ 4820268 w 4820268"/>
              <a:gd name="connsiteY4" fmla="*/ 0 h 2101704"/>
              <a:gd name="connsiteX0" fmla="*/ 0 w 4820268"/>
              <a:gd name="connsiteY0" fmla="*/ 2097732 h 2101704"/>
              <a:gd name="connsiteX1" fmla="*/ 1454599 w 4820268"/>
              <a:gd name="connsiteY1" fmla="*/ 1913595 h 2101704"/>
              <a:gd name="connsiteX2" fmla="*/ 2626287 w 4820268"/>
              <a:gd name="connsiteY2" fmla="*/ 407631 h 2101704"/>
              <a:gd name="connsiteX3" fmla="*/ 3186886 w 4820268"/>
              <a:gd name="connsiteY3" fmla="*/ 51211 h 2101704"/>
              <a:gd name="connsiteX4" fmla="*/ 4820268 w 4820268"/>
              <a:gd name="connsiteY4" fmla="*/ 0 h 2101704"/>
              <a:gd name="connsiteX0" fmla="*/ 0 w 4820268"/>
              <a:gd name="connsiteY0" fmla="*/ 2097732 h 2101704"/>
              <a:gd name="connsiteX1" fmla="*/ 1454599 w 4820268"/>
              <a:gd name="connsiteY1" fmla="*/ 1913595 h 2101704"/>
              <a:gd name="connsiteX2" fmla="*/ 2626287 w 4820268"/>
              <a:gd name="connsiteY2" fmla="*/ 407631 h 2101704"/>
              <a:gd name="connsiteX3" fmla="*/ 3186886 w 4820268"/>
              <a:gd name="connsiteY3" fmla="*/ 51211 h 2101704"/>
              <a:gd name="connsiteX4" fmla="*/ 4820268 w 4820268"/>
              <a:gd name="connsiteY4" fmla="*/ 0 h 2101704"/>
              <a:gd name="connsiteX0" fmla="*/ 0 w 4820268"/>
              <a:gd name="connsiteY0" fmla="*/ 2097732 h 2101704"/>
              <a:gd name="connsiteX1" fmla="*/ 1454599 w 4820268"/>
              <a:gd name="connsiteY1" fmla="*/ 1913595 h 2101704"/>
              <a:gd name="connsiteX2" fmla="*/ 2626287 w 4820268"/>
              <a:gd name="connsiteY2" fmla="*/ 407631 h 2101704"/>
              <a:gd name="connsiteX3" fmla="*/ 3186886 w 4820268"/>
              <a:gd name="connsiteY3" fmla="*/ 51211 h 2101704"/>
              <a:gd name="connsiteX4" fmla="*/ 4820268 w 4820268"/>
              <a:gd name="connsiteY4" fmla="*/ 0 h 2101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268" h="2101704">
                <a:moveTo>
                  <a:pt x="0" y="2097732"/>
                </a:moveTo>
                <a:cubicBezTo>
                  <a:pt x="594783" y="2068547"/>
                  <a:pt x="1016885" y="2195278"/>
                  <a:pt x="1454599" y="1913595"/>
                </a:cubicBezTo>
                <a:cubicBezTo>
                  <a:pt x="1892313" y="1631912"/>
                  <a:pt x="2337573" y="644291"/>
                  <a:pt x="2626287" y="407631"/>
                </a:cubicBezTo>
                <a:cubicBezTo>
                  <a:pt x="2915001" y="170971"/>
                  <a:pt x="2813389" y="229550"/>
                  <a:pt x="3186886" y="51211"/>
                </a:cubicBezTo>
                <a:cubicBezTo>
                  <a:pt x="3498036" y="-16522"/>
                  <a:pt x="4672101" y="4233"/>
                  <a:pt x="4820268" y="0"/>
                </a:cubicBezTo>
              </a:path>
            </a:pathLst>
          </a:cu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Arrow: Down 30">
            <a:extLst>
              <a:ext uri="{FF2B5EF4-FFF2-40B4-BE49-F238E27FC236}">
                <a16:creationId xmlns:a16="http://schemas.microsoft.com/office/drawing/2014/main" id="{29D0BF58-866B-4C40-8BC2-85CAD426683A}"/>
              </a:ext>
            </a:extLst>
          </p:cNvPr>
          <p:cNvSpPr/>
          <p:nvPr/>
        </p:nvSpPr>
        <p:spPr>
          <a:xfrm rot="10800000">
            <a:off x="6220622" y="2097965"/>
            <a:ext cx="354856" cy="4017084"/>
          </a:xfrm>
          <a:prstGeom prst="downArrow">
            <a:avLst>
              <a:gd name="adj1" fmla="val 68182"/>
              <a:gd name="adj2" fmla="val 74158"/>
            </a:avLst>
          </a:prstGeom>
          <a:gradFill>
            <a:gsLst>
              <a:gs pos="100000">
                <a:schemeClr val="tx2"/>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A1A20F39-0363-455F-9E4D-DF5BC8346612}"/>
              </a:ext>
            </a:extLst>
          </p:cNvPr>
          <p:cNvSpPr/>
          <p:nvPr/>
        </p:nvSpPr>
        <p:spPr>
          <a:xfrm>
            <a:off x="2619011" y="1987764"/>
            <a:ext cx="3297186" cy="684000"/>
          </a:xfrm>
          <a:prstGeom prst="rect">
            <a:avLst/>
          </a:prstGeom>
          <a:solidFill>
            <a:schemeClr val="bg1"/>
          </a:solidFill>
          <a:ln w="19050">
            <a:solidFill>
              <a:srgbClr val="055973"/>
            </a:solid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Margin realized on EPCI contract value</a:t>
            </a:r>
          </a:p>
        </p:txBody>
      </p:sp>
      <p:sp>
        <p:nvSpPr>
          <p:cNvPr id="66" name="Rectangle 65">
            <a:extLst>
              <a:ext uri="{FF2B5EF4-FFF2-40B4-BE49-F238E27FC236}">
                <a16:creationId xmlns:a16="http://schemas.microsoft.com/office/drawing/2014/main" id="{9D387E7C-D996-45C1-9FFA-6E647BD87E7A}"/>
              </a:ext>
            </a:extLst>
          </p:cNvPr>
          <p:cNvSpPr/>
          <p:nvPr/>
        </p:nvSpPr>
        <p:spPr>
          <a:xfrm>
            <a:off x="2606566" y="2844225"/>
            <a:ext cx="3297186" cy="684000"/>
          </a:xfrm>
          <a:prstGeom prst="rect">
            <a:avLst/>
          </a:prstGeom>
          <a:solidFill>
            <a:schemeClr val="bg1"/>
          </a:solidFill>
          <a:ln w="19050">
            <a:solidFill>
              <a:srgbClr val="055973"/>
            </a:solid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Services provided to SPV including engineering during development (floater design), supervision and management of execution process, and maintenance and monitoring during operations</a:t>
            </a:r>
          </a:p>
        </p:txBody>
      </p:sp>
      <p:sp>
        <p:nvSpPr>
          <p:cNvPr id="67" name="Rectangle 66">
            <a:extLst>
              <a:ext uri="{FF2B5EF4-FFF2-40B4-BE49-F238E27FC236}">
                <a16:creationId xmlns:a16="http://schemas.microsoft.com/office/drawing/2014/main" id="{31C489AA-B3B2-43F4-92BA-A52C02D5ED70}"/>
              </a:ext>
            </a:extLst>
          </p:cNvPr>
          <p:cNvSpPr/>
          <p:nvPr/>
        </p:nvSpPr>
        <p:spPr>
          <a:xfrm>
            <a:off x="2606566" y="4557147"/>
            <a:ext cx="3297186" cy="684000"/>
          </a:xfrm>
          <a:prstGeom prst="rect">
            <a:avLst/>
          </a:prstGeom>
          <a:solidFill>
            <a:schemeClr val="bg1"/>
          </a:solidFill>
          <a:ln w="19050">
            <a:solidFill>
              <a:srgbClr val="055973"/>
            </a:solid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Selected ownership divestment – full or partial (capital recycling)</a:t>
            </a:r>
          </a:p>
        </p:txBody>
      </p:sp>
      <p:sp>
        <p:nvSpPr>
          <p:cNvPr id="55" name="Rectangle 54">
            <a:extLst>
              <a:ext uri="{FF2B5EF4-FFF2-40B4-BE49-F238E27FC236}">
                <a16:creationId xmlns:a16="http://schemas.microsoft.com/office/drawing/2014/main" id="{261FF270-8E68-43AA-97E3-427CC7C99625}"/>
              </a:ext>
            </a:extLst>
          </p:cNvPr>
          <p:cNvSpPr/>
          <p:nvPr/>
        </p:nvSpPr>
        <p:spPr>
          <a:xfrm>
            <a:off x="1175529" y="1987764"/>
            <a:ext cx="1313577" cy="684000"/>
          </a:xfrm>
          <a:prstGeom prst="rect">
            <a:avLst/>
          </a:prstGeom>
          <a:solidFill>
            <a:schemeClr val="accent5"/>
          </a:solidFill>
          <a:ln w="15875">
            <a:solidFill>
              <a:schemeClr val="accent5"/>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EPCI margin</a:t>
            </a:r>
          </a:p>
        </p:txBody>
      </p:sp>
      <p:sp>
        <p:nvSpPr>
          <p:cNvPr id="56" name="Rectangle 55">
            <a:extLst>
              <a:ext uri="{FF2B5EF4-FFF2-40B4-BE49-F238E27FC236}">
                <a16:creationId xmlns:a16="http://schemas.microsoft.com/office/drawing/2014/main" id="{C31B6497-BC8E-4134-9E1F-9340FFA06814}"/>
              </a:ext>
            </a:extLst>
          </p:cNvPr>
          <p:cNvSpPr/>
          <p:nvPr/>
        </p:nvSpPr>
        <p:spPr>
          <a:xfrm>
            <a:off x="1163084" y="2844225"/>
            <a:ext cx="1313577" cy="684000"/>
          </a:xfrm>
          <a:prstGeom prst="rect">
            <a:avLst/>
          </a:prstGeom>
          <a:solidFill>
            <a:schemeClr val="accent5"/>
          </a:solidFill>
          <a:ln w="15875">
            <a:solidFill>
              <a:schemeClr val="accent5"/>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Services agreements</a:t>
            </a:r>
          </a:p>
        </p:txBody>
      </p:sp>
      <p:sp>
        <p:nvSpPr>
          <p:cNvPr id="57" name="Rectangle 56">
            <a:extLst>
              <a:ext uri="{FF2B5EF4-FFF2-40B4-BE49-F238E27FC236}">
                <a16:creationId xmlns:a16="http://schemas.microsoft.com/office/drawing/2014/main" id="{DBE8E56B-8070-4FA1-8BE3-6D619297F3F1}"/>
              </a:ext>
            </a:extLst>
          </p:cNvPr>
          <p:cNvSpPr/>
          <p:nvPr/>
        </p:nvSpPr>
        <p:spPr>
          <a:xfrm>
            <a:off x="1163084" y="4557147"/>
            <a:ext cx="1313577" cy="684000"/>
          </a:xfrm>
          <a:prstGeom prst="rect">
            <a:avLst/>
          </a:prstGeom>
          <a:solidFill>
            <a:schemeClr val="accent5"/>
          </a:solidFill>
          <a:ln w="15875">
            <a:solidFill>
              <a:schemeClr val="accent5"/>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FFFFFF"/>
                </a:solidFill>
                <a:latin typeface="Arial" panose="020B0604020202020204"/>
              </a:rPr>
              <a:t>Liquidity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FFFFFF"/>
                </a:solidFill>
                <a:latin typeface="Arial" panose="020B0604020202020204"/>
              </a:rPr>
              <a:t>SPV investment</a:t>
            </a:r>
            <a:endPar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id="{4DFE6004-18A0-44BC-B19C-AD2ACF64880B}"/>
              </a:ext>
            </a:extLst>
          </p:cNvPr>
          <p:cNvSpPr/>
          <p:nvPr/>
        </p:nvSpPr>
        <p:spPr>
          <a:xfrm>
            <a:off x="1163084" y="3700686"/>
            <a:ext cx="1313577" cy="684000"/>
          </a:xfrm>
          <a:prstGeom prst="rect">
            <a:avLst/>
          </a:prstGeom>
          <a:solidFill>
            <a:schemeClr val="accent5"/>
          </a:solidFill>
          <a:ln w="15875">
            <a:solidFill>
              <a:schemeClr val="accent5"/>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Technology royalties</a:t>
            </a:r>
          </a:p>
        </p:txBody>
      </p:sp>
      <p:sp>
        <p:nvSpPr>
          <p:cNvPr id="75" name="Rectangle 74">
            <a:extLst>
              <a:ext uri="{FF2B5EF4-FFF2-40B4-BE49-F238E27FC236}">
                <a16:creationId xmlns:a16="http://schemas.microsoft.com/office/drawing/2014/main" id="{1CADADBE-8423-418D-835D-7B638B90C8D2}"/>
              </a:ext>
            </a:extLst>
          </p:cNvPr>
          <p:cNvSpPr/>
          <p:nvPr/>
        </p:nvSpPr>
        <p:spPr>
          <a:xfrm>
            <a:off x="2606566" y="3700686"/>
            <a:ext cx="3297186" cy="684000"/>
          </a:xfrm>
          <a:prstGeom prst="rect">
            <a:avLst/>
          </a:prstGeom>
          <a:solidFill>
            <a:schemeClr val="bg1"/>
          </a:solidFill>
          <a:ln w="19050">
            <a:solidFill>
              <a:srgbClr val="055973"/>
            </a:solid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Royalties on floating technologies invoiced to SPV at FID. Typically, around Eur 15k / MW</a:t>
            </a:r>
          </a:p>
        </p:txBody>
      </p:sp>
      <p:grpSp>
        <p:nvGrpSpPr>
          <p:cNvPr id="4" name="Groupe 3">
            <a:extLst>
              <a:ext uri="{FF2B5EF4-FFF2-40B4-BE49-F238E27FC236}">
                <a16:creationId xmlns:a16="http://schemas.microsoft.com/office/drawing/2014/main" id="{753440CA-39A8-4E7A-9CE2-9311E938814A}"/>
              </a:ext>
            </a:extLst>
          </p:cNvPr>
          <p:cNvGrpSpPr/>
          <p:nvPr/>
        </p:nvGrpSpPr>
        <p:grpSpPr>
          <a:xfrm>
            <a:off x="1163083" y="1477181"/>
            <a:ext cx="4740013" cy="306771"/>
            <a:chOff x="469409" y="1477181"/>
            <a:chExt cx="5433688" cy="327059"/>
          </a:xfrm>
        </p:grpSpPr>
        <p:sp>
          <p:nvSpPr>
            <p:cNvPr id="51" name="Rectangle 50">
              <a:extLst>
                <a:ext uri="{FF2B5EF4-FFF2-40B4-BE49-F238E27FC236}">
                  <a16:creationId xmlns:a16="http://schemas.microsoft.com/office/drawing/2014/main" id="{912D5534-1B1F-45C7-B993-AB4B85EA83B1}"/>
                </a:ext>
              </a:extLst>
            </p:cNvPr>
            <p:cNvSpPr/>
            <p:nvPr/>
          </p:nvSpPr>
          <p:spPr>
            <a:xfrm>
              <a:off x="469409" y="1477181"/>
              <a:ext cx="5433688" cy="327059"/>
            </a:xfrm>
            <a:prstGeom prst="rect">
              <a:avLst/>
            </a:prstGeom>
            <a:solidFill>
              <a:schemeClr val="accent5"/>
            </a:solidFill>
            <a:ln w="158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Returns through different cash flow streams </a:t>
              </a:r>
            </a:p>
          </p:txBody>
        </p:sp>
        <p:cxnSp>
          <p:nvCxnSpPr>
            <p:cNvPr id="42" name="Straight Connector 41">
              <a:extLst>
                <a:ext uri="{FF2B5EF4-FFF2-40B4-BE49-F238E27FC236}">
                  <a16:creationId xmlns:a16="http://schemas.microsoft.com/office/drawing/2014/main" id="{FEF92BB6-A034-4D01-9045-686C60FA8F6D}"/>
                </a:ext>
              </a:extLst>
            </p:cNvPr>
            <p:cNvCxnSpPr>
              <a:cxnSpLocks/>
            </p:cNvCxnSpPr>
            <p:nvPr/>
          </p:nvCxnSpPr>
          <p:spPr>
            <a:xfrm flipV="1">
              <a:off x="469409" y="1785890"/>
              <a:ext cx="5433688" cy="144"/>
            </a:xfrm>
            <a:prstGeom prst="line">
              <a:avLst/>
            </a:prstGeom>
            <a:solidFill>
              <a:srgbClr val="055A73"/>
            </a:solidFill>
            <a:ln w="28575">
              <a:gradFill>
                <a:gsLst>
                  <a:gs pos="0">
                    <a:srgbClr val="055A73"/>
                  </a:gs>
                  <a:gs pos="50000">
                    <a:srgbClr val="009CA6"/>
                  </a:gs>
                  <a:gs pos="100000">
                    <a:srgbClr val="73BD86"/>
                  </a:gs>
                </a:gsLst>
                <a:lin ang="21594000" scaled="0"/>
              </a:gradFill>
            </a:ln>
            <a:effectLst/>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3DC0E61F-8CD5-4853-A4F8-65894F134A77}"/>
              </a:ext>
            </a:extLst>
          </p:cNvPr>
          <p:cNvSpPr/>
          <p:nvPr/>
        </p:nvSpPr>
        <p:spPr>
          <a:xfrm>
            <a:off x="2592188" y="5413608"/>
            <a:ext cx="3310910" cy="684000"/>
          </a:xfrm>
          <a:prstGeom prst="rect">
            <a:avLst/>
          </a:prstGeom>
          <a:solidFill>
            <a:schemeClr val="bg1"/>
          </a:solidFill>
          <a:ln w="19050">
            <a:solidFill>
              <a:srgbClr val="055973"/>
            </a:solid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Cash flow generated from operations as windfarm co-owner</a:t>
            </a:r>
          </a:p>
        </p:txBody>
      </p:sp>
      <p:sp>
        <p:nvSpPr>
          <p:cNvPr id="58" name="Rectangle 57">
            <a:extLst>
              <a:ext uri="{FF2B5EF4-FFF2-40B4-BE49-F238E27FC236}">
                <a16:creationId xmlns:a16="http://schemas.microsoft.com/office/drawing/2014/main" id="{9C7C220C-7A60-492E-A201-EA17052B2C3B}"/>
              </a:ext>
            </a:extLst>
          </p:cNvPr>
          <p:cNvSpPr/>
          <p:nvPr/>
        </p:nvSpPr>
        <p:spPr>
          <a:xfrm>
            <a:off x="1163084" y="5413608"/>
            <a:ext cx="1313577" cy="684000"/>
          </a:xfrm>
          <a:prstGeom prst="rect">
            <a:avLst/>
          </a:prstGeom>
          <a:solidFill>
            <a:schemeClr val="accent5"/>
          </a:solidFill>
          <a:ln w="15875">
            <a:solidFill>
              <a:schemeClr val="accent5"/>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Operations </a:t>
            </a:r>
          </a:p>
        </p:txBody>
      </p:sp>
      <p:sp>
        <p:nvSpPr>
          <p:cNvPr id="59" name="Rectangle 58">
            <a:extLst>
              <a:ext uri="{FF2B5EF4-FFF2-40B4-BE49-F238E27FC236}">
                <a16:creationId xmlns:a16="http://schemas.microsoft.com/office/drawing/2014/main" id="{A033B131-52E6-4433-A3AA-6542323411D8}"/>
              </a:ext>
            </a:extLst>
          </p:cNvPr>
          <p:cNvSpPr/>
          <p:nvPr/>
        </p:nvSpPr>
        <p:spPr>
          <a:xfrm>
            <a:off x="785711" y="1956640"/>
            <a:ext cx="259817" cy="2427322"/>
          </a:xfrm>
          <a:prstGeom prst="rect">
            <a:avLst/>
          </a:prstGeom>
          <a:solidFill>
            <a:schemeClr val="tx2"/>
          </a:solidFill>
          <a:ln w="15875">
            <a:noFill/>
          </a:ln>
        </p:spPr>
        <p:txBody>
          <a:bodyPr vert="vert270"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Co-EPCI</a:t>
            </a:r>
          </a:p>
        </p:txBody>
      </p:sp>
      <p:sp>
        <p:nvSpPr>
          <p:cNvPr id="62" name="Rectangle 61">
            <a:extLst>
              <a:ext uri="{FF2B5EF4-FFF2-40B4-BE49-F238E27FC236}">
                <a16:creationId xmlns:a16="http://schemas.microsoft.com/office/drawing/2014/main" id="{0195EFE6-7836-47B8-863A-F6AB652F72B6}"/>
              </a:ext>
            </a:extLst>
          </p:cNvPr>
          <p:cNvSpPr/>
          <p:nvPr/>
        </p:nvSpPr>
        <p:spPr>
          <a:xfrm>
            <a:off x="454498" y="2844224"/>
            <a:ext cx="250558" cy="3253383"/>
          </a:xfrm>
          <a:prstGeom prst="rect">
            <a:avLst/>
          </a:prstGeom>
          <a:solidFill>
            <a:schemeClr val="tx2"/>
          </a:solidFill>
          <a:ln w="15875">
            <a:noFill/>
          </a:ln>
        </p:spPr>
        <p:txBody>
          <a:bodyPr vert="vert270"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Co-Developer</a:t>
            </a:r>
          </a:p>
        </p:txBody>
      </p:sp>
      <p:grpSp>
        <p:nvGrpSpPr>
          <p:cNvPr id="63" name="Groupe 62">
            <a:extLst>
              <a:ext uri="{FF2B5EF4-FFF2-40B4-BE49-F238E27FC236}">
                <a16:creationId xmlns:a16="http://schemas.microsoft.com/office/drawing/2014/main" id="{726D1AE4-3945-4447-90AE-9D45129B8A29}"/>
              </a:ext>
            </a:extLst>
          </p:cNvPr>
          <p:cNvGrpSpPr/>
          <p:nvPr/>
        </p:nvGrpSpPr>
        <p:grpSpPr>
          <a:xfrm>
            <a:off x="498040" y="1490377"/>
            <a:ext cx="562972" cy="276364"/>
            <a:chOff x="469409" y="1477181"/>
            <a:chExt cx="5433688" cy="327059"/>
          </a:xfrm>
        </p:grpSpPr>
        <p:sp>
          <p:nvSpPr>
            <p:cNvPr id="68" name="Rectangle 67">
              <a:extLst>
                <a:ext uri="{FF2B5EF4-FFF2-40B4-BE49-F238E27FC236}">
                  <a16:creationId xmlns:a16="http://schemas.microsoft.com/office/drawing/2014/main" id="{EDBCB07A-7C14-4EB4-8425-DAC75E8F3582}"/>
                </a:ext>
              </a:extLst>
            </p:cNvPr>
            <p:cNvSpPr/>
            <p:nvPr/>
          </p:nvSpPr>
          <p:spPr>
            <a:xfrm>
              <a:off x="469409" y="1477181"/>
              <a:ext cx="5433688" cy="327059"/>
            </a:xfrm>
            <a:prstGeom prst="rect">
              <a:avLst/>
            </a:prstGeom>
            <a:solidFill>
              <a:schemeClr val="accent5"/>
            </a:solidFill>
            <a:ln w="158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panose="020B0604020202020204"/>
                </a:rPr>
                <a:t>Leg</a:t>
              </a:r>
              <a:endPar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69" name="Straight Connector 41">
              <a:extLst>
                <a:ext uri="{FF2B5EF4-FFF2-40B4-BE49-F238E27FC236}">
                  <a16:creationId xmlns:a16="http://schemas.microsoft.com/office/drawing/2014/main" id="{5205B932-7C9D-4269-831D-AD55AB5F8109}"/>
                </a:ext>
              </a:extLst>
            </p:cNvPr>
            <p:cNvCxnSpPr>
              <a:cxnSpLocks/>
            </p:cNvCxnSpPr>
            <p:nvPr/>
          </p:nvCxnSpPr>
          <p:spPr>
            <a:xfrm flipV="1">
              <a:off x="469409" y="1785890"/>
              <a:ext cx="5433688" cy="144"/>
            </a:xfrm>
            <a:prstGeom prst="line">
              <a:avLst/>
            </a:prstGeom>
            <a:solidFill>
              <a:srgbClr val="055A73"/>
            </a:solidFill>
            <a:ln w="28575">
              <a:gradFill>
                <a:gsLst>
                  <a:gs pos="0">
                    <a:srgbClr val="055A73"/>
                  </a:gs>
                  <a:gs pos="50000">
                    <a:srgbClr val="009CA6"/>
                  </a:gs>
                  <a:gs pos="100000">
                    <a:srgbClr val="73BD86"/>
                  </a:gs>
                </a:gsLst>
                <a:lin ang="21594000" scaled="0"/>
              </a:gradFill>
            </a:ln>
            <a:effectLst/>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F195AEEA-5B7A-44C9-BBED-A8B25D09F410}"/>
              </a:ext>
            </a:extLst>
          </p:cNvPr>
          <p:cNvSpPr/>
          <p:nvPr/>
        </p:nvSpPr>
        <p:spPr>
          <a:xfrm>
            <a:off x="6573797" y="4433964"/>
            <a:ext cx="1267150" cy="457250"/>
          </a:xfrm>
          <a:prstGeom prst="rect">
            <a:avLst/>
          </a:prstGeom>
          <a:solidFill>
            <a:schemeClr val="bg1"/>
          </a:solidFill>
          <a:ln w="19050">
            <a:no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Engineering</a:t>
            </a:r>
            <a:b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EUR ~4M</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E4DF8BDC-D5AD-4E40-8098-045AD30A940D}"/>
              </a:ext>
            </a:extLst>
          </p:cNvPr>
          <p:cNvSpPr/>
          <p:nvPr/>
        </p:nvSpPr>
        <p:spPr>
          <a:xfrm>
            <a:off x="7670005" y="3370713"/>
            <a:ext cx="1204649" cy="457250"/>
          </a:xfrm>
          <a:prstGeom prst="rect">
            <a:avLst/>
          </a:prstGeom>
          <a:solidFill>
            <a:schemeClr val="bg1"/>
          </a:solidFill>
          <a:ln w="19050">
            <a:noFill/>
          </a:ln>
          <a:effectLst/>
        </p:spPr>
        <p:txBody>
          <a:bodyPr wrap="square" lIns="72000" tIns="36000" rIns="72000" bIns="36000" rtlCol="0" anchor="ctr">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Royalties</a:t>
            </a:r>
            <a:b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EUR ~</a:t>
            </a:r>
            <a:r>
              <a:rPr lang="en-GB" sz="1200" b="1" dirty="0">
                <a:solidFill>
                  <a:srgbClr val="000000"/>
                </a:solidFill>
                <a:latin typeface="Arial" panose="020B0604020202020204"/>
              </a:rPr>
              <a:t>15k/MW</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Graphique 6" descr="Badge Tick1 avec un remplissage uni">
            <a:extLst>
              <a:ext uri="{FF2B5EF4-FFF2-40B4-BE49-F238E27FC236}">
                <a16:creationId xmlns:a16="http://schemas.microsoft.com/office/drawing/2014/main" id="{435E6D10-341C-4E51-AB72-C4E2FBB071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02197" y="4292308"/>
            <a:ext cx="354858" cy="354858"/>
          </a:xfrm>
          <a:prstGeom prst="rect">
            <a:avLst/>
          </a:prstGeom>
        </p:spPr>
      </p:pic>
      <p:pic>
        <p:nvPicPr>
          <p:cNvPr id="61" name="Graphique 60" descr="Badge Tick1 avec un remplissage uni">
            <a:extLst>
              <a:ext uri="{FF2B5EF4-FFF2-40B4-BE49-F238E27FC236}">
                <a16:creationId xmlns:a16="http://schemas.microsoft.com/office/drawing/2014/main" id="{07D82A15-877F-4DF4-B275-8EFAF5338F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78334" y="3229515"/>
            <a:ext cx="354858" cy="354858"/>
          </a:xfrm>
          <a:prstGeom prst="rect">
            <a:avLst/>
          </a:prstGeom>
        </p:spPr>
      </p:pic>
      <p:pic>
        <p:nvPicPr>
          <p:cNvPr id="71" name="Graphique 70" descr="Badge Tick1 avec un remplissage uni">
            <a:extLst>
              <a:ext uri="{FF2B5EF4-FFF2-40B4-BE49-F238E27FC236}">
                <a16:creationId xmlns:a16="http://schemas.microsoft.com/office/drawing/2014/main" id="{E463A760-5FE7-44CD-8903-3A8709EE52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42805" y="6365425"/>
            <a:ext cx="354858" cy="354858"/>
          </a:xfrm>
          <a:prstGeom prst="rect">
            <a:avLst/>
          </a:prstGeom>
        </p:spPr>
      </p:pic>
      <p:sp>
        <p:nvSpPr>
          <p:cNvPr id="72" name="ZoneTexte 71">
            <a:extLst>
              <a:ext uri="{FF2B5EF4-FFF2-40B4-BE49-F238E27FC236}">
                <a16:creationId xmlns:a16="http://schemas.microsoft.com/office/drawing/2014/main" id="{ABFD854C-C776-42AF-A3C2-1235D1798CF1}"/>
              </a:ext>
            </a:extLst>
          </p:cNvPr>
          <p:cNvSpPr txBox="1"/>
          <p:nvPr/>
        </p:nvSpPr>
        <p:spPr>
          <a:xfrm>
            <a:off x="6657261" y="6428131"/>
            <a:ext cx="3638709"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en-GB" sz="1000" dirty="0" err="1">
                <a:latin typeface="Arial" panose="020B0604020202020204"/>
              </a:rPr>
              <a:t>Scotwind</a:t>
            </a:r>
            <a:r>
              <a:rPr lang="en-GB" sz="1000" dirty="0">
                <a:latin typeface="Arial" panose="020B0604020202020204"/>
              </a:rPr>
              <a:t>: signed contracts with Floating Energy </a:t>
            </a:r>
            <a:r>
              <a:rPr lang="en-GB" sz="1000" dirty="0" err="1">
                <a:latin typeface="Arial" panose="020B0604020202020204"/>
              </a:rPr>
              <a:t>Allyance</a:t>
            </a:r>
            <a:endParaRPr kumimoji="0" lang="en-GB" sz="10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75258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8F1FEA-F7B0-4D16-95BC-1B456E0EC016}"/>
              </a:ext>
            </a:extLst>
          </p:cNvPr>
          <p:cNvSpPr>
            <a:spLocks noGrp="1"/>
          </p:cNvSpPr>
          <p:nvPr>
            <p:ph type="title"/>
          </p:nvPr>
        </p:nvSpPr>
        <p:spPr/>
        <p:txBody>
          <a:bodyPr>
            <a:normAutofit fontScale="90000"/>
          </a:bodyPr>
          <a:lstStyle/>
          <a:p>
            <a:r>
              <a:rPr lang="en-GB" dirty="0"/>
              <a:t>Developing market leadership in France</a:t>
            </a:r>
            <a:endParaRPr lang="en-US" dirty="0"/>
          </a:p>
        </p:txBody>
      </p:sp>
      <p:sp>
        <p:nvSpPr>
          <p:cNvPr id="10" name="Slide Number Placeholder 2">
            <a:extLst>
              <a:ext uri="{FF2B5EF4-FFF2-40B4-BE49-F238E27FC236}">
                <a16:creationId xmlns:a16="http://schemas.microsoft.com/office/drawing/2014/main" id="{B64B2F59-39E3-4AFC-BE08-A1D88DDDBC0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D60563-7294-6E43-89C2-8065AA058612}" type="slidenum">
              <a:rPr kumimoji="0" lang="en-GB"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Content Placeholder 5">
            <a:extLst>
              <a:ext uri="{FF2B5EF4-FFF2-40B4-BE49-F238E27FC236}">
                <a16:creationId xmlns:a16="http://schemas.microsoft.com/office/drawing/2014/main" id="{FD292210-9A6A-421D-8085-8E705DEFEAA3}"/>
              </a:ext>
            </a:extLst>
          </p:cNvPr>
          <p:cNvSpPr>
            <a:spLocks noGrp="1"/>
          </p:cNvSpPr>
          <p:nvPr>
            <p:ph type="body" sz="quarter" idx="14"/>
          </p:nvPr>
        </p:nvSpPr>
        <p:spPr>
          <a:xfrm>
            <a:off x="525025" y="1422514"/>
            <a:ext cx="6293408" cy="4845785"/>
          </a:xfrm>
        </p:spPr>
        <p:txBody>
          <a:bodyPr lIns="72000">
            <a:noAutofit/>
          </a:bodyPr>
          <a:lstStyle/>
          <a:p>
            <a:pPr marL="0" indent="0">
              <a:lnSpc>
                <a:spcPct val="80000"/>
              </a:lnSpc>
              <a:spcBef>
                <a:spcPts val="600"/>
              </a:spcBef>
              <a:spcAft>
                <a:spcPts val="600"/>
              </a:spcAft>
              <a:buClr>
                <a:srgbClr val="009CA6"/>
              </a:buClr>
              <a:buNone/>
            </a:pPr>
            <a:r>
              <a:rPr lang="en-GB" sz="1500" dirty="0"/>
              <a:t>Partnership agreement with EDF Renewables and Maple Power for the South Brittany Tender (AO5 – up to 270MW)</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Cooperation on designing the technical solution for the floating foundations</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EDF Renewables is the main offshore wind developer in France – currently developing/building four bottom-fixed projects</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Among 10 consortia pre-selected by the French Government in September 2021</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Launch of the competitive dialogue in mid-October, Submissions of applications in Q3 2022 and final decision in Q1 2023</a:t>
            </a:r>
          </a:p>
          <a:p>
            <a:pPr marL="285750" indent="-285750">
              <a:lnSpc>
                <a:spcPct val="80000"/>
              </a:lnSpc>
              <a:spcBef>
                <a:spcPts val="600"/>
              </a:spcBef>
              <a:spcAft>
                <a:spcPts val="600"/>
              </a:spcAft>
              <a:buClr>
                <a:srgbClr val="009CA6"/>
              </a:buClr>
              <a:buFont typeface="Arial" panose="020B0604020202020204" pitchFamily="34" charset="0"/>
              <a:buChar char="|"/>
            </a:pPr>
            <a:endParaRPr lang="en-GB" sz="1500" b="0" dirty="0"/>
          </a:p>
          <a:p>
            <a:pPr marL="0" indent="0">
              <a:lnSpc>
                <a:spcPct val="80000"/>
              </a:lnSpc>
              <a:spcBef>
                <a:spcPts val="600"/>
              </a:spcBef>
              <a:spcAft>
                <a:spcPts val="600"/>
              </a:spcAft>
              <a:buClr>
                <a:srgbClr val="009CA6"/>
              </a:buClr>
              <a:buNone/>
            </a:pPr>
            <a:r>
              <a:rPr lang="en-GB" sz="1500" dirty="0"/>
              <a:t>Finalisation of the development phase for the </a:t>
            </a:r>
            <a:r>
              <a:rPr lang="en-GB" sz="1500" dirty="0" err="1"/>
              <a:t>EolMed</a:t>
            </a:r>
            <a:r>
              <a:rPr lang="en-GB" sz="1500" dirty="0"/>
              <a:t> project</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30MW (3X10MW – Vestas) floating wind project to be installed off </a:t>
            </a:r>
            <a:r>
              <a:rPr lang="en-GB" sz="1500" b="0" dirty="0" err="1"/>
              <a:t>Gruissan</a:t>
            </a:r>
            <a:r>
              <a:rPr lang="en-GB" sz="1500" b="0" dirty="0"/>
              <a:t> in the Mediterranean</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Engineering and licence agreements signed in April 2021</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5% ownership acquired in December 2022</a:t>
            </a:r>
            <a:endParaRPr lang="en-GB" sz="1500" b="0" dirty="0">
              <a:highlight>
                <a:srgbClr val="FFFF00"/>
              </a:highlight>
            </a:endParaRP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Progressing toward the Final Investment Decision. Start of construction expected in Q2-2022</a:t>
            </a:r>
          </a:p>
          <a:p>
            <a:pPr marL="285750" indent="-285750">
              <a:buClr>
                <a:srgbClr val="009CA6"/>
              </a:buClr>
              <a:buFont typeface="Arial" panose="020B0604020202020204" pitchFamily="34" charset="0"/>
              <a:buChar char="|"/>
            </a:pPr>
            <a:endParaRPr lang="en-GB" sz="1500" b="0" dirty="0"/>
          </a:p>
          <a:p>
            <a:endParaRPr lang="en-US" sz="1500" dirty="0"/>
          </a:p>
        </p:txBody>
      </p:sp>
      <p:pic>
        <p:nvPicPr>
          <p:cNvPr id="16" name="Picture 2" descr="Drapeau de la France ⚑ Histoire et vente du pavillon français.">
            <a:extLst>
              <a:ext uri="{FF2B5EF4-FFF2-40B4-BE49-F238E27FC236}">
                <a16:creationId xmlns:a16="http://schemas.microsoft.com/office/drawing/2014/main" id="{64B06239-4A27-4B1F-B3E2-70F4F1C3549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5257" b="17373"/>
          <a:stretch/>
        </p:blipFill>
        <p:spPr bwMode="auto">
          <a:xfrm>
            <a:off x="11276625" y="672117"/>
            <a:ext cx="519133" cy="285983"/>
          </a:xfrm>
          <a:prstGeom prst="rect">
            <a:avLst/>
          </a:prstGeom>
          <a:noFill/>
        </p:spPr>
      </p:pic>
      <p:pic>
        <p:nvPicPr>
          <p:cNvPr id="13" name="Picture 4">
            <a:extLst>
              <a:ext uri="{FF2B5EF4-FFF2-40B4-BE49-F238E27FC236}">
                <a16:creationId xmlns:a16="http://schemas.microsoft.com/office/drawing/2014/main" id="{9B5C5800-6A1A-4102-BB45-D267142D1F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73" r="31838" b="15198"/>
          <a:stretch/>
        </p:blipFill>
        <p:spPr>
          <a:xfrm>
            <a:off x="7284727" y="4478456"/>
            <a:ext cx="2925105" cy="1827495"/>
          </a:xfrm>
          <a:prstGeom prst="rect">
            <a:avLst/>
          </a:prstGeom>
        </p:spPr>
      </p:pic>
      <p:pic>
        <p:nvPicPr>
          <p:cNvPr id="15" name="Image 14">
            <a:extLst>
              <a:ext uri="{FF2B5EF4-FFF2-40B4-BE49-F238E27FC236}">
                <a16:creationId xmlns:a16="http://schemas.microsoft.com/office/drawing/2014/main" id="{10DD5E54-83E0-440C-B114-0FF1EBA73F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7205" y="3003563"/>
            <a:ext cx="1178788" cy="416505"/>
          </a:xfrm>
          <a:prstGeom prst="rect">
            <a:avLst/>
          </a:prstGeom>
        </p:spPr>
      </p:pic>
      <p:pic>
        <p:nvPicPr>
          <p:cNvPr id="17" name="Picture 31" descr="Bilderesultater for total logo">
            <a:extLst>
              <a:ext uri="{FF2B5EF4-FFF2-40B4-BE49-F238E27FC236}">
                <a16:creationId xmlns:a16="http://schemas.microsoft.com/office/drawing/2014/main" id="{E38F55FA-1B6F-4A23-9EF5-0483E1177035}"/>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25372" y="4880303"/>
            <a:ext cx="582455" cy="734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3" descr="Bilderesultater for qair logo">
            <a:extLst>
              <a:ext uri="{FF2B5EF4-FFF2-40B4-BE49-F238E27FC236}">
                <a16:creationId xmlns:a16="http://schemas.microsoft.com/office/drawing/2014/main" id="{ECCD610A-1485-4FF0-8CCE-986144358930}"/>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47429" y="5782419"/>
            <a:ext cx="899184" cy="34871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F6ED047-2E10-4B7B-9A1E-ED686501ABD7}"/>
              </a:ext>
            </a:extLst>
          </p:cNvPr>
          <p:cNvSpPr/>
          <p:nvPr/>
        </p:nvSpPr>
        <p:spPr>
          <a:xfrm>
            <a:off x="10219356" y="1683809"/>
            <a:ext cx="1356794" cy="293975"/>
          </a:xfrm>
          <a:prstGeom prst="rect">
            <a:avLst/>
          </a:prstGeom>
          <a:solidFill>
            <a:srgbClr val="055A73"/>
          </a:solidFill>
          <a:effectLst/>
        </p:spPr>
        <p:txBody>
          <a:bodyPr wrap="square" rtlCol="0">
            <a:noAutofit/>
          </a:bodyPr>
          <a:lstStyle/>
          <a:p>
            <a:pPr algn="ctr"/>
            <a:r>
              <a:rPr lang="en-GB" sz="1200" b="1" dirty="0">
                <a:solidFill>
                  <a:schemeClr val="bg1"/>
                </a:solidFill>
              </a:rPr>
              <a:t>Partners</a:t>
            </a:r>
          </a:p>
        </p:txBody>
      </p:sp>
      <p:pic>
        <p:nvPicPr>
          <p:cNvPr id="40962" name="Picture 2" descr="EDF Renouvelables">
            <a:extLst>
              <a:ext uri="{FF2B5EF4-FFF2-40B4-BE49-F238E27FC236}">
                <a16:creationId xmlns:a16="http://schemas.microsoft.com/office/drawing/2014/main" id="{EF3F8387-87F3-48FE-A07E-4B45C71B631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84686" y="2205312"/>
            <a:ext cx="1263825" cy="53923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EBC48B29-081C-4D14-BEB1-B4095EC4DC35}"/>
              </a:ext>
            </a:extLst>
          </p:cNvPr>
          <p:cNvSpPr/>
          <p:nvPr/>
        </p:nvSpPr>
        <p:spPr>
          <a:xfrm>
            <a:off x="10212340" y="4478456"/>
            <a:ext cx="1356794" cy="293975"/>
          </a:xfrm>
          <a:prstGeom prst="rect">
            <a:avLst/>
          </a:prstGeom>
          <a:solidFill>
            <a:srgbClr val="055A73"/>
          </a:solidFill>
          <a:effectLst/>
        </p:spPr>
        <p:txBody>
          <a:bodyPr wrap="square" rtlCol="0">
            <a:noAutofit/>
          </a:bodyPr>
          <a:lstStyle/>
          <a:p>
            <a:pPr algn="ctr"/>
            <a:r>
              <a:rPr lang="en-GB" sz="1200" b="1" dirty="0">
                <a:solidFill>
                  <a:schemeClr val="bg1"/>
                </a:solidFill>
              </a:rPr>
              <a:t>Partners</a:t>
            </a:r>
          </a:p>
        </p:txBody>
      </p:sp>
      <p:pic>
        <p:nvPicPr>
          <p:cNvPr id="7" name="Image 6" descr="Une image contenant carte&#10;&#10;Description générée automatiquement">
            <a:extLst>
              <a:ext uri="{FF2B5EF4-FFF2-40B4-BE49-F238E27FC236}">
                <a16:creationId xmlns:a16="http://schemas.microsoft.com/office/drawing/2014/main" id="{3A3F5444-DE2B-4DE0-8387-341AA8D5D396}"/>
              </a:ext>
            </a:extLst>
          </p:cNvPr>
          <p:cNvPicPr>
            <a:picLocks noChangeAspect="1"/>
          </p:cNvPicPr>
          <p:nvPr/>
        </p:nvPicPr>
        <p:blipFill rotWithShape="1">
          <a:blip r:embed="rId8"/>
          <a:srcRect r="16195" b="22616"/>
          <a:stretch/>
        </p:blipFill>
        <p:spPr>
          <a:xfrm>
            <a:off x="7280196" y="1682062"/>
            <a:ext cx="2920050" cy="2583135"/>
          </a:xfrm>
          <a:prstGeom prst="rect">
            <a:avLst/>
          </a:prstGeom>
        </p:spPr>
      </p:pic>
      <p:sp>
        <p:nvSpPr>
          <p:cNvPr id="8" name="Rectangle 7">
            <a:extLst>
              <a:ext uri="{FF2B5EF4-FFF2-40B4-BE49-F238E27FC236}">
                <a16:creationId xmlns:a16="http://schemas.microsoft.com/office/drawing/2014/main" id="{766728E3-27ED-425C-BC58-A0BFE42F3C93}"/>
              </a:ext>
            </a:extLst>
          </p:cNvPr>
          <p:cNvSpPr/>
          <p:nvPr/>
        </p:nvSpPr>
        <p:spPr>
          <a:xfrm>
            <a:off x="10327205" y="6305951"/>
            <a:ext cx="1864793" cy="53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524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26AF0B-5B48-44E7-8094-45F1A43763E6}"/>
              </a:ext>
            </a:extLst>
          </p:cNvPr>
          <p:cNvSpPr>
            <a:spLocks noGrp="1"/>
          </p:cNvSpPr>
          <p:nvPr>
            <p:ph type="title"/>
          </p:nvPr>
        </p:nvSpPr>
        <p:spPr/>
        <p:txBody>
          <a:bodyPr>
            <a:normAutofit fontScale="90000"/>
          </a:bodyPr>
          <a:lstStyle/>
          <a:p>
            <a:r>
              <a:rPr lang="en-CA" sz="2800" dirty="0"/>
              <a:t>Advancing the market position in the US and Japan</a:t>
            </a:r>
            <a:endParaRPr lang="en-US" dirty="0"/>
          </a:p>
        </p:txBody>
      </p:sp>
      <p:sp>
        <p:nvSpPr>
          <p:cNvPr id="5" name="Text Placeholder 4">
            <a:extLst>
              <a:ext uri="{FF2B5EF4-FFF2-40B4-BE49-F238E27FC236}">
                <a16:creationId xmlns:a16="http://schemas.microsoft.com/office/drawing/2014/main" id="{74360F9C-B996-467E-90C8-D7DB074ED883}"/>
              </a:ext>
            </a:extLst>
          </p:cNvPr>
          <p:cNvSpPr>
            <a:spLocks noGrp="1"/>
          </p:cNvSpPr>
          <p:nvPr>
            <p:ph type="body" sz="quarter" idx="14"/>
          </p:nvPr>
        </p:nvSpPr>
        <p:spPr>
          <a:xfrm>
            <a:off x="506410" y="3961206"/>
            <a:ext cx="5301795" cy="2049804"/>
          </a:xfrm>
        </p:spPr>
        <p:txBody>
          <a:bodyPr/>
          <a:lstStyle/>
          <a:p>
            <a:pPr marL="285750" lvl="1" indent="-285750">
              <a:lnSpc>
                <a:spcPct val="80000"/>
              </a:lnSpc>
              <a:spcBef>
                <a:spcPts val="600"/>
              </a:spcBef>
              <a:spcAft>
                <a:spcPts val="600"/>
              </a:spcAft>
              <a:buClr>
                <a:srgbClr val="009CA6"/>
              </a:buClr>
              <a:buFont typeface="Arial" panose="020B0604020202020204" pitchFamily="34" charset="0"/>
              <a:buChar char="|"/>
            </a:pPr>
            <a:r>
              <a:rPr lang="en-CA" sz="1500" b="0" dirty="0"/>
              <a:t>BOEM</a:t>
            </a:r>
            <a:r>
              <a:rPr lang="en-CA" sz="1500" b="0" baseline="30000" dirty="0"/>
              <a:t>1 </a:t>
            </a:r>
            <a:r>
              <a:rPr lang="en-CA" sz="1500" b="0" dirty="0"/>
              <a:t>in Q4 announced plan for up to 7 new leasing rounds by 2025 including potentially four large floating wind areas (California, Oregon, Maine) </a:t>
            </a:r>
          </a:p>
          <a:p>
            <a:pPr marL="285750" lvl="1" indent="-285750">
              <a:lnSpc>
                <a:spcPct val="80000"/>
              </a:lnSpc>
              <a:spcBef>
                <a:spcPts val="600"/>
              </a:spcBef>
              <a:spcAft>
                <a:spcPts val="600"/>
              </a:spcAft>
              <a:buClr>
                <a:srgbClr val="009CA6"/>
              </a:buClr>
              <a:buFont typeface="Arial" panose="020B0604020202020204" pitchFamily="34" charset="0"/>
              <a:buChar char="|"/>
            </a:pPr>
            <a:r>
              <a:rPr lang="en-CA" sz="1500" b="0" dirty="0"/>
              <a:t>Progressing 40MW project off </a:t>
            </a:r>
            <a:r>
              <a:rPr lang="en-CA" sz="1500" b="0" dirty="0" err="1"/>
              <a:t>Vanderberg</a:t>
            </a:r>
            <a:r>
              <a:rPr lang="en-CA" sz="1500" b="0" dirty="0"/>
              <a:t> Space Force Base with </a:t>
            </a:r>
            <a:r>
              <a:rPr lang="en-GB" sz="1500" b="0" dirty="0"/>
              <a:t>environmental assessment by the CSLC</a:t>
            </a:r>
            <a:r>
              <a:rPr lang="en-GB" sz="1500" b="0" baseline="30000" dirty="0"/>
              <a:t>2 </a:t>
            </a:r>
            <a:r>
              <a:rPr lang="en-GB" sz="1500" b="0" dirty="0"/>
              <a:t>as next step in permitting</a:t>
            </a:r>
            <a:endParaRPr lang="en-CA" sz="1500" b="0" dirty="0"/>
          </a:p>
          <a:p>
            <a:pPr marL="285750" lvl="1" indent="-285750">
              <a:lnSpc>
                <a:spcPct val="80000"/>
              </a:lnSpc>
              <a:spcBef>
                <a:spcPts val="600"/>
              </a:spcBef>
              <a:spcAft>
                <a:spcPts val="600"/>
              </a:spcAft>
              <a:buClr>
                <a:srgbClr val="009CA6"/>
              </a:buClr>
              <a:buFont typeface="Arial" panose="020B0604020202020204" pitchFamily="34" charset="0"/>
              <a:buChar char="|"/>
            </a:pPr>
            <a:r>
              <a:rPr lang="en-CA" sz="1500" b="0" dirty="0"/>
              <a:t>California State law passed to create an offshore wind framework</a:t>
            </a:r>
          </a:p>
          <a:p>
            <a:pPr marL="285750" lvl="1" indent="-285750">
              <a:lnSpc>
                <a:spcPct val="80000"/>
              </a:lnSpc>
              <a:spcBef>
                <a:spcPts val="600"/>
              </a:spcBef>
              <a:spcAft>
                <a:spcPts val="600"/>
              </a:spcAft>
              <a:buClr>
                <a:srgbClr val="009CA6"/>
              </a:buClr>
              <a:buFont typeface="Arial" panose="020B0604020202020204" pitchFamily="34" charset="0"/>
              <a:buChar char="|"/>
            </a:pPr>
            <a:r>
              <a:rPr lang="en-GB" sz="1500" b="0" dirty="0"/>
              <a:t>Hired experienced offshore wind developer specialised in the US market in February 2022</a:t>
            </a:r>
          </a:p>
          <a:p>
            <a:endParaRPr lang="en-US" sz="1400" dirty="0"/>
          </a:p>
        </p:txBody>
      </p:sp>
      <p:sp>
        <p:nvSpPr>
          <p:cNvPr id="6" name="Text Placeholder 5">
            <a:extLst>
              <a:ext uri="{FF2B5EF4-FFF2-40B4-BE49-F238E27FC236}">
                <a16:creationId xmlns:a16="http://schemas.microsoft.com/office/drawing/2014/main" id="{4A845F48-B240-4C36-8C9A-047B69002FEB}"/>
              </a:ext>
            </a:extLst>
          </p:cNvPr>
          <p:cNvSpPr>
            <a:spLocks noGrp="1"/>
          </p:cNvSpPr>
          <p:nvPr>
            <p:ph type="body" sz="quarter" idx="15"/>
          </p:nvPr>
        </p:nvSpPr>
        <p:spPr>
          <a:xfrm>
            <a:off x="6383793" y="3961206"/>
            <a:ext cx="5301795" cy="2063379"/>
          </a:xfrm>
        </p:spPr>
        <p:txBody>
          <a:bodyPr/>
          <a:lstStyle/>
          <a:p>
            <a:pPr marL="285750" indent="-285750">
              <a:lnSpc>
                <a:spcPct val="80000"/>
              </a:lnSpc>
              <a:spcBef>
                <a:spcPts val="600"/>
              </a:spcBef>
              <a:spcAft>
                <a:spcPts val="600"/>
              </a:spcAft>
              <a:buClr>
                <a:srgbClr val="009CA6"/>
              </a:buClr>
              <a:buFont typeface="Arial" panose="020B0604020202020204" pitchFamily="34" charset="0"/>
              <a:buChar char="|"/>
            </a:pPr>
            <a:r>
              <a:rPr lang="en-US" sz="1500" b="0" dirty="0"/>
              <a:t>BW </a:t>
            </a:r>
            <a:r>
              <a:rPr lang="en-US" sz="1500" b="0" dirty="0" err="1"/>
              <a:t>Ideol</a:t>
            </a:r>
            <a:r>
              <a:rPr lang="en-US" sz="1500" b="0" dirty="0"/>
              <a:t> has one of the largest floating wind pipeline under development in Japan, with a total of ~2GW</a:t>
            </a:r>
          </a:p>
          <a:p>
            <a:pPr marL="285750" indent="-285750">
              <a:lnSpc>
                <a:spcPct val="80000"/>
              </a:lnSpc>
              <a:spcBef>
                <a:spcPts val="600"/>
              </a:spcBef>
              <a:spcAft>
                <a:spcPts val="600"/>
              </a:spcAft>
              <a:buClr>
                <a:srgbClr val="009CA6"/>
              </a:buClr>
              <a:buFont typeface="Arial" panose="020B0604020202020204" pitchFamily="34" charset="0"/>
              <a:buChar char="|"/>
            </a:pPr>
            <a:r>
              <a:rPr lang="en-US" sz="1500" b="0" dirty="0"/>
              <a:t>Hired business developer with extensive project development background from January 2022</a:t>
            </a:r>
            <a:endParaRPr lang="en-GB" sz="1500" b="0" dirty="0"/>
          </a:p>
          <a:p>
            <a:endParaRPr lang="en-US" sz="1400" dirty="0"/>
          </a:p>
        </p:txBody>
      </p:sp>
      <p:pic>
        <p:nvPicPr>
          <p:cNvPr id="8" name="Image 8">
            <a:extLst>
              <a:ext uri="{FF2B5EF4-FFF2-40B4-BE49-F238E27FC236}">
                <a16:creationId xmlns:a16="http://schemas.microsoft.com/office/drawing/2014/main" id="{1E7503FF-D90F-4741-9FCD-62F623EEB3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61"/>
          <a:stretch/>
        </p:blipFill>
        <p:spPr>
          <a:xfrm>
            <a:off x="6383794" y="1104155"/>
            <a:ext cx="4179432" cy="2772521"/>
          </a:xfrm>
          <a:prstGeom prst="rect">
            <a:avLst/>
          </a:prstGeom>
        </p:spPr>
      </p:pic>
      <p:sp>
        <p:nvSpPr>
          <p:cNvPr id="10" name="TextBox 9">
            <a:extLst>
              <a:ext uri="{FF2B5EF4-FFF2-40B4-BE49-F238E27FC236}">
                <a16:creationId xmlns:a16="http://schemas.microsoft.com/office/drawing/2014/main" id="{1E75E2EF-081C-4C54-BF0A-5EC140D4944B}"/>
              </a:ext>
            </a:extLst>
          </p:cNvPr>
          <p:cNvSpPr txBox="1"/>
          <p:nvPr/>
        </p:nvSpPr>
        <p:spPr>
          <a:xfrm>
            <a:off x="506410" y="6307530"/>
            <a:ext cx="4538444" cy="338554"/>
          </a:xfrm>
          <a:prstGeom prst="rect">
            <a:avLst/>
          </a:prstGeom>
          <a:noFill/>
        </p:spPr>
        <p:txBody>
          <a:bodyPr wrap="square" rtlCol="0">
            <a:spAutoFit/>
          </a:bodyPr>
          <a:lstStyle/>
          <a:p>
            <a:r>
              <a:rPr lang="en-GB" sz="800" dirty="0">
                <a:solidFill>
                  <a:schemeClr val="tx1">
                    <a:lumMod val="75000"/>
                    <a:lumOff val="25000"/>
                  </a:schemeClr>
                </a:solidFill>
              </a:rPr>
              <a:t>1) Bureau of Ocean Energy Management</a:t>
            </a:r>
          </a:p>
          <a:p>
            <a:r>
              <a:rPr lang="en-GB" sz="800" dirty="0">
                <a:solidFill>
                  <a:schemeClr val="tx1">
                    <a:lumMod val="75000"/>
                    <a:lumOff val="25000"/>
                  </a:schemeClr>
                </a:solidFill>
              </a:rPr>
              <a:t>2) California State Land Commission  </a:t>
            </a:r>
          </a:p>
        </p:txBody>
      </p:sp>
      <p:grpSp>
        <p:nvGrpSpPr>
          <p:cNvPr id="11" name="Group 2">
            <a:extLst>
              <a:ext uri="{FF2B5EF4-FFF2-40B4-BE49-F238E27FC236}">
                <a16:creationId xmlns:a16="http://schemas.microsoft.com/office/drawing/2014/main" id="{1A2BB004-CAE2-4CE7-9597-CBD6A397B07B}"/>
              </a:ext>
            </a:extLst>
          </p:cNvPr>
          <p:cNvGrpSpPr/>
          <p:nvPr/>
        </p:nvGrpSpPr>
        <p:grpSpPr>
          <a:xfrm>
            <a:off x="1099521" y="1281434"/>
            <a:ext cx="3696383" cy="2595242"/>
            <a:chOff x="6049649" y="1765718"/>
            <a:chExt cx="3412389" cy="2406934"/>
          </a:xfrm>
        </p:grpSpPr>
        <p:grpSp>
          <p:nvGrpSpPr>
            <p:cNvPr id="12" name="Group 9">
              <a:extLst>
                <a:ext uri="{FF2B5EF4-FFF2-40B4-BE49-F238E27FC236}">
                  <a16:creationId xmlns:a16="http://schemas.microsoft.com/office/drawing/2014/main" id="{D85CC0EA-6137-4586-971F-639678F9976B}"/>
                </a:ext>
              </a:extLst>
            </p:cNvPr>
            <p:cNvGrpSpPr/>
            <p:nvPr/>
          </p:nvGrpSpPr>
          <p:grpSpPr>
            <a:xfrm>
              <a:off x="6049649" y="1765718"/>
              <a:ext cx="3412389" cy="2406934"/>
              <a:chOff x="5662852" y="4070272"/>
              <a:chExt cx="3412389" cy="2406934"/>
            </a:xfrm>
          </p:grpSpPr>
          <p:pic>
            <p:nvPicPr>
              <p:cNvPr id="19" name="Picture 11">
                <a:extLst>
                  <a:ext uri="{FF2B5EF4-FFF2-40B4-BE49-F238E27FC236}">
                    <a16:creationId xmlns:a16="http://schemas.microsoft.com/office/drawing/2014/main" id="{0628E0AE-0AAB-4978-9E70-284AFE81ABAD}"/>
                  </a:ext>
                </a:extLst>
              </p:cNvPr>
              <p:cNvPicPr>
                <a:picLocks noChangeAspect="1"/>
              </p:cNvPicPr>
              <p:nvPr/>
            </p:nvPicPr>
            <p:blipFill rotWithShape="1">
              <a:blip r:embed="rId3"/>
              <a:srcRect r="8102" b="1567"/>
              <a:stretch/>
            </p:blipFill>
            <p:spPr>
              <a:xfrm>
                <a:off x="7225984" y="4070272"/>
                <a:ext cx="1849257" cy="2406933"/>
              </a:xfrm>
              <a:prstGeom prst="rect">
                <a:avLst/>
              </a:prstGeom>
            </p:spPr>
          </p:pic>
          <p:grpSp>
            <p:nvGrpSpPr>
              <p:cNvPr id="20" name="Group 13">
                <a:extLst>
                  <a:ext uri="{FF2B5EF4-FFF2-40B4-BE49-F238E27FC236}">
                    <a16:creationId xmlns:a16="http://schemas.microsoft.com/office/drawing/2014/main" id="{DF869ED5-752D-430A-9984-738C44944541}"/>
                  </a:ext>
                </a:extLst>
              </p:cNvPr>
              <p:cNvGrpSpPr/>
              <p:nvPr/>
            </p:nvGrpSpPr>
            <p:grpSpPr>
              <a:xfrm>
                <a:off x="5662852" y="4070272"/>
                <a:ext cx="1739407" cy="2406934"/>
                <a:chOff x="8119360" y="4135215"/>
                <a:chExt cx="1739407" cy="2406934"/>
              </a:xfrm>
            </p:grpSpPr>
            <p:sp>
              <p:nvSpPr>
                <p:cNvPr id="21" name="Rectangle 20">
                  <a:extLst>
                    <a:ext uri="{FF2B5EF4-FFF2-40B4-BE49-F238E27FC236}">
                      <a16:creationId xmlns:a16="http://schemas.microsoft.com/office/drawing/2014/main" id="{A47D094F-0DE0-4E18-B23E-53A78107F3C1}"/>
                    </a:ext>
                  </a:extLst>
                </p:cNvPr>
                <p:cNvSpPr/>
                <p:nvPr/>
              </p:nvSpPr>
              <p:spPr>
                <a:xfrm>
                  <a:off x="8119360" y="4135215"/>
                  <a:ext cx="1628285" cy="2406934"/>
                </a:xfrm>
                <a:prstGeom prst="rect">
                  <a:avLst/>
                </a:prstGeom>
                <a:solidFill>
                  <a:srgbClr val="180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2" name="Group 16">
                  <a:extLst>
                    <a:ext uri="{FF2B5EF4-FFF2-40B4-BE49-F238E27FC236}">
                      <a16:creationId xmlns:a16="http://schemas.microsoft.com/office/drawing/2014/main" id="{0BA692C9-EBBD-4F74-9E00-9A51F405D1ED}"/>
                    </a:ext>
                  </a:extLst>
                </p:cNvPr>
                <p:cNvGrpSpPr/>
                <p:nvPr/>
              </p:nvGrpSpPr>
              <p:grpSpPr>
                <a:xfrm>
                  <a:off x="8191338" y="4148483"/>
                  <a:ext cx="1192638" cy="215444"/>
                  <a:chOff x="1780970" y="3123460"/>
                  <a:chExt cx="1255822" cy="226533"/>
                </a:xfrm>
              </p:grpSpPr>
              <p:sp>
                <p:nvSpPr>
                  <p:cNvPr id="24" name="TextBox 18">
                    <a:extLst>
                      <a:ext uri="{FF2B5EF4-FFF2-40B4-BE49-F238E27FC236}">
                        <a16:creationId xmlns:a16="http://schemas.microsoft.com/office/drawing/2014/main" id="{5BA423B1-CB82-48D2-9993-A0A46682D776}"/>
                      </a:ext>
                    </a:extLst>
                  </p:cNvPr>
                  <p:cNvSpPr txBox="1"/>
                  <p:nvPr/>
                </p:nvSpPr>
                <p:spPr>
                  <a:xfrm>
                    <a:off x="1876848" y="3123460"/>
                    <a:ext cx="1159944" cy="2265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BE87"/>
                        </a:solidFill>
                        <a:effectLst/>
                        <a:uLnTx/>
                        <a:uFillTx/>
                        <a:latin typeface="Arial" panose="020B0604020202020204"/>
                        <a:ea typeface="+mn-ea"/>
                        <a:cs typeface="+mn-cs"/>
                      </a:rPr>
                      <a:t>Proposed wind farm</a:t>
                    </a:r>
                    <a:endParaRPr kumimoji="0" lang="nb-NO" sz="800" b="0" i="0" u="none" strike="noStrike" kern="1200" cap="none" spc="0" normalizeH="0" baseline="0" noProof="0" dirty="0">
                      <a:ln>
                        <a:noFill/>
                      </a:ln>
                      <a:solidFill>
                        <a:srgbClr val="73BE87"/>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66AB42FA-E318-4C1A-8A4B-0A72BA447CD7}"/>
                      </a:ext>
                    </a:extLst>
                  </p:cNvPr>
                  <p:cNvSpPr/>
                  <p:nvPr/>
                </p:nvSpPr>
                <p:spPr>
                  <a:xfrm>
                    <a:off x="1780970" y="3183557"/>
                    <a:ext cx="114300" cy="95250"/>
                  </a:xfrm>
                  <a:prstGeom prst="rect">
                    <a:avLst/>
                  </a:prstGeom>
                  <a:solidFill>
                    <a:srgbClr val="66CC99"/>
                  </a:solidFill>
                  <a:ln>
                    <a:solidFill>
                      <a:srgbClr val="66CC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3" name="Freeform: Shape 17">
                  <a:extLst>
                    <a:ext uri="{FF2B5EF4-FFF2-40B4-BE49-F238E27FC236}">
                      <a16:creationId xmlns:a16="http://schemas.microsoft.com/office/drawing/2014/main" id="{E7500A99-372E-4BA0-BD0C-6EA0BFF966B0}"/>
                    </a:ext>
                  </a:extLst>
                </p:cNvPr>
                <p:cNvSpPr/>
                <p:nvPr/>
              </p:nvSpPr>
              <p:spPr>
                <a:xfrm rot="10800000" flipH="1">
                  <a:off x="9729498" y="5861488"/>
                  <a:ext cx="129269" cy="136649"/>
                </a:xfrm>
                <a:custGeom>
                  <a:avLst/>
                  <a:gdLst>
                    <a:gd name="connsiteX0" fmla="*/ 0 w 209550"/>
                    <a:gd name="connsiteY0" fmla="*/ 109537 h 302418"/>
                    <a:gd name="connsiteX1" fmla="*/ 85725 w 209550"/>
                    <a:gd name="connsiteY1" fmla="*/ 0 h 302418"/>
                    <a:gd name="connsiteX2" fmla="*/ 209550 w 209550"/>
                    <a:gd name="connsiteY2" fmla="*/ 0 h 302418"/>
                    <a:gd name="connsiteX3" fmla="*/ 209550 w 209550"/>
                    <a:gd name="connsiteY3" fmla="*/ 302418 h 302418"/>
                    <a:gd name="connsiteX4" fmla="*/ 57150 w 209550"/>
                    <a:gd name="connsiteY4" fmla="*/ 302418 h 302418"/>
                    <a:gd name="connsiteX5" fmla="*/ 57150 w 209550"/>
                    <a:gd name="connsiteY5" fmla="*/ 152400 h 302418"/>
                    <a:gd name="connsiteX6" fmla="*/ 0 w 209550"/>
                    <a:gd name="connsiteY6" fmla="*/ 109537 h 3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302418">
                      <a:moveTo>
                        <a:pt x="0" y="109537"/>
                      </a:moveTo>
                      <a:lnTo>
                        <a:pt x="85725" y="0"/>
                      </a:lnTo>
                      <a:lnTo>
                        <a:pt x="209550" y="0"/>
                      </a:lnTo>
                      <a:lnTo>
                        <a:pt x="209550" y="302418"/>
                      </a:lnTo>
                      <a:lnTo>
                        <a:pt x="57150" y="302418"/>
                      </a:lnTo>
                      <a:lnTo>
                        <a:pt x="57150" y="152400"/>
                      </a:lnTo>
                      <a:lnTo>
                        <a:pt x="0" y="109537"/>
                      </a:lnTo>
                      <a:close/>
                    </a:path>
                  </a:pathLst>
                </a:custGeom>
                <a:solidFill>
                  <a:srgbClr val="66CC99"/>
                </a:solidFill>
                <a:ln>
                  <a:solidFill>
                    <a:srgbClr val="66CC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13" name="Rectangle 12">
              <a:extLst>
                <a:ext uri="{FF2B5EF4-FFF2-40B4-BE49-F238E27FC236}">
                  <a16:creationId xmlns:a16="http://schemas.microsoft.com/office/drawing/2014/main" id="{E387F1BD-31F4-4E0F-AB6F-313887B0B35F}"/>
                </a:ext>
              </a:extLst>
            </p:cNvPr>
            <p:cNvSpPr/>
            <p:nvPr/>
          </p:nvSpPr>
          <p:spPr>
            <a:xfrm>
              <a:off x="7854899" y="2548856"/>
              <a:ext cx="761418" cy="5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3BE87"/>
                  </a:solidFill>
                  <a:effectLst/>
                  <a:uLnTx/>
                  <a:uFillTx/>
                  <a:latin typeface="Arial" panose="020B0604020202020204"/>
                  <a:ea typeface="+mn-ea"/>
                  <a:cs typeface="+mn-cs"/>
                </a:rPr>
                <a:t>San Francisco </a:t>
              </a:r>
            </a:p>
          </p:txBody>
        </p:sp>
        <p:sp>
          <p:nvSpPr>
            <p:cNvPr id="14" name="Rectangle 13">
              <a:extLst>
                <a:ext uri="{FF2B5EF4-FFF2-40B4-BE49-F238E27FC236}">
                  <a16:creationId xmlns:a16="http://schemas.microsoft.com/office/drawing/2014/main" id="{C0C74628-5D6B-43AD-A808-0FD0B9730E24}"/>
                </a:ext>
              </a:extLst>
            </p:cNvPr>
            <p:cNvSpPr/>
            <p:nvPr/>
          </p:nvSpPr>
          <p:spPr>
            <a:xfrm>
              <a:off x="8149875" y="3738812"/>
              <a:ext cx="761418" cy="5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3BE87"/>
                  </a:solidFill>
                  <a:effectLst/>
                  <a:uLnTx/>
                  <a:uFillTx/>
                  <a:latin typeface="Arial" panose="020B0604020202020204"/>
                  <a:ea typeface="+mn-ea"/>
                  <a:cs typeface="+mn-cs"/>
                </a:rPr>
                <a:t>Los Angeles</a:t>
              </a:r>
            </a:p>
          </p:txBody>
        </p:sp>
        <p:sp>
          <p:nvSpPr>
            <p:cNvPr id="15" name="Rectangle 14">
              <a:extLst>
                <a:ext uri="{FF2B5EF4-FFF2-40B4-BE49-F238E27FC236}">
                  <a16:creationId xmlns:a16="http://schemas.microsoft.com/office/drawing/2014/main" id="{A3AE5754-07E4-4331-B48A-D0A5981383F1}"/>
                </a:ext>
              </a:extLst>
            </p:cNvPr>
            <p:cNvSpPr/>
            <p:nvPr/>
          </p:nvSpPr>
          <p:spPr>
            <a:xfrm>
              <a:off x="7765366" y="3501906"/>
              <a:ext cx="1250596" cy="5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err="1">
                  <a:ln>
                    <a:noFill/>
                  </a:ln>
                  <a:solidFill>
                    <a:srgbClr val="73BE87"/>
                  </a:solidFill>
                  <a:effectLst/>
                  <a:uLnTx/>
                  <a:uFillTx/>
                  <a:latin typeface="Arial" panose="020B0604020202020204"/>
                  <a:ea typeface="+mn-ea"/>
                  <a:cs typeface="+mn-cs"/>
                </a:rPr>
                <a:t>Vanderberg</a:t>
              </a:r>
              <a:r>
                <a:rPr kumimoji="0" lang="en-GB" sz="800" b="1" i="0" u="none" strike="noStrike" kern="1200" cap="none" spc="0" normalizeH="0" baseline="0" noProof="0" dirty="0">
                  <a:ln>
                    <a:noFill/>
                  </a:ln>
                  <a:solidFill>
                    <a:srgbClr val="73BE87"/>
                  </a:solidFill>
                  <a:effectLst/>
                  <a:uLnTx/>
                  <a:uFillTx/>
                  <a:latin typeface="Arial" panose="020B0604020202020204"/>
                  <a:ea typeface="+mn-ea"/>
                  <a:cs typeface="+mn-cs"/>
                </a:rPr>
                <a:t> </a:t>
              </a:r>
              <a:br>
                <a:rPr kumimoji="0" lang="en-GB" sz="800" b="1" i="0" u="none" strike="noStrike" kern="1200" cap="none" spc="0" normalizeH="0" baseline="0" noProof="0" dirty="0">
                  <a:ln>
                    <a:noFill/>
                  </a:ln>
                  <a:solidFill>
                    <a:srgbClr val="73BE87"/>
                  </a:solidFill>
                  <a:effectLst/>
                  <a:uLnTx/>
                  <a:uFillTx/>
                  <a:latin typeface="Arial" panose="020B0604020202020204"/>
                  <a:ea typeface="+mn-ea"/>
                  <a:cs typeface="+mn-cs"/>
                </a:rPr>
              </a:br>
              <a:r>
                <a:rPr kumimoji="0" lang="en-GB" sz="800" b="1" i="0" u="none" strike="noStrike" kern="1200" cap="none" spc="0" normalizeH="0" baseline="0" noProof="0" dirty="0">
                  <a:ln>
                    <a:noFill/>
                  </a:ln>
                  <a:solidFill>
                    <a:srgbClr val="73BE87"/>
                  </a:solidFill>
                  <a:effectLst/>
                  <a:uLnTx/>
                  <a:uFillTx/>
                  <a:latin typeface="Arial" panose="020B0604020202020204"/>
                  <a:ea typeface="+mn-ea"/>
                  <a:cs typeface="+mn-cs"/>
                </a:rPr>
                <a:t>Space Force Base</a:t>
              </a:r>
            </a:p>
          </p:txBody>
        </p:sp>
        <p:sp>
          <p:nvSpPr>
            <p:cNvPr id="16" name="Oval 23">
              <a:extLst>
                <a:ext uri="{FF2B5EF4-FFF2-40B4-BE49-F238E27FC236}">
                  <a16:creationId xmlns:a16="http://schemas.microsoft.com/office/drawing/2014/main" id="{B28A0DB1-FFE0-4A50-BAED-7E7A2959B92A}"/>
                </a:ext>
              </a:extLst>
            </p:cNvPr>
            <p:cNvSpPr/>
            <p:nvPr/>
          </p:nvSpPr>
          <p:spPr>
            <a:xfrm>
              <a:off x="7853721" y="2541059"/>
              <a:ext cx="68400" cy="684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20036"/>
                </a:solidFill>
                <a:effectLst/>
                <a:uLnTx/>
                <a:uFillTx/>
                <a:latin typeface="Arial" panose="020B0604020202020204"/>
                <a:ea typeface="+mn-ea"/>
                <a:cs typeface="+mn-cs"/>
              </a:endParaRPr>
            </a:p>
          </p:txBody>
        </p:sp>
        <p:sp>
          <p:nvSpPr>
            <p:cNvPr id="17" name="Oval 24">
              <a:extLst>
                <a:ext uri="{FF2B5EF4-FFF2-40B4-BE49-F238E27FC236}">
                  <a16:creationId xmlns:a16="http://schemas.microsoft.com/office/drawing/2014/main" id="{A9D58F7E-952A-49C7-A964-3AE8A0123DAE}"/>
                </a:ext>
              </a:extLst>
            </p:cNvPr>
            <p:cNvSpPr/>
            <p:nvPr/>
          </p:nvSpPr>
          <p:spPr>
            <a:xfrm>
              <a:off x="8149875" y="3731016"/>
              <a:ext cx="68400" cy="684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20036"/>
                </a:solidFill>
                <a:effectLst/>
                <a:uLnTx/>
                <a:uFillTx/>
                <a:latin typeface="Arial" panose="020B0604020202020204"/>
                <a:ea typeface="+mn-ea"/>
                <a:cs typeface="+mn-cs"/>
              </a:endParaRPr>
            </a:p>
          </p:txBody>
        </p:sp>
        <p:sp>
          <p:nvSpPr>
            <p:cNvPr id="18" name="Oval 25">
              <a:extLst>
                <a:ext uri="{FF2B5EF4-FFF2-40B4-BE49-F238E27FC236}">
                  <a16:creationId xmlns:a16="http://schemas.microsoft.com/office/drawing/2014/main" id="{CAD743C7-AC3A-47B4-98C3-E294FCD21159}"/>
                </a:ext>
              </a:extLst>
            </p:cNvPr>
            <p:cNvSpPr/>
            <p:nvPr/>
          </p:nvSpPr>
          <p:spPr>
            <a:xfrm>
              <a:off x="7853721" y="3526116"/>
              <a:ext cx="68400" cy="68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20036"/>
                </a:solidFill>
                <a:effectLst/>
                <a:uLnTx/>
                <a:uFillTx/>
                <a:latin typeface="Arial" panose="020B0604020202020204"/>
                <a:ea typeface="+mn-ea"/>
                <a:cs typeface="+mn-cs"/>
              </a:endParaRPr>
            </a:p>
          </p:txBody>
        </p:sp>
      </p:grpSp>
      <p:sp>
        <p:nvSpPr>
          <p:cNvPr id="26" name="Slide Number Placeholder 2">
            <a:extLst>
              <a:ext uri="{FF2B5EF4-FFF2-40B4-BE49-F238E27FC236}">
                <a16:creationId xmlns:a16="http://schemas.microsoft.com/office/drawing/2014/main" id="{8B843130-7B63-42CD-99F6-48EBD6692ED7}"/>
              </a:ext>
            </a:extLst>
          </p:cNvPr>
          <p:cNvSpPr>
            <a:spLocks noGrp="1"/>
          </p:cNvSpPr>
          <p:nvPr>
            <p:ph type="sldNum" sz="quarter" idx="4"/>
          </p:nvPr>
        </p:nvSpPr>
        <p:spPr>
          <a:xfrm>
            <a:off x="11795760" y="0"/>
            <a:ext cx="396240" cy="41549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D60563-7294-6E43-89C2-8065AA058612}" type="slidenum">
              <a:rPr kumimoji="0" lang="en-GB"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777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0F770-FAF6-4DA4-A333-68F0EE8564FE}"/>
              </a:ext>
            </a:extLst>
          </p:cNvPr>
          <p:cNvSpPr>
            <a:spLocks noGrp="1"/>
          </p:cNvSpPr>
          <p:nvPr>
            <p:ph type="ctrTitle"/>
          </p:nvPr>
        </p:nvSpPr>
        <p:spPr>
          <a:xfrm>
            <a:off x="465483" y="1320546"/>
            <a:ext cx="3925956" cy="1089529"/>
          </a:xfrm>
        </p:spPr>
        <p:txBody>
          <a:bodyPr/>
          <a:lstStyle/>
          <a:p>
            <a:r>
              <a:rPr lang="fr-FR" dirty="0"/>
              <a:t>Financial </a:t>
            </a:r>
            <a:r>
              <a:rPr lang="fr-FR" dirty="0" err="1"/>
              <a:t>overview</a:t>
            </a:r>
            <a:endParaRPr lang="fr-FR" dirty="0"/>
          </a:p>
        </p:txBody>
      </p:sp>
      <p:sp>
        <p:nvSpPr>
          <p:cNvPr id="4" name="Espace réservé du contenu 3">
            <a:extLst>
              <a:ext uri="{FF2B5EF4-FFF2-40B4-BE49-F238E27FC236}">
                <a16:creationId xmlns:a16="http://schemas.microsoft.com/office/drawing/2014/main" id="{480D1A69-18D5-4FE3-A512-025A9934DE54}"/>
              </a:ext>
            </a:extLst>
          </p:cNvPr>
          <p:cNvSpPr>
            <a:spLocks noGrp="1"/>
          </p:cNvSpPr>
          <p:nvPr>
            <p:ph sz="quarter" idx="10"/>
          </p:nvPr>
        </p:nvSpPr>
        <p:spPr/>
        <p:txBody>
          <a:bodyPr/>
          <a:lstStyle/>
          <a:p>
            <a:r>
              <a:rPr lang="fr-FR" dirty="0"/>
              <a:t>3</a:t>
            </a:r>
          </a:p>
        </p:txBody>
      </p:sp>
    </p:spTree>
    <p:extLst>
      <p:ext uri="{BB962C8B-B14F-4D97-AF65-F5344CB8AC3E}">
        <p14:creationId xmlns:p14="http://schemas.microsoft.com/office/powerpoint/2010/main" val="268155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D8EF1-6299-4B4F-A815-35FC8A7405B6}"/>
              </a:ext>
            </a:extLst>
          </p:cNvPr>
          <p:cNvSpPr>
            <a:spLocks noGrp="1"/>
          </p:cNvSpPr>
          <p:nvPr>
            <p:ph type="title"/>
          </p:nvPr>
        </p:nvSpPr>
        <p:spPr/>
        <p:txBody>
          <a:bodyPr>
            <a:normAutofit fontScale="90000"/>
          </a:bodyPr>
          <a:lstStyle/>
          <a:p>
            <a:r>
              <a:rPr lang="en-CA" sz="2700" dirty="0"/>
              <a:t>Disciplined cash management</a:t>
            </a:r>
            <a:endParaRPr lang="en-US" sz="2700" dirty="0"/>
          </a:p>
        </p:txBody>
      </p:sp>
      <p:sp>
        <p:nvSpPr>
          <p:cNvPr id="5" name="Slide Number Placeholder 2">
            <a:extLst>
              <a:ext uri="{FF2B5EF4-FFF2-40B4-BE49-F238E27FC236}">
                <a16:creationId xmlns:a16="http://schemas.microsoft.com/office/drawing/2014/main" id="{6B6287B0-1B7A-4C4C-B85A-8224E972D81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D60563-7294-6E43-89C2-8065AA058612}" type="slidenum">
              <a:rPr kumimoji="0" lang="en-GB"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7B117418-8EBE-484D-A724-F46C0B0AB5B2}"/>
              </a:ext>
            </a:extLst>
          </p:cNvPr>
          <p:cNvSpPr>
            <a:spLocks noGrp="1"/>
          </p:cNvSpPr>
          <p:nvPr>
            <p:ph type="body" sz="quarter" idx="14"/>
          </p:nvPr>
        </p:nvSpPr>
        <p:spPr>
          <a:xfrm>
            <a:off x="506409" y="1494456"/>
            <a:ext cx="5258287" cy="3108543"/>
          </a:xfrm>
          <a:noFill/>
        </p:spPr>
        <p:txBody>
          <a:bodyPr wrap="square">
            <a:spAutoFit/>
          </a:bodyPr>
          <a:lstStyle/>
          <a:p>
            <a:pPr marL="285750" indent="-285750">
              <a:spcBef>
                <a:spcPts val="600"/>
              </a:spcBef>
              <a:spcAft>
                <a:spcPts val="600"/>
              </a:spcAft>
              <a:buClr>
                <a:srgbClr val="009CA6"/>
              </a:buClr>
              <a:buFont typeface="Arial" panose="020B0604020202020204" pitchFamily="34" charset="0"/>
              <a:buChar char="|"/>
            </a:pPr>
            <a:r>
              <a:rPr lang="en-GB" sz="1600" b="0" dirty="0">
                <a:solidFill>
                  <a:schemeClr val="tx1"/>
                </a:solidFill>
              </a:rPr>
              <a:t>2021 revenue from design and engineering activities in France (</a:t>
            </a:r>
            <a:r>
              <a:rPr lang="en-GB" sz="1600" b="0" dirty="0" err="1">
                <a:solidFill>
                  <a:schemeClr val="tx1"/>
                </a:solidFill>
              </a:rPr>
              <a:t>EolMed</a:t>
            </a:r>
            <a:r>
              <a:rPr lang="en-GB" sz="1600" b="0" dirty="0">
                <a:solidFill>
                  <a:schemeClr val="tx1"/>
                </a:solidFill>
              </a:rPr>
              <a:t> project) and in Japan of EUR 2.3 million </a:t>
            </a:r>
          </a:p>
          <a:p>
            <a:pPr marL="285750" indent="-285750">
              <a:spcBef>
                <a:spcPts val="600"/>
              </a:spcBef>
              <a:spcAft>
                <a:spcPts val="600"/>
              </a:spcAft>
              <a:buClr>
                <a:srgbClr val="009CA6"/>
              </a:buClr>
              <a:buFont typeface="Arial" panose="020B0604020202020204" pitchFamily="34" charset="0"/>
              <a:buChar char="|"/>
            </a:pPr>
            <a:r>
              <a:rPr lang="en-GB" sz="1600" b="0" dirty="0">
                <a:solidFill>
                  <a:schemeClr val="tx1"/>
                </a:solidFill>
              </a:rPr>
              <a:t>2021 other income reflecting EUR 1.4 million French tax credit </a:t>
            </a:r>
            <a:endParaRPr lang="fr-FR" sz="1600" b="0" dirty="0">
              <a:solidFill>
                <a:schemeClr val="tx1"/>
              </a:solidFill>
            </a:endParaRPr>
          </a:p>
          <a:p>
            <a:pPr marL="285750" indent="-285750">
              <a:spcBef>
                <a:spcPts val="600"/>
              </a:spcBef>
              <a:spcAft>
                <a:spcPts val="600"/>
              </a:spcAft>
              <a:buClr>
                <a:srgbClr val="009CA6"/>
              </a:buClr>
              <a:buFont typeface="Arial" panose="020B0604020202020204" pitchFamily="34" charset="0"/>
              <a:buChar char="|"/>
            </a:pPr>
            <a:r>
              <a:rPr lang="en-US" sz="1600" b="0" dirty="0">
                <a:solidFill>
                  <a:schemeClr val="tx1"/>
                </a:solidFill>
              </a:rPr>
              <a:t>2021 Net Operating Cash Outflow of EUR 5.9 million for the period 15 March – 31 Dec</a:t>
            </a:r>
          </a:p>
          <a:p>
            <a:pPr marL="285750" indent="-285750">
              <a:spcBef>
                <a:spcPts val="600"/>
              </a:spcBef>
              <a:spcAft>
                <a:spcPts val="600"/>
              </a:spcAft>
              <a:buClr>
                <a:srgbClr val="009CA6"/>
              </a:buClr>
              <a:buFont typeface="Arial" panose="020B0604020202020204" pitchFamily="34" charset="0"/>
              <a:buChar char="|"/>
            </a:pPr>
            <a:r>
              <a:rPr lang="fr-FR" sz="1600" b="0" dirty="0">
                <a:solidFill>
                  <a:schemeClr val="tx1"/>
                </a:solidFill>
              </a:rPr>
              <a:t>Team </a:t>
            </a:r>
            <a:r>
              <a:rPr lang="fr-FR" sz="1600" b="0" dirty="0" err="1">
                <a:solidFill>
                  <a:schemeClr val="tx1"/>
                </a:solidFill>
              </a:rPr>
              <a:t>expanded</a:t>
            </a:r>
            <a:r>
              <a:rPr lang="fr-FR" sz="1600" b="0" dirty="0">
                <a:solidFill>
                  <a:schemeClr val="tx1"/>
                </a:solidFill>
              </a:rPr>
              <a:t> </a:t>
            </a:r>
            <a:r>
              <a:rPr lang="fr-FR" sz="1600" b="0" dirty="0" err="1">
                <a:solidFill>
                  <a:schemeClr val="tx1"/>
                </a:solidFill>
              </a:rPr>
              <a:t>from</a:t>
            </a:r>
            <a:r>
              <a:rPr lang="fr-FR" sz="1600" b="0" dirty="0">
                <a:solidFill>
                  <a:schemeClr val="tx1"/>
                </a:solidFill>
              </a:rPr>
              <a:t> 55 to 69 </a:t>
            </a:r>
            <a:r>
              <a:rPr lang="fr-FR" sz="1600" b="0" dirty="0" err="1">
                <a:solidFill>
                  <a:schemeClr val="tx1"/>
                </a:solidFill>
              </a:rPr>
              <a:t>employees</a:t>
            </a:r>
            <a:r>
              <a:rPr lang="fr-FR" sz="1600" b="0" dirty="0">
                <a:solidFill>
                  <a:schemeClr val="tx1"/>
                </a:solidFill>
              </a:rPr>
              <a:t>, </a:t>
            </a:r>
            <a:r>
              <a:rPr lang="fr-FR" sz="1600" b="0" dirty="0" err="1">
                <a:solidFill>
                  <a:schemeClr val="tx1"/>
                </a:solidFill>
              </a:rPr>
              <a:t>including</a:t>
            </a:r>
            <a:r>
              <a:rPr lang="fr-FR" sz="1600" b="0" dirty="0">
                <a:solidFill>
                  <a:schemeClr val="tx1"/>
                </a:solidFill>
              </a:rPr>
              <a:t> business </a:t>
            </a:r>
            <a:r>
              <a:rPr lang="fr-FR" sz="1600" b="0" dirty="0" err="1">
                <a:solidFill>
                  <a:schemeClr val="tx1"/>
                </a:solidFill>
              </a:rPr>
              <a:t>development</a:t>
            </a:r>
            <a:r>
              <a:rPr lang="fr-FR" sz="1600" b="0" dirty="0">
                <a:solidFill>
                  <a:schemeClr val="tx1"/>
                </a:solidFill>
              </a:rPr>
              <a:t> </a:t>
            </a:r>
            <a:r>
              <a:rPr lang="fr-FR" sz="1600" b="0" dirty="0" err="1">
                <a:solidFill>
                  <a:schemeClr val="tx1"/>
                </a:solidFill>
              </a:rPr>
              <a:t>capabilities</a:t>
            </a:r>
            <a:r>
              <a:rPr lang="fr-FR" sz="1600" b="0" dirty="0">
                <a:solidFill>
                  <a:schemeClr val="tx1"/>
                </a:solidFill>
              </a:rPr>
              <a:t> in the US – </a:t>
            </a:r>
            <a:r>
              <a:rPr lang="fr-FR" sz="1600" b="0" dirty="0" err="1">
                <a:solidFill>
                  <a:schemeClr val="tx1"/>
                </a:solidFill>
              </a:rPr>
              <a:t>further</a:t>
            </a:r>
            <a:r>
              <a:rPr lang="fr-FR" sz="1600" b="0" dirty="0">
                <a:solidFill>
                  <a:schemeClr val="tx1"/>
                </a:solidFill>
              </a:rPr>
              <a:t> </a:t>
            </a:r>
            <a:r>
              <a:rPr lang="fr-FR" sz="1600" b="0" dirty="0" err="1">
                <a:solidFill>
                  <a:schemeClr val="tx1"/>
                </a:solidFill>
              </a:rPr>
              <a:t>hiring</a:t>
            </a:r>
            <a:r>
              <a:rPr lang="fr-FR" sz="1600" b="0" dirty="0">
                <a:solidFill>
                  <a:schemeClr val="tx1"/>
                </a:solidFill>
              </a:rPr>
              <a:t> </a:t>
            </a:r>
            <a:r>
              <a:rPr lang="fr-FR" sz="1600" b="0" dirty="0" err="1">
                <a:solidFill>
                  <a:schemeClr val="tx1"/>
                </a:solidFill>
              </a:rPr>
              <a:t>will</a:t>
            </a:r>
            <a:r>
              <a:rPr lang="fr-FR" sz="1600" b="0" dirty="0">
                <a:solidFill>
                  <a:schemeClr val="tx1"/>
                </a:solidFill>
              </a:rPr>
              <a:t> </a:t>
            </a:r>
            <a:r>
              <a:rPr lang="fr-FR" sz="1600" b="0" dirty="0" err="1">
                <a:solidFill>
                  <a:schemeClr val="tx1"/>
                </a:solidFill>
              </a:rPr>
              <a:t>remain</a:t>
            </a:r>
            <a:r>
              <a:rPr lang="fr-FR" sz="1600" b="0" dirty="0">
                <a:solidFill>
                  <a:schemeClr val="tx1"/>
                </a:solidFill>
              </a:rPr>
              <a:t> marginal in 2022</a:t>
            </a:r>
          </a:p>
          <a:p>
            <a:pPr marL="285750" indent="-285750">
              <a:spcBef>
                <a:spcPts val="600"/>
              </a:spcBef>
              <a:spcAft>
                <a:spcPts val="600"/>
              </a:spcAft>
              <a:buClr>
                <a:srgbClr val="009CA6"/>
              </a:buClr>
              <a:buFont typeface="Arial" panose="020B0604020202020204" pitchFamily="34" charset="0"/>
              <a:buChar char="|"/>
            </a:pPr>
            <a:endParaRPr lang="en-GB" sz="1600" b="0" dirty="0">
              <a:solidFill>
                <a:schemeClr val="tx1"/>
              </a:solidFill>
            </a:endParaRPr>
          </a:p>
        </p:txBody>
      </p:sp>
      <p:sp>
        <p:nvSpPr>
          <p:cNvPr id="7" name="ZoneTexte 6">
            <a:extLst>
              <a:ext uri="{FF2B5EF4-FFF2-40B4-BE49-F238E27FC236}">
                <a16:creationId xmlns:a16="http://schemas.microsoft.com/office/drawing/2014/main" id="{25A10C1C-C36D-45BC-9257-0DBD6EC17B29}"/>
              </a:ext>
            </a:extLst>
          </p:cNvPr>
          <p:cNvSpPr txBox="1"/>
          <p:nvPr/>
        </p:nvSpPr>
        <p:spPr>
          <a:xfrm>
            <a:off x="5923721" y="1464639"/>
            <a:ext cx="5709685" cy="2677656"/>
          </a:xfrm>
          <a:prstGeom prst="rect">
            <a:avLst/>
          </a:prstGeom>
          <a:noFill/>
        </p:spPr>
        <p:txBody>
          <a:bodyPr wrap="square">
            <a:spAutoFit/>
          </a:bodyPr>
          <a:lstStyle/>
          <a:p>
            <a:pPr marL="285750" indent="-285750">
              <a:spcBef>
                <a:spcPts val="600"/>
              </a:spcBef>
              <a:spcAft>
                <a:spcPts val="600"/>
              </a:spcAft>
              <a:buClr>
                <a:srgbClr val="009CA6"/>
              </a:buClr>
              <a:buFont typeface="Arial" panose="020B0604020202020204" pitchFamily="34" charset="0"/>
              <a:buChar char="|"/>
            </a:pPr>
            <a:r>
              <a:rPr lang="en-GB" sz="1600" b="0" dirty="0"/>
              <a:t>EUR 51.1 million of net proceeds from private placement ahead of Euronext growth listing in Q1-2021 to support growth</a:t>
            </a:r>
          </a:p>
          <a:p>
            <a:pPr marL="285750" indent="-285750">
              <a:spcBef>
                <a:spcPts val="600"/>
              </a:spcBef>
              <a:spcAft>
                <a:spcPts val="600"/>
              </a:spcAft>
              <a:buClr>
                <a:srgbClr val="009CA6"/>
              </a:buClr>
              <a:buFont typeface="Arial" panose="020B0604020202020204" pitchFamily="34" charset="0"/>
              <a:buChar char="|"/>
            </a:pPr>
            <a:r>
              <a:rPr lang="en-GB" sz="1600" b="0" dirty="0"/>
              <a:t>Investment in Strategic Assets:</a:t>
            </a:r>
          </a:p>
          <a:p>
            <a:pPr marL="742950" lvl="1" indent="-285750">
              <a:spcBef>
                <a:spcPts val="600"/>
              </a:spcBef>
              <a:spcAft>
                <a:spcPts val="600"/>
              </a:spcAft>
              <a:buClr>
                <a:srgbClr val="009CA6"/>
              </a:buClr>
              <a:buFont typeface="Arial" panose="020B0604020202020204" pitchFamily="34" charset="0"/>
              <a:buChar char="|"/>
            </a:pPr>
            <a:r>
              <a:rPr lang="en-GB" sz="1600" b="0" dirty="0" err="1"/>
              <a:t>Ardersier</a:t>
            </a:r>
            <a:r>
              <a:rPr lang="en-GB" sz="1600" b="0" dirty="0"/>
              <a:t> Port Rights Acquisition – EUR 5.8 million</a:t>
            </a:r>
          </a:p>
          <a:p>
            <a:pPr marL="742950" lvl="1" indent="-285750">
              <a:spcBef>
                <a:spcPts val="600"/>
              </a:spcBef>
              <a:spcAft>
                <a:spcPts val="600"/>
              </a:spcAft>
              <a:buClr>
                <a:srgbClr val="009CA6"/>
              </a:buClr>
              <a:buFont typeface="Arial" panose="020B0604020202020204" pitchFamily="34" charset="0"/>
              <a:buChar char="|"/>
            </a:pPr>
            <a:r>
              <a:rPr lang="en-GB" sz="1600" dirty="0"/>
              <a:t>5% stake in EOLMED</a:t>
            </a:r>
            <a:endParaRPr lang="en-GB" sz="1600" b="0" dirty="0"/>
          </a:p>
          <a:p>
            <a:pPr marL="285750" indent="-285750">
              <a:spcBef>
                <a:spcPts val="600"/>
              </a:spcBef>
              <a:spcAft>
                <a:spcPts val="600"/>
              </a:spcAft>
              <a:buClr>
                <a:srgbClr val="009CA6"/>
              </a:buClr>
              <a:buFont typeface="Arial" panose="020B0604020202020204" pitchFamily="34" charset="0"/>
              <a:buChar char="|"/>
            </a:pPr>
            <a:r>
              <a:rPr lang="en-GB" sz="1600" b="0" dirty="0"/>
              <a:t>Other </a:t>
            </a:r>
            <a:r>
              <a:rPr lang="en-GB" sz="1600" b="0" dirty="0" err="1"/>
              <a:t>CapEx</a:t>
            </a:r>
            <a:r>
              <a:rPr lang="en-GB" sz="1600" b="0" dirty="0"/>
              <a:t> remain limited, mainly including capitalised R&amp;D expenses and upgrade works on Floatgen Floater</a:t>
            </a:r>
          </a:p>
        </p:txBody>
      </p:sp>
      <p:sp>
        <p:nvSpPr>
          <p:cNvPr id="8" name="Text Placeholder 3">
            <a:extLst>
              <a:ext uri="{FF2B5EF4-FFF2-40B4-BE49-F238E27FC236}">
                <a16:creationId xmlns:a16="http://schemas.microsoft.com/office/drawing/2014/main" id="{15B3A422-3D22-401A-B3B7-6BD1FE2E56FB}"/>
              </a:ext>
            </a:extLst>
          </p:cNvPr>
          <p:cNvSpPr txBox="1">
            <a:spLocks/>
          </p:cNvSpPr>
          <p:nvPr/>
        </p:nvSpPr>
        <p:spPr>
          <a:xfrm>
            <a:off x="1921565" y="5395088"/>
            <a:ext cx="8348870" cy="443198"/>
          </a:xfrm>
          <a:prstGeom prst="rect">
            <a:avLst/>
          </a:prstGeom>
          <a:noFill/>
        </p:spPr>
        <p:txBody>
          <a:bodyPr vert="horz" wrap="square" lIns="0" tIns="0" rIns="180000" bIns="0" rtlCol="0" anchor="t">
            <a:spAutoFit/>
          </a:bodyPr>
          <a:lstStyle>
            <a:lvl1pPr marL="360000" indent="-360000" algn="l" defTabSz="914400" rtl="0" eaLnBrk="1" latinLnBrk="0" hangingPunct="1">
              <a:lnSpc>
                <a:spcPct val="90000"/>
              </a:lnSpc>
              <a:spcBef>
                <a:spcPts val="0"/>
              </a:spcBef>
              <a:spcAft>
                <a:spcPts val="300"/>
              </a:spcAft>
              <a:buClr>
                <a:schemeClr val="accent4"/>
              </a:buClr>
              <a:buFont typeface="+mj-lt"/>
              <a:buAutoNum type="arabicPeriod"/>
              <a:defRPr sz="2000" b="1" kern="1200">
                <a:solidFill>
                  <a:schemeClr val="tx1">
                    <a:lumMod val="75000"/>
                    <a:lumOff val="25000"/>
                  </a:schemeClr>
                </a:solidFill>
                <a:latin typeface="+mn-lt"/>
                <a:ea typeface="+mn-ea"/>
                <a:cs typeface="+mn-cs"/>
              </a:defRPr>
            </a:lvl1pPr>
            <a:lvl2pPr marL="0" indent="0" algn="l" defTabSz="914400" rtl="0" eaLnBrk="1" latinLnBrk="0" hangingPunct="1">
              <a:lnSpc>
                <a:spcPct val="90000"/>
              </a:lnSpc>
              <a:spcBef>
                <a:spcPts val="0"/>
              </a:spcBef>
              <a:spcAft>
                <a:spcPts val="300"/>
              </a:spcAft>
              <a:buFont typeface="Arial" panose="020B0604020202020204" pitchFamily="34" charset="0"/>
              <a:buNone/>
              <a:tabLst/>
              <a:defRPr sz="1600" b="1" kern="1200">
                <a:solidFill>
                  <a:schemeClr val="tx1">
                    <a:lumMod val="75000"/>
                    <a:lumOff val="25000"/>
                  </a:schemeClr>
                </a:solidFill>
                <a:latin typeface="+mn-lt"/>
                <a:ea typeface="+mn-ea"/>
                <a:cs typeface="+mn-cs"/>
              </a:defRPr>
            </a:lvl2pPr>
            <a:lvl3pPr marL="284400" indent="-284400" algn="l" defTabSz="914400" rtl="0" eaLnBrk="1" latinLnBrk="0" hangingPunct="1">
              <a:lnSpc>
                <a:spcPct val="90000"/>
              </a:lnSpc>
              <a:spcBef>
                <a:spcPts val="0"/>
              </a:spcBef>
              <a:spcAft>
                <a:spcPts val="3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19050" indent="0" algn="l" defTabSz="914400" rtl="0" eaLnBrk="1" latinLnBrk="0" hangingPunct="1">
              <a:lnSpc>
                <a:spcPct val="90000"/>
              </a:lnSpc>
              <a:spcBef>
                <a:spcPts val="0"/>
              </a:spcBef>
              <a:spcAft>
                <a:spcPts val="300"/>
              </a:spcAft>
              <a:buFont typeface="Arial" panose="020B0604020202020204" pitchFamily="34" charset="0"/>
              <a:buNone/>
              <a:tabLst/>
              <a:defRPr sz="1100" kern="1200">
                <a:solidFill>
                  <a:schemeClr val="tx1">
                    <a:lumMod val="75000"/>
                    <a:lumOff val="25000"/>
                  </a:schemeClr>
                </a:solidFill>
                <a:latin typeface="+mn-lt"/>
                <a:ea typeface="+mn-ea"/>
                <a:cs typeface="+mn-cs"/>
              </a:defRPr>
            </a:lvl4pPr>
            <a:lvl5pPr marL="19050" indent="0" algn="l" defTabSz="914400" rtl="0" eaLnBrk="1" latinLnBrk="0" hangingPunct="1">
              <a:lnSpc>
                <a:spcPct val="90000"/>
              </a:lnSpc>
              <a:spcBef>
                <a:spcPts val="0"/>
              </a:spcBef>
              <a:spcAft>
                <a:spcPts val="300"/>
              </a:spcAft>
              <a:buFont typeface="Arial" panose="020B0604020202020204" pitchFamily="34" charset="0"/>
              <a:buNone/>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rgbClr val="009CA6"/>
              </a:buClr>
              <a:buFont typeface="Arial" panose="020B0604020202020204" pitchFamily="34" charset="0"/>
              <a:buChar char="|"/>
            </a:pPr>
            <a:r>
              <a:rPr lang="en-GB" sz="1600" b="0" dirty="0"/>
              <a:t>No short-term cash requirement, but current project pipeline will need additional funding in the next five years</a:t>
            </a:r>
          </a:p>
        </p:txBody>
      </p:sp>
      <p:sp>
        <p:nvSpPr>
          <p:cNvPr id="10" name="Rectangle 9">
            <a:extLst>
              <a:ext uri="{FF2B5EF4-FFF2-40B4-BE49-F238E27FC236}">
                <a16:creationId xmlns:a16="http://schemas.microsoft.com/office/drawing/2014/main" id="{F3B51E63-C046-4E0F-96E5-04B4BD47712F}"/>
              </a:ext>
            </a:extLst>
          </p:cNvPr>
          <p:cNvSpPr/>
          <p:nvPr/>
        </p:nvSpPr>
        <p:spPr>
          <a:xfrm>
            <a:off x="506408" y="4757993"/>
            <a:ext cx="11126997" cy="396342"/>
          </a:xfrm>
          <a:prstGeom prst="rect">
            <a:avLst/>
          </a:prstGeom>
          <a:solidFill>
            <a:schemeClr val="accent5"/>
          </a:solidFill>
          <a:ln w="15875">
            <a:solidFill>
              <a:schemeClr val="accent5"/>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panose="020B0604020202020204"/>
                <a:ea typeface="+mn-ea"/>
                <a:cs typeface="+mn-cs"/>
              </a:rPr>
              <a:t>EUR 32.8 million cash position at end of 2021 </a:t>
            </a:r>
          </a:p>
        </p:txBody>
      </p:sp>
    </p:spTree>
    <p:extLst>
      <p:ext uri="{BB962C8B-B14F-4D97-AF65-F5344CB8AC3E}">
        <p14:creationId xmlns:p14="http://schemas.microsoft.com/office/powerpoint/2010/main" val="356981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8A67FDE-5682-4017-A1CD-4F287E9E0A53}"/>
              </a:ext>
            </a:extLst>
          </p:cNvPr>
          <p:cNvSpPr>
            <a:spLocks noGrp="1"/>
          </p:cNvSpPr>
          <p:nvPr>
            <p:ph type="title"/>
          </p:nvPr>
        </p:nvSpPr>
        <p:spPr/>
        <p:txBody>
          <a:bodyPr>
            <a:normAutofit fontScale="90000"/>
          </a:bodyPr>
          <a:lstStyle/>
          <a:p>
            <a:br>
              <a:rPr lang="en-US" dirty="0"/>
            </a:br>
            <a:r>
              <a:rPr lang="en-US" dirty="0"/>
              <a:t>Developing flexible financing </a:t>
            </a:r>
            <a:br>
              <a:rPr lang="en-US" dirty="0"/>
            </a:br>
            <a:r>
              <a:rPr lang="en-US" dirty="0"/>
              <a:t>capacity</a:t>
            </a:r>
          </a:p>
        </p:txBody>
      </p:sp>
      <p:sp>
        <p:nvSpPr>
          <p:cNvPr id="12" name="Slide Number Placeholder 11">
            <a:extLst>
              <a:ext uri="{FF2B5EF4-FFF2-40B4-BE49-F238E27FC236}">
                <a16:creationId xmlns:a16="http://schemas.microsoft.com/office/drawing/2014/main" id="{373F9639-0C74-4040-852F-39157A691173}"/>
              </a:ext>
            </a:extLst>
          </p:cNvPr>
          <p:cNvSpPr>
            <a:spLocks noGrp="1"/>
          </p:cNvSpPr>
          <p:nvPr>
            <p:ph type="sldNum" sz="quarter" idx="4"/>
          </p:nvPr>
        </p:nvSpPr>
        <p:spPr/>
        <p:txBody>
          <a:bodyPr/>
          <a:lstStyle/>
          <a:p>
            <a:fld id="{EFD60563-7294-6E43-89C2-8065AA058612}" type="slidenum">
              <a:rPr lang="en-US" smtClean="0"/>
              <a:pPr/>
              <a:t>16</a:t>
            </a:fld>
            <a:endParaRPr lang="en-US" dirty="0"/>
          </a:p>
        </p:txBody>
      </p:sp>
      <p:sp>
        <p:nvSpPr>
          <p:cNvPr id="14" name="Text Placeholder 13">
            <a:extLst>
              <a:ext uri="{FF2B5EF4-FFF2-40B4-BE49-F238E27FC236}">
                <a16:creationId xmlns:a16="http://schemas.microsoft.com/office/drawing/2014/main" id="{6AE788D4-FE18-4855-9D28-A01852C97C60}"/>
              </a:ext>
            </a:extLst>
          </p:cNvPr>
          <p:cNvSpPr>
            <a:spLocks noGrp="1"/>
          </p:cNvSpPr>
          <p:nvPr>
            <p:ph type="body" sz="quarter" idx="14"/>
          </p:nvPr>
        </p:nvSpPr>
        <p:spPr/>
        <p:txBody>
          <a:bodyPr/>
          <a:lstStyle/>
          <a:p>
            <a:pPr marL="285750" indent="-285750">
              <a:lnSpc>
                <a:spcPct val="80000"/>
              </a:lnSpc>
              <a:spcBef>
                <a:spcPts val="600"/>
              </a:spcBef>
              <a:spcAft>
                <a:spcPts val="600"/>
              </a:spcAft>
              <a:buClr>
                <a:srgbClr val="009CA6"/>
              </a:buClr>
              <a:buFont typeface="Arial" panose="020B0604020202020204" pitchFamily="34" charset="0"/>
              <a:buChar char="|"/>
            </a:pPr>
            <a:endParaRPr lang="en-GB" sz="1500" b="0" dirty="0"/>
          </a:p>
          <a:p>
            <a:pPr marL="285750" indent="-285750">
              <a:lnSpc>
                <a:spcPct val="80000"/>
              </a:lnSpc>
              <a:spcBef>
                <a:spcPts val="600"/>
              </a:spcBef>
              <a:spcAft>
                <a:spcPts val="600"/>
              </a:spcAft>
              <a:buClr>
                <a:srgbClr val="009CA6"/>
              </a:buClr>
              <a:buFont typeface="Arial" panose="020B0604020202020204" pitchFamily="34" charset="0"/>
              <a:buChar char="|"/>
            </a:pPr>
            <a:endParaRPr lang="en-GB" sz="1500" b="0" dirty="0"/>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Signed investment agreement with JERA, Japan’s largest utility company, and ADEME </a:t>
            </a:r>
            <a:r>
              <a:rPr lang="en-GB" sz="1500" b="0" dirty="0" err="1"/>
              <a:t>Investissement</a:t>
            </a:r>
            <a:r>
              <a:rPr lang="en-GB" sz="1500" b="0" dirty="0"/>
              <a:t>, </a:t>
            </a:r>
            <a:br>
              <a:rPr lang="en-GB" sz="1500" b="0" dirty="0"/>
            </a:br>
            <a:r>
              <a:rPr lang="en-GB" sz="1500" b="0" dirty="0"/>
              <a:t>a French State-owned investment company in January 2022 </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Joint investment company for financing the co-development of offshore wind projects using BW </a:t>
            </a:r>
            <a:r>
              <a:rPr lang="en-GB" sz="1500" b="0" dirty="0" err="1"/>
              <a:t>Ideol’s</a:t>
            </a:r>
            <a:r>
              <a:rPr lang="en-GB" sz="1500" b="0" dirty="0"/>
              <a:t> patented Damping Pool® technology over the next 5 years</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BW </a:t>
            </a:r>
            <a:r>
              <a:rPr lang="en-GB" sz="1500" b="0" dirty="0" err="1"/>
              <a:t>Ideol</a:t>
            </a:r>
            <a:r>
              <a:rPr lang="en-GB" sz="1500" b="0" dirty="0"/>
              <a:t> to hold 51% of the new entity</a:t>
            </a:r>
          </a:p>
          <a:p>
            <a:pPr marL="285750" indent="-285750">
              <a:lnSpc>
                <a:spcPct val="80000"/>
              </a:lnSpc>
              <a:spcBef>
                <a:spcPts val="600"/>
              </a:spcBef>
              <a:spcAft>
                <a:spcPts val="600"/>
              </a:spcAft>
              <a:buClr>
                <a:srgbClr val="009CA6"/>
              </a:buClr>
              <a:buFont typeface="Arial" panose="020B0604020202020204" pitchFamily="34" charset="0"/>
              <a:buChar char="|"/>
            </a:pPr>
            <a:r>
              <a:rPr lang="en-GB" sz="1500" b="0" dirty="0"/>
              <a:t>Based on long-term relationships with both parties, with  ADEME being a financing partner of the </a:t>
            </a:r>
            <a:r>
              <a:rPr lang="en-GB" sz="1500" b="0" dirty="0" err="1"/>
              <a:t>Floatgen</a:t>
            </a:r>
            <a:r>
              <a:rPr lang="en-GB" sz="1500" b="0" dirty="0"/>
              <a:t> and </a:t>
            </a:r>
            <a:r>
              <a:rPr lang="en-GB" sz="1500" b="0" dirty="0" err="1"/>
              <a:t>EolMed</a:t>
            </a:r>
            <a:r>
              <a:rPr lang="en-GB" sz="1500" b="0" dirty="0"/>
              <a:t> projects</a:t>
            </a:r>
          </a:p>
          <a:p>
            <a:endParaRPr lang="en-US" sz="1500" dirty="0"/>
          </a:p>
        </p:txBody>
      </p:sp>
      <p:pic>
        <p:nvPicPr>
          <p:cNvPr id="24" name="Picture 23">
            <a:extLst>
              <a:ext uri="{FF2B5EF4-FFF2-40B4-BE49-F238E27FC236}">
                <a16:creationId xmlns:a16="http://schemas.microsoft.com/office/drawing/2014/main" id="{060C23AF-6D04-4E21-B492-A896271403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33" r="16828"/>
          <a:stretch/>
        </p:blipFill>
        <p:spPr>
          <a:xfrm>
            <a:off x="6476258" y="415498"/>
            <a:ext cx="5715742" cy="6442502"/>
          </a:xfrm>
          <a:prstGeom prst="rect">
            <a:avLst/>
          </a:prstGeom>
        </p:spPr>
      </p:pic>
      <p:pic>
        <p:nvPicPr>
          <p:cNvPr id="16" name="Picture 15">
            <a:extLst>
              <a:ext uri="{FF2B5EF4-FFF2-40B4-BE49-F238E27FC236}">
                <a16:creationId xmlns:a16="http://schemas.microsoft.com/office/drawing/2014/main" id="{2FC60F37-9D5F-4C85-9097-075323AE1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21" y="5680177"/>
            <a:ext cx="1252537" cy="485749"/>
          </a:xfrm>
          <a:prstGeom prst="rect">
            <a:avLst/>
          </a:prstGeom>
        </p:spPr>
      </p:pic>
      <p:pic>
        <p:nvPicPr>
          <p:cNvPr id="19" name="Picture 18">
            <a:extLst>
              <a:ext uri="{FF2B5EF4-FFF2-40B4-BE49-F238E27FC236}">
                <a16:creationId xmlns:a16="http://schemas.microsoft.com/office/drawing/2014/main" id="{99F79736-04BE-4221-8FEF-18C1977A71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3011" y="5615881"/>
            <a:ext cx="2303771" cy="614339"/>
          </a:xfrm>
          <a:prstGeom prst="rect">
            <a:avLst/>
          </a:prstGeom>
        </p:spPr>
      </p:pic>
    </p:spTree>
    <p:extLst>
      <p:ext uri="{BB962C8B-B14F-4D97-AF65-F5344CB8AC3E}">
        <p14:creationId xmlns:p14="http://schemas.microsoft.com/office/powerpoint/2010/main" val="301898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F6140-F64A-4AA4-9010-87CBD65E0E51}"/>
              </a:ext>
            </a:extLst>
          </p:cNvPr>
          <p:cNvSpPr>
            <a:spLocks noGrp="1"/>
          </p:cNvSpPr>
          <p:nvPr>
            <p:ph type="ctrTitle"/>
          </p:nvPr>
        </p:nvSpPr>
        <p:spPr>
          <a:xfrm>
            <a:off x="465483" y="885075"/>
            <a:ext cx="3925956" cy="2086725"/>
          </a:xfrm>
        </p:spPr>
        <p:txBody>
          <a:bodyPr/>
          <a:lstStyle/>
          <a:p>
            <a:br>
              <a:rPr lang="fr-FR" dirty="0">
                <a:solidFill>
                  <a:srgbClr val="FF0000"/>
                </a:solidFill>
              </a:rPr>
            </a:br>
            <a:br>
              <a:rPr lang="fr-FR" dirty="0">
                <a:solidFill>
                  <a:srgbClr val="FF0000"/>
                </a:solidFill>
              </a:rPr>
            </a:br>
            <a:r>
              <a:rPr lang="fr-FR" dirty="0" err="1"/>
              <a:t>Summary</a:t>
            </a:r>
            <a:r>
              <a:rPr lang="fr-FR" dirty="0"/>
              <a:t> and </a:t>
            </a:r>
            <a:r>
              <a:rPr lang="fr-FR" dirty="0" err="1"/>
              <a:t>outlook</a:t>
            </a:r>
            <a:r>
              <a:rPr lang="fr-FR" dirty="0"/>
              <a:t> </a:t>
            </a:r>
          </a:p>
        </p:txBody>
      </p:sp>
      <p:sp>
        <p:nvSpPr>
          <p:cNvPr id="4" name="Espace réservé du contenu 3">
            <a:extLst>
              <a:ext uri="{FF2B5EF4-FFF2-40B4-BE49-F238E27FC236}">
                <a16:creationId xmlns:a16="http://schemas.microsoft.com/office/drawing/2014/main" id="{414B2E35-3C99-4BB6-A9F6-60355886CC76}"/>
              </a:ext>
            </a:extLst>
          </p:cNvPr>
          <p:cNvSpPr>
            <a:spLocks noGrp="1"/>
          </p:cNvSpPr>
          <p:nvPr>
            <p:ph sz="quarter" idx="10"/>
          </p:nvPr>
        </p:nvSpPr>
        <p:spPr/>
        <p:txBody>
          <a:bodyPr/>
          <a:lstStyle/>
          <a:p>
            <a:r>
              <a:rPr lang="fr-FR" dirty="0"/>
              <a:t>4</a:t>
            </a:r>
          </a:p>
        </p:txBody>
      </p:sp>
    </p:spTree>
    <p:extLst>
      <p:ext uri="{BB962C8B-B14F-4D97-AF65-F5344CB8AC3E}">
        <p14:creationId xmlns:p14="http://schemas.microsoft.com/office/powerpoint/2010/main" val="272781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158E08A2-2217-41DD-8F5D-6476C482CD35}"/>
              </a:ext>
            </a:extLst>
          </p:cNvPr>
          <p:cNvPicPr>
            <a:picLocks noChangeAspect="1"/>
          </p:cNvPicPr>
          <p:nvPr/>
        </p:nvPicPr>
        <p:blipFill rotWithShape="1">
          <a:blip r:embed="rId3"/>
          <a:srcRect t="11542"/>
          <a:stretch/>
        </p:blipFill>
        <p:spPr>
          <a:xfrm>
            <a:off x="697417" y="1376993"/>
            <a:ext cx="6003660" cy="4603871"/>
          </a:xfrm>
          <a:prstGeom prst="rect">
            <a:avLst/>
          </a:prstGeom>
        </p:spPr>
      </p:pic>
      <p:sp>
        <p:nvSpPr>
          <p:cNvPr id="21" name="Rectangle 20">
            <a:extLst>
              <a:ext uri="{FF2B5EF4-FFF2-40B4-BE49-F238E27FC236}">
                <a16:creationId xmlns:a16="http://schemas.microsoft.com/office/drawing/2014/main" id="{977A9419-EDDE-4B7F-9E04-62E13E6F7B65}"/>
              </a:ext>
            </a:extLst>
          </p:cNvPr>
          <p:cNvSpPr/>
          <p:nvPr/>
        </p:nvSpPr>
        <p:spPr>
          <a:xfrm>
            <a:off x="685986" y="1376993"/>
            <a:ext cx="6003660" cy="4603871"/>
          </a:xfrm>
          <a:prstGeom prst="rect">
            <a:avLst/>
          </a:prstGeom>
          <a:gradFill>
            <a:gsLst>
              <a:gs pos="8000">
                <a:schemeClr val="bg1">
                  <a:alpha val="79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29B74FC8-7ED8-4286-AA91-1468908170E1}"/>
              </a:ext>
            </a:extLst>
          </p:cNvPr>
          <p:cNvSpPr>
            <a:spLocks noGrp="1"/>
          </p:cNvSpPr>
          <p:nvPr>
            <p:ph type="title"/>
          </p:nvPr>
        </p:nvSpPr>
        <p:spPr/>
        <p:txBody>
          <a:bodyPr>
            <a:normAutofit fontScale="90000"/>
          </a:bodyPr>
          <a:lstStyle/>
          <a:p>
            <a:r>
              <a:rPr lang="fr-FR" dirty="0" err="1"/>
              <a:t>Ahead</a:t>
            </a:r>
            <a:r>
              <a:rPr lang="fr-FR" dirty="0"/>
              <a:t> of plan for </a:t>
            </a:r>
            <a:r>
              <a:rPr lang="fr-FR" dirty="0" err="1"/>
              <a:t>reaching</a:t>
            </a:r>
            <a:r>
              <a:rPr lang="fr-FR" dirty="0"/>
              <a:t> </a:t>
            </a:r>
            <a:r>
              <a:rPr lang="fr-FR" dirty="0" err="1"/>
              <a:t>our</a:t>
            </a:r>
            <a:r>
              <a:rPr lang="fr-FR" dirty="0"/>
              <a:t> 2030 ambition</a:t>
            </a:r>
          </a:p>
        </p:txBody>
      </p:sp>
      <p:sp>
        <p:nvSpPr>
          <p:cNvPr id="3" name="Espace réservé du numéro de diapositive 2">
            <a:extLst>
              <a:ext uri="{FF2B5EF4-FFF2-40B4-BE49-F238E27FC236}">
                <a16:creationId xmlns:a16="http://schemas.microsoft.com/office/drawing/2014/main" id="{EC353212-85AF-4F7C-A930-B6AC310D0277}"/>
              </a:ext>
            </a:extLst>
          </p:cNvPr>
          <p:cNvSpPr>
            <a:spLocks noGrp="1"/>
          </p:cNvSpPr>
          <p:nvPr>
            <p:ph type="sldNum" sz="quarter" idx="4"/>
          </p:nvPr>
        </p:nvSpPr>
        <p:spPr/>
        <p:txBody>
          <a:bodyPr/>
          <a:lstStyle/>
          <a:p>
            <a:fld id="{EFD60563-7294-6E43-89C2-8065AA058612}" type="slidenum">
              <a:rPr lang="en-GB" smtClean="0"/>
              <a:pPr/>
              <a:t>18</a:t>
            </a:fld>
            <a:endParaRPr lang="en-GB" dirty="0"/>
          </a:p>
        </p:txBody>
      </p:sp>
      <p:grpSp>
        <p:nvGrpSpPr>
          <p:cNvPr id="18" name="Groupe 17">
            <a:extLst>
              <a:ext uri="{FF2B5EF4-FFF2-40B4-BE49-F238E27FC236}">
                <a16:creationId xmlns:a16="http://schemas.microsoft.com/office/drawing/2014/main" id="{10E105D2-057E-40DC-B221-B6CD77A71441}"/>
              </a:ext>
            </a:extLst>
          </p:cNvPr>
          <p:cNvGrpSpPr/>
          <p:nvPr/>
        </p:nvGrpSpPr>
        <p:grpSpPr>
          <a:xfrm>
            <a:off x="618276" y="837729"/>
            <a:ext cx="6161941" cy="5104799"/>
            <a:chOff x="2083333" y="815122"/>
            <a:chExt cx="6161941" cy="5104799"/>
          </a:xfrm>
        </p:grpSpPr>
        <p:sp>
          <p:nvSpPr>
            <p:cNvPr id="5" name="Rectangle : coins arrondis 4">
              <a:extLst>
                <a:ext uri="{FF2B5EF4-FFF2-40B4-BE49-F238E27FC236}">
                  <a16:creationId xmlns:a16="http://schemas.microsoft.com/office/drawing/2014/main" id="{889A17C3-8BD9-4A0B-86F6-43E163DAFBC2}"/>
                </a:ext>
              </a:extLst>
            </p:cNvPr>
            <p:cNvSpPr/>
            <p:nvPr/>
          </p:nvSpPr>
          <p:spPr>
            <a:xfrm>
              <a:off x="2447516" y="5502417"/>
              <a:ext cx="688207" cy="417504"/>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400" dirty="0"/>
                <a:t>2021</a:t>
              </a:r>
            </a:p>
          </p:txBody>
        </p:sp>
        <p:graphicFrame>
          <p:nvGraphicFramePr>
            <p:cNvPr id="7" name="Chart 23">
              <a:extLst>
                <a:ext uri="{FF2B5EF4-FFF2-40B4-BE49-F238E27FC236}">
                  <a16:creationId xmlns:a16="http://schemas.microsoft.com/office/drawing/2014/main" id="{57789F14-E4BC-4C87-A590-A0AB38E55F3D}"/>
                </a:ext>
              </a:extLst>
            </p:cNvPr>
            <p:cNvGraphicFramePr/>
            <p:nvPr>
              <p:custDataLst>
                <p:tags r:id="rId1"/>
              </p:custDataLst>
            </p:nvPr>
          </p:nvGraphicFramePr>
          <p:xfrm>
            <a:off x="2083333" y="815122"/>
            <a:ext cx="6161941" cy="4735493"/>
          </p:xfrm>
          <a:graphic>
            <a:graphicData uri="http://schemas.openxmlformats.org/drawingml/2006/chart">
              <c:chart xmlns:c="http://schemas.openxmlformats.org/drawingml/2006/chart" xmlns:r="http://schemas.openxmlformats.org/officeDocument/2006/relationships" r:id="rId4"/>
            </a:graphicData>
          </a:graphic>
        </p:graphicFrame>
        <p:sp>
          <p:nvSpPr>
            <p:cNvPr id="8" name="Ellipse 7">
              <a:extLst>
                <a:ext uri="{FF2B5EF4-FFF2-40B4-BE49-F238E27FC236}">
                  <a16:creationId xmlns:a16="http://schemas.microsoft.com/office/drawing/2014/main" id="{25C6BB39-E635-4318-BB6C-F69C68C66C09}"/>
                </a:ext>
              </a:extLst>
            </p:cNvPr>
            <p:cNvSpPr/>
            <p:nvPr/>
          </p:nvSpPr>
          <p:spPr>
            <a:xfrm>
              <a:off x="4827114" y="4370213"/>
              <a:ext cx="1122948" cy="48311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1400" dirty="0"/>
                <a:t>2.2GW</a:t>
              </a:r>
            </a:p>
          </p:txBody>
        </p:sp>
        <p:sp>
          <p:nvSpPr>
            <p:cNvPr id="9" name="ZoneTexte 8">
              <a:extLst>
                <a:ext uri="{FF2B5EF4-FFF2-40B4-BE49-F238E27FC236}">
                  <a16:creationId xmlns:a16="http://schemas.microsoft.com/office/drawing/2014/main" id="{31E5691E-22A2-489A-B47D-5FF1C94FA5A0}"/>
                </a:ext>
              </a:extLst>
            </p:cNvPr>
            <p:cNvSpPr txBox="1"/>
            <p:nvPr/>
          </p:nvSpPr>
          <p:spPr>
            <a:xfrm>
              <a:off x="4700382" y="4871500"/>
              <a:ext cx="1376413" cy="523220"/>
            </a:xfrm>
            <a:prstGeom prst="rect">
              <a:avLst/>
            </a:prstGeom>
            <a:noFill/>
          </p:spPr>
          <p:txBody>
            <a:bodyPr wrap="square" rtlCol="0">
              <a:spAutoFit/>
            </a:bodyPr>
            <a:lstStyle/>
            <a:p>
              <a:pPr algn="ctr"/>
              <a:r>
                <a:rPr lang="fr-FR" sz="1400" dirty="0" err="1"/>
                <a:t>Substantiated</a:t>
              </a:r>
              <a:r>
                <a:rPr lang="fr-FR" sz="1400" dirty="0"/>
                <a:t> pipeline</a:t>
              </a:r>
            </a:p>
          </p:txBody>
        </p:sp>
        <p:sp>
          <p:nvSpPr>
            <p:cNvPr id="10" name="Ellipse 9">
              <a:extLst>
                <a:ext uri="{FF2B5EF4-FFF2-40B4-BE49-F238E27FC236}">
                  <a16:creationId xmlns:a16="http://schemas.microsoft.com/office/drawing/2014/main" id="{9422D81F-3E74-4A95-80AC-47AFCCFD30B5}"/>
                </a:ext>
              </a:extLst>
            </p:cNvPr>
            <p:cNvSpPr/>
            <p:nvPr/>
          </p:nvSpPr>
          <p:spPr>
            <a:xfrm>
              <a:off x="4749910" y="2835450"/>
              <a:ext cx="1195139" cy="483118"/>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400" dirty="0"/>
                <a:t>11.6GW</a:t>
              </a:r>
            </a:p>
          </p:txBody>
        </p:sp>
        <p:sp>
          <p:nvSpPr>
            <p:cNvPr id="11" name="ZoneTexte 8">
              <a:extLst>
                <a:ext uri="{FF2B5EF4-FFF2-40B4-BE49-F238E27FC236}">
                  <a16:creationId xmlns:a16="http://schemas.microsoft.com/office/drawing/2014/main" id="{34D8EC94-ABA6-4E4D-B37F-FA3DF11394A8}"/>
                </a:ext>
              </a:extLst>
            </p:cNvPr>
            <p:cNvSpPr txBox="1"/>
            <p:nvPr/>
          </p:nvSpPr>
          <p:spPr>
            <a:xfrm>
              <a:off x="4659274" y="3293056"/>
              <a:ext cx="137641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a:t>Opportunity pipeline</a:t>
              </a:r>
            </a:p>
          </p:txBody>
        </p:sp>
        <p:sp>
          <p:nvSpPr>
            <p:cNvPr id="14" name="Rectangle : coins arrondis 13">
              <a:extLst>
                <a:ext uri="{FF2B5EF4-FFF2-40B4-BE49-F238E27FC236}">
                  <a16:creationId xmlns:a16="http://schemas.microsoft.com/office/drawing/2014/main" id="{186590F2-4BBD-4324-A750-54D5053D20B5}"/>
                </a:ext>
              </a:extLst>
            </p:cNvPr>
            <p:cNvSpPr/>
            <p:nvPr/>
          </p:nvSpPr>
          <p:spPr>
            <a:xfrm>
              <a:off x="7103489" y="5502417"/>
              <a:ext cx="943230" cy="417504"/>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400" dirty="0"/>
                <a:t>2030</a:t>
              </a:r>
            </a:p>
            <a:p>
              <a:pPr algn="ctr"/>
              <a:r>
                <a:rPr lang="fr-FR" sz="1400" dirty="0"/>
                <a:t>Ambition</a:t>
              </a:r>
            </a:p>
          </p:txBody>
        </p:sp>
        <p:sp>
          <p:nvSpPr>
            <p:cNvPr id="17" name="Rectangle : coins arrondis 16">
              <a:extLst>
                <a:ext uri="{FF2B5EF4-FFF2-40B4-BE49-F238E27FC236}">
                  <a16:creationId xmlns:a16="http://schemas.microsoft.com/office/drawing/2014/main" id="{8CA23104-4BE7-40AD-A310-2740316651D9}"/>
                </a:ext>
              </a:extLst>
            </p:cNvPr>
            <p:cNvSpPr/>
            <p:nvPr/>
          </p:nvSpPr>
          <p:spPr>
            <a:xfrm>
              <a:off x="4113037" y="5502416"/>
              <a:ext cx="636874" cy="417504"/>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400" dirty="0"/>
                <a:t>2024</a:t>
              </a:r>
            </a:p>
          </p:txBody>
        </p:sp>
      </p:grpSp>
      <p:sp>
        <p:nvSpPr>
          <p:cNvPr id="22" name="ZoneTexte 21">
            <a:extLst>
              <a:ext uri="{FF2B5EF4-FFF2-40B4-BE49-F238E27FC236}">
                <a16:creationId xmlns:a16="http://schemas.microsoft.com/office/drawing/2014/main" id="{E2D0399A-C04F-4857-9BCD-370887EBC323}"/>
              </a:ext>
            </a:extLst>
          </p:cNvPr>
          <p:cNvSpPr txBox="1"/>
          <p:nvPr/>
        </p:nvSpPr>
        <p:spPr>
          <a:xfrm>
            <a:off x="7038267" y="1543470"/>
            <a:ext cx="4572000" cy="5078313"/>
          </a:xfrm>
          <a:prstGeom prst="rect">
            <a:avLst/>
          </a:prstGeom>
          <a:noFill/>
        </p:spPr>
        <p:txBody>
          <a:bodyPr wrap="square" rtlCol="0">
            <a:spAutoFit/>
          </a:bodyPr>
          <a:lstStyle/>
          <a:p>
            <a:endParaRPr lang="fr-FR" sz="1500" dirty="0">
              <a:solidFill>
                <a:schemeClr val="tx1">
                  <a:lumMod val="75000"/>
                  <a:lumOff val="25000"/>
                </a:schemeClr>
              </a:solidFill>
            </a:endParaRPr>
          </a:p>
          <a:p>
            <a:endParaRPr lang="fr-FR" sz="1500" dirty="0">
              <a:solidFill>
                <a:schemeClr val="tx1">
                  <a:lumMod val="75000"/>
                  <a:lumOff val="25000"/>
                </a:schemeClr>
              </a:solidFill>
            </a:endParaRPr>
          </a:p>
          <a:p>
            <a:pPr marL="285750" indent="-285750">
              <a:lnSpc>
                <a:spcPct val="90000"/>
              </a:lnSpc>
              <a:spcBef>
                <a:spcPts val="600"/>
              </a:spcBef>
              <a:spcAft>
                <a:spcPts val="600"/>
              </a:spcAft>
              <a:buClr>
                <a:srgbClr val="009CA6"/>
              </a:buClr>
              <a:buFont typeface="Arial" panose="020B0604020202020204" pitchFamily="34" charset="0"/>
              <a:buChar char="|"/>
            </a:pPr>
            <a:r>
              <a:rPr lang="en-US" sz="1500" dirty="0">
                <a:solidFill>
                  <a:schemeClr val="tx1">
                    <a:lumMod val="75000"/>
                    <a:lumOff val="25000"/>
                  </a:schemeClr>
                </a:solidFill>
              </a:rPr>
              <a:t>Opportunity pipeline before 2024 = tenders announced by Governments with timing and capacity</a:t>
            </a:r>
          </a:p>
          <a:p>
            <a:pPr lvl="1">
              <a:lnSpc>
                <a:spcPct val="90000"/>
              </a:lnSpc>
              <a:spcBef>
                <a:spcPts val="600"/>
              </a:spcBef>
              <a:spcAft>
                <a:spcPts val="600"/>
              </a:spcAft>
              <a:buClr>
                <a:srgbClr val="009CA6"/>
              </a:buClr>
            </a:pPr>
            <a:r>
              <a:rPr lang="en-US" sz="1500" dirty="0">
                <a:solidFill>
                  <a:schemeClr val="tx1">
                    <a:lumMod val="75000"/>
                    <a:lumOff val="25000"/>
                  </a:schemeClr>
                </a:solidFill>
              </a:rPr>
              <a:t>France AO6 and AO9, Celtic Sea, Scotland INTOG, California, Norway, Oregon, Maine, Spain</a:t>
            </a:r>
          </a:p>
          <a:p>
            <a:pPr marL="285750" indent="-285750">
              <a:lnSpc>
                <a:spcPct val="90000"/>
              </a:lnSpc>
              <a:spcBef>
                <a:spcPts val="600"/>
              </a:spcBef>
              <a:spcAft>
                <a:spcPts val="600"/>
              </a:spcAft>
              <a:buClr>
                <a:srgbClr val="009CA6"/>
              </a:buClr>
              <a:buFont typeface="Arial" panose="020B0604020202020204" pitchFamily="34" charset="0"/>
              <a:buChar char="|"/>
            </a:pPr>
            <a:endParaRPr lang="fr-FR" sz="1500" dirty="0">
              <a:solidFill>
                <a:schemeClr val="tx1">
                  <a:lumMod val="75000"/>
                  <a:lumOff val="25000"/>
                </a:schemeClr>
              </a:solidFill>
            </a:endParaRPr>
          </a:p>
          <a:p>
            <a:pPr marL="285750" indent="-285750">
              <a:lnSpc>
                <a:spcPct val="90000"/>
              </a:lnSpc>
              <a:spcBef>
                <a:spcPts val="600"/>
              </a:spcBef>
              <a:spcAft>
                <a:spcPts val="600"/>
              </a:spcAft>
              <a:buClr>
                <a:srgbClr val="009CA6"/>
              </a:buClr>
              <a:buFont typeface="Arial" panose="020B0604020202020204" pitchFamily="34" charset="0"/>
              <a:buChar char="|"/>
            </a:pPr>
            <a:r>
              <a:rPr lang="en-US" sz="1500" dirty="0">
                <a:solidFill>
                  <a:schemeClr val="tx1">
                    <a:lumMod val="75000"/>
                    <a:lumOff val="25000"/>
                  </a:schemeClr>
                </a:solidFill>
              </a:rPr>
              <a:t>Substantiated pipeline = projects with agreements signed by BW </a:t>
            </a:r>
            <a:r>
              <a:rPr lang="en-US" sz="1500" dirty="0" err="1">
                <a:solidFill>
                  <a:schemeClr val="tx1">
                    <a:lumMod val="75000"/>
                    <a:lumOff val="25000"/>
                  </a:schemeClr>
                </a:solidFill>
              </a:rPr>
              <a:t>Ideol</a:t>
            </a:r>
            <a:r>
              <a:rPr lang="en-US" sz="1500" dirty="0">
                <a:solidFill>
                  <a:schemeClr val="tx1">
                    <a:lumMod val="75000"/>
                    <a:lumOff val="25000"/>
                  </a:schemeClr>
                </a:solidFill>
              </a:rPr>
              <a:t> for a specific site or tender with leading partners</a:t>
            </a:r>
          </a:p>
          <a:p>
            <a:pPr lvl="1">
              <a:lnSpc>
                <a:spcPct val="90000"/>
              </a:lnSpc>
              <a:spcBef>
                <a:spcPts val="600"/>
              </a:spcBef>
              <a:spcAft>
                <a:spcPts val="600"/>
              </a:spcAft>
              <a:buClr>
                <a:srgbClr val="009CA6"/>
              </a:buClr>
            </a:pPr>
            <a:r>
              <a:rPr lang="en-US" sz="1500" dirty="0">
                <a:solidFill>
                  <a:schemeClr val="tx1">
                    <a:lumMod val="75000"/>
                    <a:lumOff val="25000"/>
                  </a:schemeClr>
                </a:solidFill>
              </a:rPr>
              <a:t>France AO5, Taiwan, Japan</a:t>
            </a:r>
          </a:p>
          <a:p>
            <a:pPr marL="285750" indent="-285750">
              <a:lnSpc>
                <a:spcPct val="90000"/>
              </a:lnSpc>
              <a:spcBef>
                <a:spcPts val="600"/>
              </a:spcBef>
              <a:spcAft>
                <a:spcPts val="600"/>
              </a:spcAft>
              <a:buClr>
                <a:srgbClr val="009CA6"/>
              </a:buClr>
              <a:buFont typeface="Arial" panose="020B0604020202020204" pitchFamily="34" charset="0"/>
              <a:buChar char="|"/>
            </a:pPr>
            <a:endParaRPr lang="fr-FR" sz="1500" dirty="0">
              <a:solidFill>
                <a:schemeClr val="tx1">
                  <a:lumMod val="75000"/>
                  <a:lumOff val="25000"/>
                </a:schemeClr>
              </a:solidFill>
            </a:endParaRPr>
          </a:p>
          <a:p>
            <a:endParaRPr lang="fr-FR" dirty="0"/>
          </a:p>
          <a:p>
            <a:pPr marL="285750" indent="-285750">
              <a:buFont typeface="Wingdings" panose="05000000000000000000" pitchFamily="2" charset="2"/>
              <a:buChar char="ü"/>
            </a:pPr>
            <a:endParaRPr lang="fr-FR" dirty="0"/>
          </a:p>
          <a:p>
            <a:endParaRPr lang="fr-FR" dirty="0"/>
          </a:p>
          <a:p>
            <a:endParaRPr lang="fr-FR" dirty="0"/>
          </a:p>
        </p:txBody>
      </p:sp>
      <p:sp>
        <p:nvSpPr>
          <p:cNvPr id="23" name="Ellipse 22">
            <a:extLst>
              <a:ext uri="{FF2B5EF4-FFF2-40B4-BE49-F238E27FC236}">
                <a16:creationId xmlns:a16="http://schemas.microsoft.com/office/drawing/2014/main" id="{26843475-F15F-49A8-BDFE-EB1D84BFB36E}"/>
              </a:ext>
            </a:extLst>
          </p:cNvPr>
          <p:cNvSpPr/>
          <p:nvPr/>
        </p:nvSpPr>
        <p:spPr>
          <a:xfrm>
            <a:off x="1545188" y="4422117"/>
            <a:ext cx="1122948" cy="483118"/>
          </a:xfrm>
          <a:prstGeom prst="ellipse">
            <a:avLst/>
          </a:prstGeom>
          <a:solidFill>
            <a:srgbClr val="055A73"/>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r-FR" sz="1400" dirty="0"/>
              <a:t>1GW</a:t>
            </a:r>
          </a:p>
        </p:txBody>
      </p:sp>
    </p:spTree>
    <p:extLst>
      <p:ext uri="{BB962C8B-B14F-4D97-AF65-F5344CB8AC3E}">
        <p14:creationId xmlns:p14="http://schemas.microsoft.com/office/powerpoint/2010/main" val="340733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1B76911-AFFC-4D18-8CBB-2FD790563E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5" name="think-cell Slide" r:id="rId20" imgW="351" imgH="351" progId="TCLayout.ActiveDocument.1">
                  <p:embed/>
                </p:oleObj>
              </mc:Choice>
              <mc:Fallback>
                <p:oleObj name="think-cell Slide" r:id="rId20" imgW="351" imgH="351" progId="TCLayout.ActiveDocument.1">
                  <p:embed/>
                  <p:pic>
                    <p:nvPicPr>
                      <p:cNvPr id="5" name="Object 4" hidden="1">
                        <a:extLst>
                          <a:ext uri="{FF2B5EF4-FFF2-40B4-BE49-F238E27FC236}">
                            <a16:creationId xmlns:a16="http://schemas.microsoft.com/office/drawing/2014/main" id="{11B76911-AFFC-4D18-8CBB-2FD790563EFA}"/>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B7E2F792-34AE-4A87-A7A3-304A2A72E877}"/>
              </a:ext>
            </a:extLst>
          </p:cNvPr>
          <p:cNvSpPr/>
          <p:nvPr/>
        </p:nvSpPr>
        <p:spPr>
          <a:xfrm>
            <a:off x="511175" y="1409253"/>
            <a:ext cx="2132890" cy="4765264"/>
          </a:xfrm>
          <a:prstGeom prst="roundRect">
            <a:avLst>
              <a:gd name="adj" fmla="val 9559"/>
            </a:avLst>
          </a:prstGeom>
          <a:gradFill>
            <a:gsLst>
              <a:gs pos="100000">
                <a:schemeClr val="accent5">
                  <a:alpha val="20000"/>
                </a:schemeClr>
              </a:gs>
              <a:gs pos="50000">
                <a:schemeClr val="accent4">
                  <a:alpha val="20000"/>
                </a:schemeClr>
              </a:gs>
              <a:gs pos="0">
                <a:schemeClr val="tx2">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C7B3F17C-4F37-47B5-A5F7-A9D10865F30E}"/>
              </a:ext>
            </a:extLst>
          </p:cNvPr>
          <p:cNvSpPr/>
          <p:nvPr/>
        </p:nvSpPr>
        <p:spPr>
          <a:xfrm>
            <a:off x="2771556" y="1409253"/>
            <a:ext cx="2132890" cy="4765264"/>
          </a:xfrm>
          <a:prstGeom prst="roundRect">
            <a:avLst>
              <a:gd name="adj" fmla="val 9559"/>
            </a:avLst>
          </a:prstGeom>
          <a:gradFill>
            <a:gsLst>
              <a:gs pos="100000">
                <a:schemeClr val="accent5">
                  <a:alpha val="20000"/>
                </a:schemeClr>
              </a:gs>
              <a:gs pos="50000">
                <a:schemeClr val="accent4">
                  <a:alpha val="20000"/>
                </a:schemeClr>
              </a:gs>
              <a:gs pos="0">
                <a:schemeClr val="tx2">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9A4A6CB8-5CEC-47E2-9BAF-04B252B08380}"/>
              </a:ext>
            </a:extLst>
          </p:cNvPr>
          <p:cNvSpPr/>
          <p:nvPr/>
        </p:nvSpPr>
        <p:spPr>
          <a:xfrm>
            <a:off x="5031937" y="1409253"/>
            <a:ext cx="2132890" cy="4765264"/>
          </a:xfrm>
          <a:prstGeom prst="roundRect">
            <a:avLst>
              <a:gd name="adj" fmla="val 9559"/>
            </a:avLst>
          </a:prstGeom>
          <a:gradFill>
            <a:gsLst>
              <a:gs pos="100000">
                <a:schemeClr val="accent5">
                  <a:alpha val="20000"/>
                </a:schemeClr>
              </a:gs>
              <a:gs pos="50000">
                <a:schemeClr val="accent4">
                  <a:alpha val="20000"/>
                </a:schemeClr>
              </a:gs>
              <a:gs pos="0">
                <a:schemeClr val="tx2">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29C5E1E6-292D-4D9A-B124-D7EC0646B93F}"/>
              </a:ext>
            </a:extLst>
          </p:cNvPr>
          <p:cNvSpPr/>
          <p:nvPr/>
        </p:nvSpPr>
        <p:spPr>
          <a:xfrm>
            <a:off x="7292317" y="1409253"/>
            <a:ext cx="2132890" cy="4765264"/>
          </a:xfrm>
          <a:prstGeom prst="roundRect">
            <a:avLst>
              <a:gd name="adj" fmla="val 9559"/>
            </a:avLst>
          </a:prstGeom>
          <a:gradFill>
            <a:gsLst>
              <a:gs pos="100000">
                <a:schemeClr val="accent5">
                  <a:alpha val="20000"/>
                </a:schemeClr>
              </a:gs>
              <a:gs pos="50000">
                <a:schemeClr val="accent4">
                  <a:alpha val="20000"/>
                </a:schemeClr>
              </a:gs>
              <a:gs pos="0">
                <a:schemeClr val="tx2">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D8E2A875-820F-47DF-A305-F869C1EF0189}"/>
              </a:ext>
            </a:extLst>
          </p:cNvPr>
          <p:cNvSpPr/>
          <p:nvPr/>
        </p:nvSpPr>
        <p:spPr>
          <a:xfrm>
            <a:off x="9552698" y="1409253"/>
            <a:ext cx="2132890" cy="4765264"/>
          </a:xfrm>
          <a:prstGeom prst="roundRect">
            <a:avLst>
              <a:gd name="adj" fmla="val 9559"/>
            </a:avLst>
          </a:prstGeom>
          <a:gradFill>
            <a:gsLst>
              <a:gs pos="100000">
                <a:schemeClr val="accent5">
                  <a:alpha val="20000"/>
                </a:schemeClr>
              </a:gs>
              <a:gs pos="50000">
                <a:schemeClr val="accent4">
                  <a:alpha val="20000"/>
                </a:schemeClr>
              </a:gs>
              <a:gs pos="0">
                <a:schemeClr val="tx2">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DDB830-9D7E-413E-9092-25A336BD9C8E}"/>
              </a:ext>
            </a:extLst>
          </p:cNvPr>
          <p:cNvSpPr>
            <a:spLocks noGrp="1"/>
          </p:cNvSpPr>
          <p:nvPr>
            <p:ph type="title"/>
          </p:nvPr>
        </p:nvSpPr>
        <p:spPr>
          <a:xfrm>
            <a:off x="511175" y="646965"/>
            <a:ext cx="11174413" cy="415498"/>
          </a:xfrm>
        </p:spPr>
        <p:txBody>
          <a:bodyPr vert="horz">
            <a:normAutofit fontScale="90000"/>
          </a:bodyPr>
          <a:lstStyle/>
          <a:p>
            <a:r>
              <a:rPr lang="en-GB" dirty="0"/>
              <a:t>A large and unique project portfolio</a:t>
            </a:r>
          </a:p>
        </p:txBody>
      </p:sp>
      <p:sp>
        <p:nvSpPr>
          <p:cNvPr id="3" name="Slide Number Placeholder 2">
            <a:extLst>
              <a:ext uri="{FF2B5EF4-FFF2-40B4-BE49-F238E27FC236}">
                <a16:creationId xmlns:a16="http://schemas.microsoft.com/office/drawing/2014/main" id="{06B5C809-8EC9-4420-A55D-DD8B09CAA6A1}"/>
              </a:ext>
            </a:extLst>
          </p:cNvPr>
          <p:cNvSpPr>
            <a:spLocks noGrp="1"/>
          </p:cNvSpPr>
          <p:nvPr>
            <p:ph type="sldNum" sz="quarter" idx="4"/>
          </p:nvPr>
        </p:nvSpPr>
        <p:spPr/>
        <p:txBody>
          <a:bodyPr/>
          <a:lstStyle/>
          <a:p>
            <a:fld id="{EFD60563-7294-6E43-89C2-8065AA058612}" type="slidenum">
              <a:rPr lang="en-GB" smtClean="0"/>
              <a:pPr/>
              <a:t>19</a:t>
            </a:fld>
            <a:endParaRPr lang="en-GB" dirty="0"/>
          </a:p>
        </p:txBody>
      </p:sp>
      <p:pic>
        <p:nvPicPr>
          <p:cNvPr id="7" name="France">
            <a:extLst>
              <a:ext uri="{FF2B5EF4-FFF2-40B4-BE49-F238E27FC236}">
                <a16:creationId xmlns:a16="http://schemas.microsoft.com/office/drawing/2014/main" id="{F25CDC19-FC96-4CB8-990A-1CE773AE7D9B}"/>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315153" y="1212404"/>
            <a:ext cx="524934" cy="393700"/>
          </a:xfrm>
          <a:prstGeom prst="rect">
            <a:avLst/>
          </a:prstGeom>
        </p:spPr>
      </p:pic>
      <p:pic>
        <p:nvPicPr>
          <p:cNvPr id="8" name="Japan">
            <a:extLst>
              <a:ext uri="{FF2B5EF4-FFF2-40B4-BE49-F238E27FC236}">
                <a16:creationId xmlns:a16="http://schemas.microsoft.com/office/drawing/2014/main" id="{E11029B3-E56E-4B88-8A51-84FC895BC93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576064" y="1213198"/>
            <a:ext cx="523875" cy="392906"/>
          </a:xfrm>
          <a:prstGeom prst="rect">
            <a:avLst/>
          </a:prstGeom>
        </p:spPr>
      </p:pic>
      <p:pic>
        <p:nvPicPr>
          <p:cNvPr id="11" name="United States of America">
            <a:extLst>
              <a:ext uri="{FF2B5EF4-FFF2-40B4-BE49-F238E27FC236}">
                <a16:creationId xmlns:a16="http://schemas.microsoft.com/office/drawing/2014/main" id="{13EFC908-456C-4862-A6DE-9F6A0BF394A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096295" y="1212404"/>
            <a:ext cx="524934" cy="393700"/>
          </a:xfrm>
          <a:prstGeom prst="rect">
            <a:avLst/>
          </a:prstGeom>
        </p:spPr>
      </p:pic>
      <p:pic>
        <p:nvPicPr>
          <p:cNvPr id="12" name="United Kingdom">
            <a:extLst>
              <a:ext uri="{FF2B5EF4-FFF2-40B4-BE49-F238E27FC236}">
                <a16:creationId xmlns:a16="http://schemas.microsoft.com/office/drawing/2014/main" id="{E372E510-B29A-4B90-B73B-98AF1B70287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837238" y="1214388"/>
            <a:ext cx="522288" cy="391716"/>
          </a:xfrm>
          <a:prstGeom prst="rect">
            <a:avLst/>
          </a:prstGeom>
        </p:spPr>
      </p:pic>
      <p:sp>
        <p:nvSpPr>
          <p:cNvPr id="20" name="TextBox 19">
            <a:extLst>
              <a:ext uri="{FF2B5EF4-FFF2-40B4-BE49-F238E27FC236}">
                <a16:creationId xmlns:a16="http://schemas.microsoft.com/office/drawing/2014/main" id="{546B509A-46E3-4586-9E2B-FED373BA2CE8}"/>
              </a:ext>
            </a:extLst>
          </p:cNvPr>
          <p:cNvSpPr txBox="1"/>
          <p:nvPr/>
        </p:nvSpPr>
        <p:spPr>
          <a:xfrm>
            <a:off x="8538955" y="1187718"/>
            <a:ext cx="857678" cy="246221"/>
          </a:xfrm>
          <a:prstGeom prst="rect">
            <a:avLst/>
          </a:prstGeom>
          <a:noFill/>
        </p:spPr>
        <p:txBody>
          <a:bodyPr wrap="square" rtlCol="0">
            <a:spAutoFit/>
          </a:bodyPr>
          <a:lstStyle/>
          <a:p>
            <a:r>
              <a:rPr lang="en-GB" sz="1000" i="1" dirty="0"/>
              <a:t>California</a:t>
            </a:r>
          </a:p>
        </p:txBody>
      </p:sp>
      <p:grpSp>
        <p:nvGrpSpPr>
          <p:cNvPr id="27" name="Group 26">
            <a:extLst>
              <a:ext uri="{FF2B5EF4-FFF2-40B4-BE49-F238E27FC236}">
                <a16:creationId xmlns:a16="http://schemas.microsoft.com/office/drawing/2014/main" id="{2F505F29-477D-4A38-A968-ACA631B3EE64}"/>
              </a:ext>
            </a:extLst>
          </p:cNvPr>
          <p:cNvGrpSpPr/>
          <p:nvPr/>
        </p:nvGrpSpPr>
        <p:grpSpPr>
          <a:xfrm>
            <a:off x="9965671" y="1213704"/>
            <a:ext cx="1374242" cy="392400"/>
            <a:chOff x="9899066" y="1213704"/>
            <a:chExt cx="1374242" cy="392400"/>
          </a:xfrm>
        </p:grpSpPr>
        <p:pic>
          <p:nvPicPr>
            <p:cNvPr id="21" name="Bouvet Island">
              <a:extLst>
                <a:ext uri="{FF2B5EF4-FFF2-40B4-BE49-F238E27FC236}">
                  <a16:creationId xmlns:a16="http://schemas.microsoft.com/office/drawing/2014/main" id="{E35C24F3-5F18-41BA-9666-99177745CBF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899066" y="1213704"/>
              <a:ext cx="523201" cy="392400"/>
            </a:xfrm>
            <a:prstGeom prst="rect">
              <a:avLst/>
            </a:prstGeom>
          </p:spPr>
        </p:pic>
        <p:pic>
          <p:nvPicPr>
            <p:cNvPr id="24" name="South Korea">
              <a:extLst>
                <a:ext uri="{FF2B5EF4-FFF2-40B4-BE49-F238E27FC236}">
                  <a16:creationId xmlns:a16="http://schemas.microsoft.com/office/drawing/2014/main" id="{D987B4EA-64CB-4F3F-8429-E5B8FCB3A43F}"/>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182747" y="1213704"/>
              <a:ext cx="523201" cy="392400"/>
            </a:xfrm>
            <a:prstGeom prst="rect">
              <a:avLst/>
            </a:prstGeom>
          </p:spPr>
        </p:pic>
        <p:pic>
          <p:nvPicPr>
            <p:cNvPr id="25" name="Taiwan">
              <a:extLst>
                <a:ext uri="{FF2B5EF4-FFF2-40B4-BE49-F238E27FC236}">
                  <a16:creationId xmlns:a16="http://schemas.microsoft.com/office/drawing/2014/main" id="{1BFB9426-7F4F-45E9-99D0-EF67C6581910}"/>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466428" y="1213704"/>
              <a:ext cx="523200" cy="392400"/>
            </a:xfrm>
            <a:prstGeom prst="rect">
              <a:avLst/>
            </a:prstGeom>
          </p:spPr>
        </p:pic>
        <p:pic>
          <p:nvPicPr>
            <p:cNvPr id="26" name="Spain">
              <a:extLst>
                <a:ext uri="{FF2B5EF4-FFF2-40B4-BE49-F238E27FC236}">
                  <a16:creationId xmlns:a16="http://schemas.microsoft.com/office/drawing/2014/main" id="{474A45A3-E6D3-46B9-9F74-17F1E08AC776}"/>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750108" y="1213704"/>
              <a:ext cx="523200" cy="392400"/>
            </a:xfrm>
            <a:prstGeom prst="rect">
              <a:avLst/>
            </a:prstGeom>
          </p:spPr>
        </p:pic>
      </p:grpSp>
      <p:graphicFrame>
        <p:nvGraphicFramePr>
          <p:cNvPr id="49" name="Chart 48">
            <a:extLst>
              <a:ext uri="{FF2B5EF4-FFF2-40B4-BE49-F238E27FC236}">
                <a16:creationId xmlns:a16="http://schemas.microsoft.com/office/drawing/2014/main" id="{79A8414D-FA84-404F-BCB2-3098D3BCB7DF}"/>
              </a:ext>
            </a:extLst>
          </p:cNvPr>
          <p:cNvGraphicFramePr/>
          <p:nvPr>
            <p:custDataLst>
              <p:tags r:id="rId3"/>
            </p:custDataLst>
          </p:nvPr>
        </p:nvGraphicFramePr>
        <p:xfrm>
          <a:off x="823913" y="4109450"/>
          <a:ext cx="1508125" cy="1673225"/>
        </p:xfrm>
        <a:graphic>
          <a:graphicData uri="http://schemas.openxmlformats.org/drawingml/2006/chart">
            <c:chart xmlns:c="http://schemas.openxmlformats.org/drawingml/2006/chart" xmlns:r="http://schemas.openxmlformats.org/officeDocument/2006/relationships" r:id="rId30"/>
          </a:graphicData>
        </a:graphic>
      </p:graphicFrame>
      <p:sp>
        <p:nvSpPr>
          <p:cNvPr id="42" name="Text Placeholder 2">
            <a:extLst>
              <a:ext uri="{FF2B5EF4-FFF2-40B4-BE49-F238E27FC236}">
                <a16:creationId xmlns:a16="http://schemas.microsoft.com/office/drawing/2014/main" id="{853789F6-740C-D845-A494-2E6FF46CD9D5}"/>
              </a:ext>
            </a:extLst>
          </p:cNvPr>
          <p:cNvSpPr>
            <a:spLocks noGrp="1"/>
          </p:cNvSpPr>
          <p:nvPr>
            <p:custDataLst>
              <p:tags r:id="rId4"/>
            </p:custDataLst>
          </p:nvPr>
        </p:nvSpPr>
        <p:spPr bwMode="gray">
          <a:xfrm>
            <a:off x="1200149" y="5076238"/>
            <a:ext cx="7556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dirty="0">
                <a:solidFill>
                  <a:schemeClr val="hlink"/>
                </a:solidFill>
              </a:rPr>
              <a:t>~</a:t>
            </a:r>
            <a:fld id="{52A3786F-C769-4D4C-9C7B-3848D11936DF}" type="datetime'''''2.''''''''''''7'''''''''' ''G''''''''W'''''''''''''''">
              <a:rPr lang="en-GB" altLang="en-US" sz="1400" smtClean="0">
                <a:solidFill>
                  <a:schemeClr val="hlink"/>
                </a:solidFill>
              </a:rPr>
              <a:pPr marL="0" lvl="1" indent="0" algn="ctr">
                <a:spcBef>
                  <a:spcPct val="0"/>
                </a:spcBef>
                <a:spcAft>
                  <a:spcPct val="0"/>
                </a:spcAft>
                <a:buNone/>
              </a:pPr>
              <a:t>2.7 GW</a:t>
            </a:fld>
            <a:endParaRPr lang="en-GB" sz="1400" dirty="0">
              <a:solidFill>
                <a:schemeClr val="hlink"/>
              </a:solidFill>
            </a:endParaRPr>
          </a:p>
        </p:txBody>
      </p:sp>
      <p:sp>
        <p:nvSpPr>
          <p:cNvPr id="28" name="Text Placeholder 2">
            <a:extLst>
              <a:ext uri="{FF2B5EF4-FFF2-40B4-BE49-F238E27FC236}">
                <a16:creationId xmlns:a16="http://schemas.microsoft.com/office/drawing/2014/main" id="{853789F6-740C-D845-A494-2E6FF46CD9D5}"/>
              </a:ext>
            </a:extLst>
          </p:cNvPr>
          <p:cNvSpPr>
            <a:spLocks noGrp="1"/>
          </p:cNvSpPr>
          <p:nvPr>
            <p:custDataLst>
              <p:tags r:id="rId5"/>
            </p:custDataLst>
          </p:nvPr>
        </p:nvSpPr>
        <p:spPr bwMode="auto">
          <a:xfrm>
            <a:off x="1044574" y="5758863"/>
            <a:ext cx="10668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b="0" dirty="0">
                <a:solidFill>
                  <a:srgbClr val="000000"/>
                </a:solidFill>
              </a:rPr>
              <a:t>2030 pipeline</a:t>
            </a:r>
            <a:endParaRPr lang="en-GB" sz="1400" b="0" dirty="0">
              <a:solidFill>
                <a:srgbClr val="000000"/>
              </a:solidFill>
            </a:endParaRPr>
          </a:p>
        </p:txBody>
      </p:sp>
      <p:cxnSp>
        <p:nvCxnSpPr>
          <p:cNvPr id="68" name="Straight Connector 67">
            <a:extLst>
              <a:ext uri="{FF2B5EF4-FFF2-40B4-BE49-F238E27FC236}">
                <a16:creationId xmlns:a16="http://schemas.microsoft.com/office/drawing/2014/main" id="{DE18B4C7-8157-43D7-8784-860C15879C3A}"/>
              </a:ext>
            </a:extLst>
          </p:cNvPr>
          <p:cNvCxnSpPr/>
          <p:nvPr/>
        </p:nvCxnSpPr>
        <p:spPr>
          <a:xfrm>
            <a:off x="756191" y="6326626"/>
            <a:ext cx="8424000" cy="0"/>
          </a:xfrm>
          <a:prstGeom prst="line">
            <a:avLst/>
          </a:prstGeom>
          <a:ln w="28575">
            <a:solidFill>
              <a:srgbClr val="055A73"/>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F3DB740-E739-44BF-91A2-0AD10F752DD4}"/>
              </a:ext>
            </a:extLst>
          </p:cNvPr>
          <p:cNvSpPr txBox="1"/>
          <p:nvPr/>
        </p:nvSpPr>
        <p:spPr>
          <a:xfrm>
            <a:off x="4240255" y="6201736"/>
            <a:ext cx="1455872" cy="276999"/>
          </a:xfrm>
          <a:prstGeom prst="rect">
            <a:avLst/>
          </a:prstGeom>
          <a:solidFill>
            <a:schemeClr val="bg1"/>
          </a:solidFill>
        </p:spPr>
        <p:txBody>
          <a:bodyPr wrap="square" rtlCol="0">
            <a:spAutoFit/>
          </a:bodyPr>
          <a:lstStyle/>
          <a:p>
            <a:pPr algn="ctr"/>
            <a:r>
              <a:rPr lang="en-GB" sz="1200" b="1" dirty="0">
                <a:solidFill>
                  <a:schemeClr val="accent5"/>
                </a:solidFill>
              </a:rPr>
              <a:t>Key markets</a:t>
            </a:r>
          </a:p>
        </p:txBody>
      </p:sp>
      <p:graphicFrame>
        <p:nvGraphicFramePr>
          <p:cNvPr id="51" name="Chart 50">
            <a:extLst>
              <a:ext uri="{FF2B5EF4-FFF2-40B4-BE49-F238E27FC236}">
                <a16:creationId xmlns:a16="http://schemas.microsoft.com/office/drawing/2014/main" id="{496F9FB9-218D-4DB2-A973-632D657C7B22}"/>
              </a:ext>
            </a:extLst>
          </p:cNvPr>
          <p:cNvGraphicFramePr/>
          <p:nvPr>
            <p:custDataLst>
              <p:tags r:id="rId6"/>
            </p:custDataLst>
          </p:nvPr>
        </p:nvGraphicFramePr>
        <p:xfrm>
          <a:off x="9864725" y="4109450"/>
          <a:ext cx="1508125" cy="1673225"/>
        </p:xfrm>
        <a:graphic>
          <a:graphicData uri="http://schemas.openxmlformats.org/drawingml/2006/chart">
            <c:chart xmlns:c="http://schemas.openxmlformats.org/drawingml/2006/chart" xmlns:r="http://schemas.openxmlformats.org/officeDocument/2006/relationships" r:id="rId31"/>
          </a:graphicData>
        </a:graphic>
      </p:graphicFrame>
      <p:sp>
        <p:nvSpPr>
          <p:cNvPr id="357" name="Text Placeholder 2">
            <a:extLst>
              <a:ext uri="{FF2B5EF4-FFF2-40B4-BE49-F238E27FC236}">
                <a16:creationId xmlns:a16="http://schemas.microsoft.com/office/drawing/2014/main" id="{853789F6-740C-D845-A494-2E6FF46CD9D5}"/>
              </a:ext>
            </a:extLst>
          </p:cNvPr>
          <p:cNvSpPr>
            <a:spLocks noGrp="1"/>
          </p:cNvSpPr>
          <p:nvPr>
            <p:custDataLst>
              <p:tags r:id="rId7"/>
            </p:custDataLst>
          </p:nvPr>
        </p:nvSpPr>
        <p:spPr bwMode="gray">
          <a:xfrm>
            <a:off x="10191750" y="3994893"/>
            <a:ext cx="8540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dirty="0">
                <a:solidFill>
                  <a:schemeClr val="hlink"/>
                </a:solidFill>
              </a:rPr>
              <a:t>~</a:t>
            </a:r>
            <a:fld id="{0B1DD01F-BE96-4A26-BB21-5A5BF5FB0217}" type="datetime'1''''''0''''''''''''''''''''''.0'' ''G''W'''''''''''''''">
              <a:rPr lang="en-GB" altLang="en-US" sz="1400" smtClean="0">
                <a:solidFill>
                  <a:schemeClr val="hlink"/>
                </a:solidFill>
              </a:rPr>
              <a:pPr marL="0" lvl="1" indent="0" algn="ctr">
                <a:spcBef>
                  <a:spcPct val="0"/>
                </a:spcBef>
                <a:spcAft>
                  <a:spcPct val="0"/>
                </a:spcAft>
                <a:buNone/>
              </a:pPr>
              <a:t>10.0 GW</a:t>
            </a:fld>
            <a:endParaRPr lang="en-GB" sz="1400" dirty="0">
              <a:solidFill>
                <a:schemeClr val="hlink"/>
              </a:solidFill>
            </a:endParaRPr>
          </a:p>
        </p:txBody>
      </p:sp>
      <p:sp>
        <p:nvSpPr>
          <p:cNvPr id="132" name="Text Placeholder 2">
            <a:extLst>
              <a:ext uri="{FF2B5EF4-FFF2-40B4-BE49-F238E27FC236}">
                <a16:creationId xmlns:a16="http://schemas.microsoft.com/office/drawing/2014/main" id="{ECF68F93-14CE-425B-B156-060A143FB2B8}"/>
              </a:ext>
            </a:extLst>
          </p:cNvPr>
          <p:cNvSpPr>
            <a:spLocks noGrp="1"/>
          </p:cNvSpPr>
          <p:nvPr>
            <p:custDataLst>
              <p:tags r:id="rId8"/>
            </p:custDataLst>
          </p:nvPr>
        </p:nvSpPr>
        <p:spPr bwMode="auto">
          <a:xfrm>
            <a:off x="10085387" y="5758863"/>
            <a:ext cx="10668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b="0" dirty="0">
                <a:solidFill>
                  <a:srgbClr val="000000"/>
                </a:solidFill>
              </a:rPr>
              <a:t>2030 pipeline</a:t>
            </a:r>
            <a:endParaRPr lang="en-GB" sz="1400" b="0" dirty="0">
              <a:solidFill>
                <a:srgbClr val="000000"/>
              </a:solidFill>
            </a:endParaRPr>
          </a:p>
        </p:txBody>
      </p:sp>
      <p:graphicFrame>
        <p:nvGraphicFramePr>
          <p:cNvPr id="53" name="Chart 52">
            <a:extLst>
              <a:ext uri="{FF2B5EF4-FFF2-40B4-BE49-F238E27FC236}">
                <a16:creationId xmlns:a16="http://schemas.microsoft.com/office/drawing/2014/main" id="{5C877D6F-8738-44DF-BAB0-FD84C990CD7F}"/>
              </a:ext>
            </a:extLst>
          </p:cNvPr>
          <p:cNvGraphicFramePr/>
          <p:nvPr>
            <p:custDataLst>
              <p:tags r:id="rId9"/>
            </p:custDataLst>
          </p:nvPr>
        </p:nvGraphicFramePr>
        <p:xfrm>
          <a:off x="7604125" y="4109450"/>
          <a:ext cx="1508125" cy="1673225"/>
        </p:xfrm>
        <a:graphic>
          <a:graphicData uri="http://schemas.openxmlformats.org/drawingml/2006/chart">
            <c:chart xmlns:c="http://schemas.openxmlformats.org/drawingml/2006/chart" xmlns:r="http://schemas.openxmlformats.org/officeDocument/2006/relationships" r:id="rId32"/>
          </a:graphicData>
        </a:graphic>
      </p:graphicFrame>
      <p:sp>
        <p:nvSpPr>
          <p:cNvPr id="136" name="Text Placeholder 2">
            <a:extLst>
              <a:ext uri="{FF2B5EF4-FFF2-40B4-BE49-F238E27FC236}">
                <a16:creationId xmlns:a16="http://schemas.microsoft.com/office/drawing/2014/main" id="{09593CBC-5002-45AB-98F4-BD39ED01ED90}"/>
              </a:ext>
            </a:extLst>
          </p:cNvPr>
          <p:cNvSpPr>
            <a:spLocks noGrp="1"/>
          </p:cNvSpPr>
          <p:nvPr>
            <p:custDataLst>
              <p:tags r:id="rId10"/>
            </p:custDataLst>
          </p:nvPr>
        </p:nvSpPr>
        <p:spPr bwMode="auto">
          <a:xfrm>
            <a:off x="7824787" y="5758863"/>
            <a:ext cx="10668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b="0" dirty="0">
                <a:solidFill>
                  <a:srgbClr val="000000"/>
                </a:solidFill>
              </a:rPr>
              <a:t>2030 pipeline</a:t>
            </a:r>
            <a:endParaRPr lang="en-GB" sz="1400" b="0" dirty="0">
              <a:solidFill>
                <a:srgbClr val="000000"/>
              </a:solidFill>
            </a:endParaRPr>
          </a:p>
        </p:txBody>
      </p:sp>
      <p:sp>
        <p:nvSpPr>
          <p:cNvPr id="59" name="Text Placeholder 2">
            <a:extLst>
              <a:ext uri="{FF2B5EF4-FFF2-40B4-BE49-F238E27FC236}">
                <a16:creationId xmlns:a16="http://schemas.microsoft.com/office/drawing/2014/main" id="{853789F6-740C-D845-A494-2E6FF46CD9D5}"/>
              </a:ext>
            </a:extLst>
          </p:cNvPr>
          <p:cNvSpPr>
            <a:spLocks noGrp="1"/>
          </p:cNvSpPr>
          <p:nvPr>
            <p:custDataLst>
              <p:tags r:id="rId11"/>
            </p:custDataLst>
          </p:nvPr>
        </p:nvSpPr>
        <p:spPr bwMode="gray">
          <a:xfrm>
            <a:off x="7980362" y="5030200"/>
            <a:ext cx="7556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dirty="0">
                <a:solidFill>
                  <a:schemeClr val="hlink"/>
                </a:solidFill>
              </a:rPr>
              <a:t>~</a:t>
            </a:r>
            <a:fld id="{8ED51474-BE47-4959-B6A7-DFA08BB380A7}" type="datetime'''''''''3.''0'''''''''''''''''''''''''''''''' ''''''''''G''W'">
              <a:rPr lang="en-GB" altLang="en-US" sz="1400" smtClean="0">
                <a:solidFill>
                  <a:schemeClr val="hlink"/>
                </a:solidFill>
              </a:rPr>
              <a:pPr marL="0" lvl="1" indent="0" algn="ctr">
                <a:spcBef>
                  <a:spcPct val="0"/>
                </a:spcBef>
                <a:spcAft>
                  <a:spcPct val="0"/>
                </a:spcAft>
                <a:buNone/>
              </a:pPr>
              <a:t>3.0 GW</a:t>
            </a:fld>
            <a:endParaRPr lang="en-GB" sz="1400" dirty="0">
              <a:solidFill>
                <a:schemeClr val="hlink"/>
              </a:solidFill>
            </a:endParaRPr>
          </a:p>
        </p:txBody>
      </p:sp>
      <p:graphicFrame>
        <p:nvGraphicFramePr>
          <p:cNvPr id="54" name="Chart 53">
            <a:extLst>
              <a:ext uri="{FF2B5EF4-FFF2-40B4-BE49-F238E27FC236}">
                <a16:creationId xmlns:a16="http://schemas.microsoft.com/office/drawing/2014/main" id="{55D3220B-90E0-402F-9DCF-E892936C0A04}"/>
              </a:ext>
            </a:extLst>
          </p:cNvPr>
          <p:cNvGraphicFramePr/>
          <p:nvPr>
            <p:custDataLst>
              <p:tags r:id="rId12"/>
            </p:custDataLst>
          </p:nvPr>
        </p:nvGraphicFramePr>
        <p:xfrm>
          <a:off x="5345113" y="4109450"/>
          <a:ext cx="1508125" cy="1673225"/>
        </p:xfrm>
        <a:graphic>
          <a:graphicData uri="http://schemas.openxmlformats.org/drawingml/2006/chart">
            <c:chart xmlns:c="http://schemas.openxmlformats.org/drawingml/2006/chart" xmlns:r="http://schemas.openxmlformats.org/officeDocument/2006/relationships" r:id="rId33"/>
          </a:graphicData>
        </a:graphic>
      </p:graphicFrame>
      <p:sp>
        <p:nvSpPr>
          <p:cNvPr id="140" name="Text Placeholder 2">
            <a:extLst>
              <a:ext uri="{FF2B5EF4-FFF2-40B4-BE49-F238E27FC236}">
                <a16:creationId xmlns:a16="http://schemas.microsoft.com/office/drawing/2014/main" id="{E7D99A8E-EFF7-4F66-8A21-47823E1FC9A7}"/>
              </a:ext>
            </a:extLst>
          </p:cNvPr>
          <p:cNvSpPr>
            <a:spLocks noGrp="1"/>
          </p:cNvSpPr>
          <p:nvPr>
            <p:custDataLst>
              <p:tags r:id="rId13"/>
            </p:custDataLst>
          </p:nvPr>
        </p:nvSpPr>
        <p:spPr bwMode="auto">
          <a:xfrm>
            <a:off x="5565774" y="5758863"/>
            <a:ext cx="10668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b="0" dirty="0">
                <a:solidFill>
                  <a:srgbClr val="000000"/>
                </a:solidFill>
              </a:rPr>
              <a:t>2030 pipeline</a:t>
            </a:r>
            <a:endParaRPr lang="en-GB" sz="1400" b="0" dirty="0">
              <a:solidFill>
                <a:srgbClr val="000000"/>
              </a:solidFill>
            </a:endParaRPr>
          </a:p>
        </p:txBody>
      </p:sp>
      <p:sp>
        <p:nvSpPr>
          <p:cNvPr id="55" name="Text Placeholder 2">
            <a:extLst>
              <a:ext uri="{FF2B5EF4-FFF2-40B4-BE49-F238E27FC236}">
                <a16:creationId xmlns:a16="http://schemas.microsoft.com/office/drawing/2014/main" id="{853789F6-740C-D845-A494-2E6FF46CD9D5}"/>
              </a:ext>
            </a:extLst>
          </p:cNvPr>
          <p:cNvSpPr>
            <a:spLocks noGrp="1"/>
          </p:cNvSpPr>
          <p:nvPr>
            <p:custDataLst>
              <p:tags r:id="rId14"/>
            </p:custDataLst>
          </p:nvPr>
        </p:nvSpPr>
        <p:spPr bwMode="gray">
          <a:xfrm>
            <a:off x="5721349" y="4728575"/>
            <a:ext cx="7556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dirty="0">
                <a:solidFill>
                  <a:schemeClr val="hlink"/>
                </a:solidFill>
              </a:rPr>
              <a:t>~</a:t>
            </a:r>
            <a:fld id="{707B2613-9B6B-48BB-8898-0B14D8EB4E53}" type="datetime'''''5.''''''''''0'''''''''''''''''''' ''G''''W'''''''''''''">
              <a:rPr lang="en-GB" altLang="en-US" sz="1400" smtClean="0">
                <a:solidFill>
                  <a:schemeClr val="hlink"/>
                </a:solidFill>
              </a:rPr>
              <a:pPr marL="0" lvl="1" indent="0" algn="ctr">
                <a:spcBef>
                  <a:spcPct val="0"/>
                </a:spcBef>
                <a:spcAft>
                  <a:spcPct val="0"/>
                </a:spcAft>
                <a:buNone/>
              </a:pPr>
              <a:t>5.0 GW</a:t>
            </a:fld>
            <a:endParaRPr lang="en-GB" sz="1400" dirty="0">
              <a:solidFill>
                <a:schemeClr val="hlink"/>
              </a:solidFill>
            </a:endParaRPr>
          </a:p>
        </p:txBody>
      </p:sp>
      <p:graphicFrame>
        <p:nvGraphicFramePr>
          <p:cNvPr id="56" name="Chart 55">
            <a:extLst>
              <a:ext uri="{FF2B5EF4-FFF2-40B4-BE49-F238E27FC236}">
                <a16:creationId xmlns:a16="http://schemas.microsoft.com/office/drawing/2014/main" id="{AF2347E6-C9F8-4B91-8ED1-43F31D066783}"/>
              </a:ext>
            </a:extLst>
          </p:cNvPr>
          <p:cNvGraphicFramePr/>
          <p:nvPr>
            <p:custDataLst>
              <p:tags r:id="rId15"/>
            </p:custDataLst>
          </p:nvPr>
        </p:nvGraphicFramePr>
        <p:xfrm>
          <a:off x="3084513" y="4109450"/>
          <a:ext cx="1508125" cy="1673225"/>
        </p:xfrm>
        <a:graphic>
          <a:graphicData uri="http://schemas.openxmlformats.org/drawingml/2006/chart">
            <c:chart xmlns:c="http://schemas.openxmlformats.org/drawingml/2006/chart" xmlns:r="http://schemas.openxmlformats.org/officeDocument/2006/relationships" r:id="rId34"/>
          </a:graphicData>
        </a:graphic>
      </p:graphicFrame>
      <p:sp>
        <p:nvSpPr>
          <p:cNvPr id="144" name="Text Placeholder 2">
            <a:extLst>
              <a:ext uri="{FF2B5EF4-FFF2-40B4-BE49-F238E27FC236}">
                <a16:creationId xmlns:a16="http://schemas.microsoft.com/office/drawing/2014/main" id="{D827CD93-4214-49D1-930B-FF1CDBBE01D5}"/>
              </a:ext>
            </a:extLst>
          </p:cNvPr>
          <p:cNvSpPr>
            <a:spLocks noGrp="1"/>
          </p:cNvSpPr>
          <p:nvPr>
            <p:custDataLst>
              <p:tags r:id="rId16"/>
            </p:custDataLst>
          </p:nvPr>
        </p:nvSpPr>
        <p:spPr bwMode="auto">
          <a:xfrm>
            <a:off x="3305174" y="5758863"/>
            <a:ext cx="10668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b="0" dirty="0">
                <a:solidFill>
                  <a:srgbClr val="000000"/>
                </a:solidFill>
              </a:rPr>
              <a:t>2030 pipeline</a:t>
            </a:r>
            <a:endParaRPr lang="en-GB" sz="1400" b="0" dirty="0">
              <a:solidFill>
                <a:srgbClr val="000000"/>
              </a:solidFill>
            </a:endParaRPr>
          </a:p>
        </p:txBody>
      </p:sp>
      <p:sp>
        <p:nvSpPr>
          <p:cNvPr id="52" name="Text Placeholder 2">
            <a:extLst>
              <a:ext uri="{FF2B5EF4-FFF2-40B4-BE49-F238E27FC236}">
                <a16:creationId xmlns:a16="http://schemas.microsoft.com/office/drawing/2014/main" id="{853789F6-740C-D845-A494-2E6FF46CD9D5}"/>
              </a:ext>
            </a:extLst>
          </p:cNvPr>
          <p:cNvSpPr>
            <a:spLocks noGrp="1"/>
          </p:cNvSpPr>
          <p:nvPr>
            <p:custDataLst>
              <p:tags r:id="rId17"/>
            </p:custDataLst>
          </p:nvPr>
        </p:nvSpPr>
        <p:spPr bwMode="gray">
          <a:xfrm>
            <a:off x="3460749" y="5030200"/>
            <a:ext cx="7556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dirty="0">
                <a:solidFill>
                  <a:schemeClr val="hlink"/>
                </a:solidFill>
              </a:rPr>
              <a:t>~</a:t>
            </a:r>
            <a:fld id="{8DB17945-7CDD-46AC-A1FA-5176EF182328}" type="datetime'3''''''''''''''''''''''''''.''''''0'''''''''' ''''''''G''W'">
              <a:rPr lang="en-GB" altLang="en-US" sz="1400" smtClean="0">
                <a:solidFill>
                  <a:schemeClr val="hlink"/>
                </a:solidFill>
              </a:rPr>
              <a:pPr marL="0" lvl="1" indent="0" algn="ctr">
                <a:spcBef>
                  <a:spcPct val="0"/>
                </a:spcBef>
                <a:spcAft>
                  <a:spcPct val="0"/>
                </a:spcAft>
                <a:buNone/>
              </a:pPr>
              <a:t>3.0 GW</a:t>
            </a:fld>
            <a:endParaRPr lang="en-GB" sz="1400" dirty="0">
              <a:solidFill>
                <a:schemeClr val="hlink"/>
              </a:solidFill>
            </a:endParaRPr>
          </a:p>
        </p:txBody>
      </p:sp>
      <p:sp>
        <p:nvSpPr>
          <p:cNvPr id="335" name="TextBox 334">
            <a:extLst>
              <a:ext uri="{FF2B5EF4-FFF2-40B4-BE49-F238E27FC236}">
                <a16:creationId xmlns:a16="http://schemas.microsoft.com/office/drawing/2014/main" id="{32D7FE2A-C9DE-4ACB-A05F-4FDF30A57E15}"/>
              </a:ext>
            </a:extLst>
          </p:cNvPr>
          <p:cNvSpPr txBox="1"/>
          <p:nvPr/>
        </p:nvSpPr>
        <p:spPr>
          <a:xfrm>
            <a:off x="655169" y="1749694"/>
            <a:ext cx="1844902" cy="1831271"/>
          </a:xfrm>
          <a:prstGeom prst="rect">
            <a:avLst/>
          </a:prstGeom>
          <a:noFill/>
        </p:spPr>
        <p:txBody>
          <a:bodyPr wrap="square" rtlCol="0">
            <a:spAutoFit/>
          </a:bodyPr>
          <a:lstStyle/>
          <a:p>
            <a:pPr algn="ctr">
              <a:spcAft>
                <a:spcPts val="600"/>
              </a:spcAft>
            </a:pPr>
            <a:r>
              <a:rPr lang="en-GB" sz="1400" b="1" dirty="0"/>
              <a:t>Existing portfolio</a:t>
            </a:r>
          </a:p>
          <a:p>
            <a:pPr algn="ctr">
              <a:spcAft>
                <a:spcPts val="600"/>
              </a:spcAft>
            </a:pPr>
            <a:r>
              <a:rPr lang="en-GB" sz="1400" dirty="0"/>
              <a:t>Floatgen 2MW</a:t>
            </a:r>
          </a:p>
          <a:p>
            <a:pPr algn="ctr">
              <a:spcAft>
                <a:spcPts val="600"/>
              </a:spcAft>
            </a:pPr>
            <a:r>
              <a:rPr lang="en-GB" sz="1400" dirty="0" err="1"/>
              <a:t>EolMed</a:t>
            </a:r>
            <a:r>
              <a:rPr lang="en-GB" sz="1400" dirty="0"/>
              <a:t> 30MW</a:t>
            </a:r>
          </a:p>
          <a:p>
            <a:pPr algn="ctr">
              <a:spcAft>
                <a:spcPts val="600"/>
              </a:spcAft>
            </a:pPr>
            <a:r>
              <a:rPr lang="en-GB" sz="1400" dirty="0"/>
              <a:t>Partnership with EDF and Maple Power for Brittany tender (250MW)</a:t>
            </a:r>
          </a:p>
        </p:txBody>
      </p:sp>
      <p:sp>
        <p:nvSpPr>
          <p:cNvPr id="343" name="TextBox 342">
            <a:extLst>
              <a:ext uri="{FF2B5EF4-FFF2-40B4-BE49-F238E27FC236}">
                <a16:creationId xmlns:a16="http://schemas.microsoft.com/office/drawing/2014/main" id="{AD291A39-A947-4200-9084-182B404EEEA2}"/>
              </a:ext>
            </a:extLst>
          </p:cNvPr>
          <p:cNvSpPr txBox="1"/>
          <p:nvPr/>
        </p:nvSpPr>
        <p:spPr>
          <a:xfrm>
            <a:off x="2839119" y="1749694"/>
            <a:ext cx="1997765" cy="1107996"/>
          </a:xfrm>
          <a:prstGeom prst="rect">
            <a:avLst/>
          </a:prstGeom>
          <a:noFill/>
        </p:spPr>
        <p:txBody>
          <a:bodyPr wrap="square" rtlCol="0">
            <a:spAutoFit/>
          </a:bodyPr>
          <a:lstStyle/>
          <a:p>
            <a:pPr algn="ctr">
              <a:spcAft>
                <a:spcPts val="600"/>
              </a:spcAft>
            </a:pPr>
            <a:r>
              <a:rPr lang="en-GB" sz="1400" b="1" dirty="0"/>
              <a:t>Existing portfolio</a:t>
            </a:r>
          </a:p>
          <a:p>
            <a:pPr algn="ctr">
              <a:spcAft>
                <a:spcPts val="600"/>
              </a:spcAft>
            </a:pPr>
            <a:r>
              <a:rPr lang="en-GB" sz="1400" dirty="0" err="1"/>
              <a:t>Hibiki</a:t>
            </a:r>
            <a:r>
              <a:rPr lang="en-GB" sz="1400" dirty="0"/>
              <a:t> 3MW</a:t>
            </a:r>
          </a:p>
          <a:p>
            <a:pPr algn="ctr">
              <a:spcAft>
                <a:spcPts val="600"/>
              </a:spcAft>
            </a:pPr>
            <a:r>
              <a:rPr lang="en-GB" sz="1400" dirty="0"/>
              <a:t>JDAs sign for a total of up to 2GW</a:t>
            </a:r>
          </a:p>
        </p:txBody>
      </p:sp>
      <p:sp>
        <p:nvSpPr>
          <p:cNvPr id="344" name="TextBox 343">
            <a:extLst>
              <a:ext uri="{FF2B5EF4-FFF2-40B4-BE49-F238E27FC236}">
                <a16:creationId xmlns:a16="http://schemas.microsoft.com/office/drawing/2014/main" id="{D8FB8F29-6F2A-4CBA-A45F-014662471F5A}"/>
              </a:ext>
            </a:extLst>
          </p:cNvPr>
          <p:cNvSpPr txBox="1"/>
          <p:nvPr/>
        </p:nvSpPr>
        <p:spPr>
          <a:xfrm>
            <a:off x="5175931" y="1749694"/>
            <a:ext cx="1844902" cy="1323439"/>
          </a:xfrm>
          <a:prstGeom prst="rect">
            <a:avLst/>
          </a:prstGeom>
          <a:noFill/>
        </p:spPr>
        <p:txBody>
          <a:bodyPr wrap="square" rtlCol="0">
            <a:spAutoFit/>
          </a:bodyPr>
          <a:lstStyle/>
          <a:p>
            <a:pPr algn="ctr">
              <a:spcAft>
                <a:spcPts val="600"/>
              </a:spcAft>
            </a:pPr>
            <a:r>
              <a:rPr lang="en-GB" sz="1400" b="1" dirty="0"/>
              <a:t>Existing portfolio</a:t>
            </a:r>
          </a:p>
          <a:p>
            <a:pPr algn="ctr">
              <a:spcAft>
                <a:spcPts val="600"/>
              </a:spcAft>
            </a:pPr>
            <a:r>
              <a:rPr lang="en-GB" sz="1400" dirty="0" err="1"/>
              <a:t>ScotWind</a:t>
            </a:r>
            <a:r>
              <a:rPr lang="en-GB" sz="1400" dirty="0"/>
              <a:t> 1GW</a:t>
            </a:r>
          </a:p>
          <a:p>
            <a:pPr algn="ctr">
              <a:spcAft>
                <a:spcPts val="600"/>
              </a:spcAft>
            </a:pPr>
            <a:r>
              <a:rPr lang="en-GB" sz="1400" dirty="0"/>
              <a:t>Exclusive partnership with Port of </a:t>
            </a:r>
            <a:r>
              <a:rPr lang="en-GB" sz="1400" dirty="0" err="1"/>
              <a:t>Ardersier</a:t>
            </a:r>
            <a:endParaRPr lang="en-GB" sz="1400" dirty="0"/>
          </a:p>
        </p:txBody>
      </p:sp>
      <p:sp>
        <p:nvSpPr>
          <p:cNvPr id="345" name="TextBox 344">
            <a:extLst>
              <a:ext uri="{FF2B5EF4-FFF2-40B4-BE49-F238E27FC236}">
                <a16:creationId xmlns:a16="http://schemas.microsoft.com/office/drawing/2014/main" id="{3B211579-31C4-4CB2-95E1-FF8FF22593EA}"/>
              </a:ext>
            </a:extLst>
          </p:cNvPr>
          <p:cNvSpPr txBox="1"/>
          <p:nvPr/>
        </p:nvSpPr>
        <p:spPr>
          <a:xfrm>
            <a:off x="7436311" y="1749694"/>
            <a:ext cx="1844902" cy="815608"/>
          </a:xfrm>
          <a:prstGeom prst="rect">
            <a:avLst/>
          </a:prstGeom>
          <a:noFill/>
        </p:spPr>
        <p:txBody>
          <a:bodyPr wrap="square" rtlCol="0">
            <a:spAutoFit/>
          </a:bodyPr>
          <a:lstStyle/>
          <a:p>
            <a:pPr algn="ctr">
              <a:spcAft>
                <a:spcPts val="600"/>
              </a:spcAft>
            </a:pPr>
            <a:r>
              <a:rPr lang="en-GB" sz="1400" b="1" dirty="0"/>
              <a:t>Existing portfolio</a:t>
            </a:r>
          </a:p>
          <a:p>
            <a:pPr algn="ctr">
              <a:spcAft>
                <a:spcPts val="600"/>
              </a:spcAft>
            </a:pPr>
            <a:r>
              <a:rPr lang="en-GB" sz="1400" dirty="0"/>
              <a:t>Vandenberg Airforce Base 40MW</a:t>
            </a:r>
          </a:p>
        </p:txBody>
      </p:sp>
      <p:sp>
        <p:nvSpPr>
          <p:cNvPr id="346" name="TextBox 345">
            <a:extLst>
              <a:ext uri="{FF2B5EF4-FFF2-40B4-BE49-F238E27FC236}">
                <a16:creationId xmlns:a16="http://schemas.microsoft.com/office/drawing/2014/main" id="{3233DF52-7561-41F0-9FA5-AAF839E6E18D}"/>
              </a:ext>
            </a:extLst>
          </p:cNvPr>
          <p:cNvSpPr txBox="1"/>
          <p:nvPr/>
        </p:nvSpPr>
        <p:spPr>
          <a:xfrm>
            <a:off x="9696692" y="1749694"/>
            <a:ext cx="1844902" cy="1538883"/>
          </a:xfrm>
          <a:prstGeom prst="rect">
            <a:avLst/>
          </a:prstGeom>
          <a:noFill/>
        </p:spPr>
        <p:txBody>
          <a:bodyPr wrap="square" rtlCol="0">
            <a:spAutoFit/>
          </a:bodyPr>
          <a:lstStyle/>
          <a:p>
            <a:pPr algn="ctr">
              <a:spcAft>
                <a:spcPts val="600"/>
              </a:spcAft>
            </a:pPr>
            <a:r>
              <a:rPr lang="en-GB" sz="1400" b="1" dirty="0"/>
              <a:t>Existing portfolio</a:t>
            </a:r>
          </a:p>
          <a:p>
            <a:pPr algn="ctr">
              <a:spcAft>
                <a:spcPts val="600"/>
              </a:spcAft>
            </a:pPr>
            <a:r>
              <a:rPr lang="en-GB" sz="1400" dirty="0"/>
              <a:t>Service agreement with partner in Taiwan</a:t>
            </a:r>
          </a:p>
          <a:p>
            <a:pPr algn="ctr">
              <a:spcAft>
                <a:spcPts val="600"/>
              </a:spcAft>
            </a:pPr>
            <a:r>
              <a:rPr lang="en-GB" sz="1400" dirty="0"/>
              <a:t>Other agreements in progress</a:t>
            </a:r>
          </a:p>
        </p:txBody>
      </p:sp>
      <p:sp>
        <p:nvSpPr>
          <p:cNvPr id="347" name="Footer Placeholder 2">
            <a:extLst>
              <a:ext uri="{FF2B5EF4-FFF2-40B4-BE49-F238E27FC236}">
                <a16:creationId xmlns:a16="http://schemas.microsoft.com/office/drawing/2014/main" id="{C3AEF85B-2C6A-407B-9C3D-8471B0638A55}"/>
              </a:ext>
            </a:extLst>
          </p:cNvPr>
          <p:cNvSpPr txBox="1">
            <a:spLocks/>
          </p:cNvSpPr>
          <p:nvPr/>
        </p:nvSpPr>
        <p:spPr>
          <a:xfrm>
            <a:off x="509094" y="6567236"/>
            <a:ext cx="98922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JDA: Joint development agreement</a:t>
            </a:r>
          </a:p>
        </p:txBody>
      </p:sp>
    </p:spTree>
    <p:extLst>
      <p:ext uri="{BB962C8B-B14F-4D97-AF65-F5344CB8AC3E}">
        <p14:creationId xmlns:p14="http://schemas.microsoft.com/office/powerpoint/2010/main" val="267272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F07C5-4A0D-4492-83AA-B961FDF00711}"/>
              </a:ext>
            </a:extLst>
          </p:cNvPr>
          <p:cNvSpPr>
            <a:spLocks noGrp="1"/>
          </p:cNvSpPr>
          <p:nvPr>
            <p:ph type="title"/>
          </p:nvPr>
        </p:nvSpPr>
        <p:spPr/>
        <p:txBody>
          <a:bodyPr>
            <a:normAutofit fontScale="90000"/>
          </a:bodyPr>
          <a:lstStyle/>
          <a:p>
            <a:r>
              <a:rPr lang="en-GB" dirty="0"/>
              <a:t>Disclaimer</a:t>
            </a:r>
          </a:p>
        </p:txBody>
      </p:sp>
      <p:sp>
        <p:nvSpPr>
          <p:cNvPr id="5" name="Content Placeholder 4">
            <a:extLst>
              <a:ext uri="{FF2B5EF4-FFF2-40B4-BE49-F238E27FC236}">
                <a16:creationId xmlns:a16="http://schemas.microsoft.com/office/drawing/2014/main" id="{E03300BE-6B93-4C79-87A0-E44E782D1A52}"/>
              </a:ext>
            </a:extLst>
          </p:cNvPr>
          <p:cNvSpPr>
            <a:spLocks noGrp="1"/>
          </p:cNvSpPr>
          <p:nvPr>
            <p:ph idx="1"/>
          </p:nvPr>
        </p:nvSpPr>
        <p:spPr>
          <a:xfrm>
            <a:off x="626165" y="1283516"/>
            <a:ext cx="11059422" cy="4891859"/>
          </a:xfrm>
        </p:spPr>
        <p:txBody>
          <a:bodyPr/>
          <a:lstStyle/>
          <a:p>
            <a:r>
              <a:rPr lang="en-US" sz="700" b="0" dirty="0"/>
              <a:t>This Presentation and its appendices (the "Presentation") has been produced by BW </a:t>
            </a:r>
            <a:r>
              <a:rPr lang="en-US" sz="700" b="0" dirty="0" err="1"/>
              <a:t>Ideol</a:t>
            </a:r>
            <a:r>
              <a:rPr lang="en-US" sz="700" b="0" dirty="0"/>
              <a:t> AS (the "Company", and together with its direct and indirect subsidiaries, the "Group") solely for information purposes. This document and the information contained herein is being made available on a strictly confidential basis and may not be disclosed, reproduced or redistributed, directly or indirectly, to any other person or published or used in whole or in part, for any purpose. This Presentation, and the information contained herein, does not constitute or form part of, and is not prepared or made in connection with, an offer or invitation to sell, or any solicitation of any offer to subscribe for or purchase any securities of the Company and nothing contained herein shall form the basis of any contract or commitment whatsoever. By attending a meeting where this Presentation is made, or by reading the Presentation slides or by otherwise receiving this Presentation or the information contained herein, you agree to be bound by the following terms, conditions and limitations. Any failure to comply with the restrictions set out herein may constitute a violation of applicable securities laws or may result in civil, administrative or criminal liabilities. For the purposes of this notice, “Presentation” means and includes this document and its appendices, any oral presentation given in connection with this Presentation, any question-and-answer session during or after such oral presentation and any written or oral material discussed or distributed during any oral presentation meeting. No representation, warranty or undertaking, express or implied, is made by the Company, its affiliates or representatives as to, and no reliance should be placed on, the fairness, accuracy, completeness or correctness of the information or the opinions contained herein, for any purpose whatsoever. Neither the Company nor any of its affiliates or representatives shall have any responsibility or liability whatsoever (for negligence or otherwise) for any loss whatsoever and howsoever arising from any use of this Presentation or its contents or otherwise arising in connection with this Presentation. </a:t>
            </a:r>
          </a:p>
          <a:p>
            <a:r>
              <a:rPr lang="en-US" sz="700" b="0" dirty="0"/>
              <a:t>This Presentation speaks as of the date hereof. All information in this Presentation is subject to updating, revision, verification, correction, completion, amendment and may change materially and without notice. None of the Company, its affiliates or representatives undertakes any obligation to provide the recipient with access to any additional information or to update this Presentation or any information or to correct any inaccuracies in any such information. The information contained in this Presentation should be considered in the context of the circumstances prevailing at the time and has not been, and will not be, updated to reflect developments that may occur after the date of this Presentation. These materials do not purport to contain a complete description of the Group or the market(s) in which the Group operates, nor do they provide an audited valuation of the Group. The analyses contained in these materials are not, and do not purport to be, appraisals of the assets, stock or business of the Group or any other person. Moreover, these materials are incomplete without reference to, and should be viewed and considered solely in conjunction with, the oral briefing provided by an </a:t>
            </a:r>
            <a:r>
              <a:rPr lang="en-US" sz="700" b="0" dirty="0" err="1"/>
              <a:t>authorised</a:t>
            </a:r>
            <a:r>
              <a:rPr lang="en-US" sz="700" b="0" dirty="0"/>
              <a:t> representative of the Company in relation to these materials. The Company have not </a:t>
            </a:r>
            <a:r>
              <a:rPr lang="en-US" sz="700" b="0" dirty="0" err="1"/>
              <a:t>authorised</a:t>
            </a:r>
            <a:r>
              <a:rPr lang="en-US" sz="700" b="0" dirty="0"/>
              <a:t> any other person to provide any persons with any other information related to the Group and the Company will not assume any responsibility for any information other persons may provide. </a:t>
            </a:r>
          </a:p>
          <a:p>
            <a:r>
              <a:rPr lang="en-US" sz="700" b="0" dirty="0"/>
              <a:t>The contents of this Presentation are not to be construed as financial, legal, business, investment, tax or other professional advice. Each recipient should consult with its own financial, legal, business, investment and tax advisers to receive financial, legal, business, investment and tax advice. In particular, nothing herein shall be taken as constituting the giving of investment advice and these materials are not intended to provide, and must not be taken as, the exclusive basis of any investment decision or other valuation and should not be considered as a recommendation by the Company (or any of their affiliates) that any recipient enters into any transaction. These materials comprise a general summary of certain matters in connection with the Group. These materials do not purport to contain all of the information that any recipient may require to make a decision with regards to any transaction. Any decision as to whether or not to enter into any transaction should be taken solely by the relevant Recipient. Before entering into such transaction, each recipient should take steps to ensure that it fully understands such transaction and has made an independent assessments of the appropriateness of such transaction in the light of its own objectives and circumstances, including the possible risks and benefits of entering into such transaction. </a:t>
            </a:r>
          </a:p>
          <a:p>
            <a:r>
              <a:rPr lang="en-US" sz="700" b="0" dirty="0"/>
              <a:t>This Presentation contains forward-looking information and statements relating to the business, financial performance and results of the Group and/or industry and markets in which it operates. Forward-looking statements are statements that are not historical facts and may be identified by words such as "aims", "anticipates", "believes", "estimates", "expects", "foresees", "intends", "plans", "predicts", "projects", "targets", and similar expressions. Such forward-looking statements are based on current expectations, estimates and projections, reflect current views with respect to future events, and are subject to risks, uncertainties and assumptions. Forward-looking statements are not guarantees of future performance and risks, uncertainties and other important factors could cause the actual results of operations, financial condition and liquidity of the Group or the industry to differ materially from this results expressed or implied in this Presentation by such forward-looking statements. No representation is made that any of these forward-looking statements or forecasts will come to pass or that any forecast result will be achieved and you are cautioned not to place any undue influence on any forward-looking statement. </a:t>
            </a:r>
          </a:p>
          <a:p>
            <a:r>
              <a:rPr lang="en-US" sz="700" b="0" dirty="0"/>
              <a:t>The recipient acknowledges and accepts that it will be solely responsible for its own assessment of the Group, the market, the Group's market position, the Group's funding position, and the potential future performance of the Group's business and the Company's shares. The Company's shares have not been and will not be registered under the United States Securities Act of 1933, as amended (the "U.S. Securities Act"), or with any securities regulatory authority of any state or other jurisdiction in the United States, and may not be offered, sold, resold, pledged, delivered, distributed or transferred, directly or indirectly, into or within the United States, absent registration under the U.S. Securities Act or under an exemption from, or in a transaction not subject to, the registration requirements of the U.S. Securities Act or in compliance with any applicable securities laws of any state or jurisdiction of the United States. Accordingly, any offer or sale of securities will only be offered or sold (</a:t>
            </a:r>
            <a:r>
              <a:rPr lang="en-US" sz="700" b="0" dirty="0" err="1"/>
              <a:t>i</a:t>
            </a:r>
            <a:r>
              <a:rPr lang="en-US" sz="700" b="0" dirty="0"/>
              <a:t>) within the United States or to U.S. Persons, only to qualified institutional buyers as defined under Rule 144A under the Securities Act ("QIBs") in offering transactions not involving a public offering and (ii) outside the United States in offshore transactions in accordance with Regulation S. Any purchaser of securities in the United States, or to or for the account of U.S. Persons, will be deemed to have been made certain representations and acknowledgements, including without limitation that the purchaser is a QIB. </a:t>
            </a:r>
          </a:p>
          <a:p>
            <a:r>
              <a:rPr lang="en-US" sz="700" b="0" dirty="0"/>
              <a:t>The Company has not authorized any offer to the public of securities, or has undertaken or plans to undertake any action to make an offer of securities to the public requiring the publication of an offering prospectus, in any member state of the European Economic Area. No prospectus has or will be prepared in connection with this Presentation and the information contained herein. This Presentation is only addressed to and directed at persons in member states of the European Economic Area who are "qualified investors" within the meaning of Article 2 (E) of the Prospectus Regulation (Regulation (EU) 2017/1129).</a:t>
            </a:r>
          </a:p>
          <a:p>
            <a:r>
              <a:rPr lang="en-US" sz="700" b="0" dirty="0"/>
              <a:t> Neither this Presentation nor the information contained herein is being issued, and nor may this Presentation nor the information contained herein be distributed, directly or indirectly, to or into any jurisdiction in which such issuance and/or distribution would be unlawful. </a:t>
            </a:r>
          </a:p>
          <a:p>
            <a:r>
              <a:rPr lang="en-US" sz="700" b="0" dirty="0"/>
              <a:t>By accepting these materials, each recipient represents and warrants that it is able to receive them without contravention of an unfulfilled registration requirements or other legal or regulatory restrictions in the jurisdiction in which such recipients resides or conducts business. This Presentation is subject to and governed by Norwegian law, and any dispute arising in respect of this Presentation is subject to the exclusive jurisdiction of Norwegian courts with Oslo District Court as exclusive legal venue.</a:t>
            </a:r>
            <a:endParaRPr lang="en-GB" sz="700" b="0" dirty="0"/>
          </a:p>
        </p:txBody>
      </p:sp>
      <p:sp>
        <p:nvSpPr>
          <p:cNvPr id="2" name="Slide Number Placeholder 1">
            <a:extLst>
              <a:ext uri="{FF2B5EF4-FFF2-40B4-BE49-F238E27FC236}">
                <a16:creationId xmlns:a16="http://schemas.microsoft.com/office/drawing/2014/main" id="{3F85095B-9D40-4625-A3D8-27401622501B}"/>
              </a:ext>
            </a:extLst>
          </p:cNvPr>
          <p:cNvSpPr>
            <a:spLocks noGrp="1"/>
          </p:cNvSpPr>
          <p:nvPr>
            <p:ph type="sldNum" sz="quarter" idx="4"/>
          </p:nvPr>
        </p:nvSpPr>
        <p:spPr/>
        <p:txBody>
          <a:bodyPr/>
          <a:lstStyle/>
          <a:p>
            <a:fld id="{EFD60563-7294-6E43-89C2-8065AA058612}" type="slidenum">
              <a:rPr lang="en-US" smtClean="0"/>
              <a:pPr/>
              <a:t>2</a:t>
            </a:fld>
            <a:endParaRPr lang="en-US" dirty="0"/>
          </a:p>
        </p:txBody>
      </p:sp>
    </p:spTree>
    <p:extLst>
      <p:ext uri="{BB962C8B-B14F-4D97-AF65-F5344CB8AC3E}">
        <p14:creationId xmlns:p14="http://schemas.microsoft.com/office/powerpoint/2010/main" val="88541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5280722-0D68-452A-999C-4FD804A343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4" name="think-cell Slide" r:id="rId5" imgW="351" imgH="351" progId="TCLayout.ActiveDocument.1">
                  <p:embed/>
                </p:oleObj>
              </mc:Choice>
              <mc:Fallback>
                <p:oleObj name="think-cell Slide" r:id="rId5" imgW="351" imgH="351" progId="TCLayout.ActiveDocument.1">
                  <p:embed/>
                  <p:pic>
                    <p:nvPicPr>
                      <p:cNvPr id="5" name="Object 4" hidden="1">
                        <a:extLst>
                          <a:ext uri="{FF2B5EF4-FFF2-40B4-BE49-F238E27FC236}">
                            <a16:creationId xmlns:a16="http://schemas.microsoft.com/office/drawing/2014/main" id="{05280722-0D68-452A-999C-4FD804A343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3EC177-7FFB-448C-8C67-8CBCD655E3FA}"/>
              </a:ext>
            </a:extLst>
          </p:cNvPr>
          <p:cNvSpPr/>
          <p:nvPr/>
        </p:nvSpPr>
        <p:spPr>
          <a:xfrm>
            <a:off x="2762588" y="2201867"/>
            <a:ext cx="2175797" cy="385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E067A1A-F026-40C7-82B3-99F1BDD5E01D}"/>
              </a:ext>
            </a:extLst>
          </p:cNvPr>
          <p:cNvSpPr/>
          <p:nvPr/>
        </p:nvSpPr>
        <p:spPr>
          <a:xfrm>
            <a:off x="2798287" y="2290576"/>
            <a:ext cx="2104399" cy="2431435"/>
          </a:xfrm>
          <a:prstGeom prst="rect">
            <a:avLst/>
          </a:prstGeom>
        </p:spPr>
        <p:txBody>
          <a:bodyPr wrap="square" anchor="t">
            <a:spAutoFit/>
          </a:bodyPr>
          <a:lstStyle/>
          <a:p>
            <a:pPr marL="285750" indent="-285750">
              <a:spcAft>
                <a:spcPts val="1200"/>
              </a:spcAft>
              <a:buClr>
                <a:schemeClr val="accent5"/>
              </a:buClr>
              <a:buSzPct val="100000"/>
              <a:buFont typeface="Wingdings" panose="05000000000000000000" pitchFamily="2" charset="2"/>
              <a:buChar char="§"/>
            </a:pPr>
            <a:r>
              <a:rPr lang="en-GB" sz="1200" dirty="0"/>
              <a:t>Absence of offshore wind support mechanism</a:t>
            </a:r>
          </a:p>
          <a:p>
            <a:pPr marL="285750" indent="-285750">
              <a:spcAft>
                <a:spcPts val="1200"/>
              </a:spcAft>
              <a:buClr>
                <a:schemeClr val="accent5"/>
              </a:buClr>
              <a:buSzPct val="100000"/>
              <a:buFont typeface="Wingdings" panose="05000000000000000000" pitchFamily="2" charset="2"/>
              <a:buChar char="§"/>
            </a:pPr>
            <a:r>
              <a:rPr lang="en-GB" sz="1200" dirty="0"/>
              <a:t>~60GW renewable capacity target by 2030 – of which 13GW could come from offshore wind</a:t>
            </a:r>
          </a:p>
          <a:p>
            <a:pPr marL="285750" indent="-285750">
              <a:spcAft>
                <a:spcPts val="1200"/>
              </a:spcAft>
              <a:buClr>
                <a:schemeClr val="accent5"/>
              </a:buClr>
              <a:buSzPct val="100000"/>
              <a:buFont typeface="Wingdings" panose="05000000000000000000" pitchFamily="2" charset="2"/>
              <a:buChar char="§"/>
            </a:pPr>
            <a:r>
              <a:rPr lang="en-GB" sz="1200" dirty="0"/>
              <a:t>Large development ongoing for floating wind around Ulsan area </a:t>
            </a:r>
          </a:p>
        </p:txBody>
      </p:sp>
      <p:sp>
        <p:nvSpPr>
          <p:cNvPr id="14" name="Rectangle 13">
            <a:extLst>
              <a:ext uri="{FF2B5EF4-FFF2-40B4-BE49-F238E27FC236}">
                <a16:creationId xmlns:a16="http://schemas.microsoft.com/office/drawing/2014/main" id="{8531BB48-EB94-4F88-A9DE-522747F2C2C6}"/>
              </a:ext>
            </a:extLst>
          </p:cNvPr>
          <p:cNvSpPr/>
          <p:nvPr/>
        </p:nvSpPr>
        <p:spPr>
          <a:xfrm>
            <a:off x="2763066" y="1894090"/>
            <a:ext cx="2175797" cy="307777"/>
          </a:xfrm>
          <a:prstGeom prst="rect">
            <a:avLst/>
          </a:prstGeom>
          <a:solidFill>
            <a:schemeClr val="accent5"/>
          </a:solidFill>
          <a:effectLst/>
        </p:spPr>
        <p:txBody>
          <a:bodyPr wrap="square" rtlCol="0">
            <a:spAutoFit/>
          </a:bodyPr>
          <a:lstStyle/>
          <a:p>
            <a:pPr algn="ctr"/>
            <a:r>
              <a:rPr lang="en-GB" sz="1400" b="1" dirty="0">
                <a:solidFill>
                  <a:schemeClr val="bg1"/>
                </a:solidFill>
              </a:rPr>
              <a:t>South Korea</a:t>
            </a:r>
          </a:p>
        </p:txBody>
      </p:sp>
      <p:sp>
        <p:nvSpPr>
          <p:cNvPr id="15" name="Rectangle 14">
            <a:extLst>
              <a:ext uri="{FF2B5EF4-FFF2-40B4-BE49-F238E27FC236}">
                <a16:creationId xmlns:a16="http://schemas.microsoft.com/office/drawing/2014/main" id="{E746E8BE-629F-41D4-A928-7ECBC6E34254}"/>
              </a:ext>
            </a:extLst>
          </p:cNvPr>
          <p:cNvSpPr/>
          <p:nvPr/>
        </p:nvSpPr>
        <p:spPr>
          <a:xfrm>
            <a:off x="5011696" y="1894090"/>
            <a:ext cx="2175797" cy="307777"/>
          </a:xfrm>
          <a:prstGeom prst="rect">
            <a:avLst/>
          </a:prstGeom>
          <a:solidFill>
            <a:schemeClr val="accent5"/>
          </a:solidFill>
          <a:effectLst/>
        </p:spPr>
        <p:txBody>
          <a:bodyPr wrap="square" rtlCol="0">
            <a:spAutoFit/>
          </a:bodyPr>
          <a:lstStyle/>
          <a:p>
            <a:pPr algn="ctr"/>
            <a:r>
              <a:rPr lang="en-GB" sz="1400" b="1" dirty="0">
                <a:solidFill>
                  <a:schemeClr val="bg1"/>
                </a:solidFill>
              </a:rPr>
              <a:t>Taiwan</a:t>
            </a:r>
          </a:p>
        </p:txBody>
      </p:sp>
      <p:sp>
        <p:nvSpPr>
          <p:cNvPr id="16" name="Rectangle 15">
            <a:extLst>
              <a:ext uri="{FF2B5EF4-FFF2-40B4-BE49-F238E27FC236}">
                <a16:creationId xmlns:a16="http://schemas.microsoft.com/office/drawing/2014/main" id="{4C4BAC66-2B92-47D0-B2C8-A6E9EB1C189D}"/>
              </a:ext>
            </a:extLst>
          </p:cNvPr>
          <p:cNvSpPr/>
          <p:nvPr/>
        </p:nvSpPr>
        <p:spPr>
          <a:xfrm>
            <a:off x="7260327" y="1894090"/>
            <a:ext cx="2175797" cy="307777"/>
          </a:xfrm>
          <a:prstGeom prst="rect">
            <a:avLst/>
          </a:prstGeom>
          <a:solidFill>
            <a:schemeClr val="accent5"/>
          </a:solidFill>
          <a:effectLst/>
        </p:spPr>
        <p:txBody>
          <a:bodyPr wrap="square" rtlCol="0">
            <a:spAutoFit/>
          </a:bodyPr>
          <a:lstStyle/>
          <a:p>
            <a:pPr algn="ctr"/>
            <a:r>
              <a:rPr lang="en-GB" sz="1400" b="1" dirty="0">
                <a:solidFill>
                  <a:schemeClr val="bg1"/>
                </a:solidFill>
              </a:rPr>
              <a:t>Italy</a:t>
            </a:r>
          </a:p>
        </p:txBody>
      </p:sp>
      <p:sp>
        <p:nvSpPr>
          <p:cNvPr id="17" name="Rectangle 16">
            <a:extLst>
              <a:ext uri="{FF2B5EF4-FFF2-40B4-BE49-F238E27FC236}">
                <a16:creationId xmlns:a16="http://schemas.microsoft.com/office/drawing/2014/main" id="{2774CC40-5047-4B4D-A850-56914E912E89}"/>
              </a:ext>
            </a:extLst>
          </p:cNvPr>
          <p:cNvSpPr/>
          <p:nvPr/>
        </p:nvSpPr>
        <p:spPr>
          <a:xfrm>
            <a:off x="514435" y="1894090"/>
            <a:ext cx="2175797" cy="307777"/>
          </a:xfrm>
          <a:prstGeom prst="rect">
            <a:avLst/>
          </a:prstGeom>
          <a:solidFill>
            <a:schemeClr val="accent5"/>
          </a:solidFill>
          <a:effectLst/>
        </p:spPr>
        <p:txBody>
          <a:bodyPr wrap="square" rtlCol="0">
            <a:spAutoFit/>
          </a:bodyPr>
          <a:lstStyle/>
          <a:p>
            <a:pPr algn="ctr"/>
            <a:r>
              <a:rPr lang="en-GB" sz="1400" b="1" dirty="0">
                <a:solidFill>
                  <a:schemeClr val="bg1"/>
                </a:solidFill>
              </a:rPr>
              <a:t>Norway</a:t>
            </a:r>
          </a:p>
        </p:txBody>
      </p:sp>
      <p:sp>
        <p:nvSpPr>
          <p:cNvPr id="9" name="Rectangle 8">
            <a:extLst>
              <a:ext uri="{FF2B5EF4-FFF2-40B4-BE49-F238E27FC236}">
                <a16:creationId xmlns:a16="http://schemas.microsoft.com/office/drawing/2014/main" id="{9BC3F233-4787-44FC-96B7-338927BCBD3A}"/>
              </a:ext>
            </a:extLst>
          </p:cNvPr>
          <p:cNvSpPr/>
          <p:nvPr/>
        </p:nvSpPr>
        <p:spPr>
          <a:xfrm>
            <a:off x="5010740" y="2201867"/>
            <a:ext cx="2175797" cy="385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4FF4542-6B60-437C-8923-6F1C7621E471}"/>
              </a:ext>
            </a:extLst>
          </p:cNvPr>
          <p:cNvSpPr/>
          <p:nvPr/>
        </p:nvSpPr>
        <p:spPr>
          <a:xfrm>
            <a:off x="5046439" y="2290576"/>
            <a:ext cx="2104399" cy="3477875"/>
          </a:xfrm>
          <a:prstGeom prst="rect">
            <a:avLst/>
          </a:prstGeom>
        </p:spPr>
        <p:txBody>
          <a:bodyPr wrap="square" anchor="t">
            <a:spAutoFit/>
          </a:bodyPr>
          <a:lstStyle/>
          <a:p>
            <a:pPr marL="285750" indent="-285750">
              <a:spcAft>
                <a:spcPts val="1200"/>
              </a:spcAft>
              <a:buClr>
                <a:schemeClr val="accent5"/>
              </a:buClr>
              <a:buSzPct val="100000"/>
              <a:buFont typeface="Wingdings" panose="05000000000000000000" pitchFamily="2" charset="2"/>
              <a:buChar char="§"/>
            </a:pPr>
            <a:r>
              <a:rPr lang="en-GB" sz="1200" dirty="0"/>
              <a:t>Service agreement with partner in Taiwan</a:t>
            </a:r>
          </a:p>
          <a:p>
            <a:pPr marL="285750" indent="-285750">
              <a:spcAft>
                <a:spcPts val="1200"/>
              </a:spcAft>
              <a:buClr>
                <a:schemeClr val="accent5"/>
              </a:buClr>
              <a:buSzPct val="100000"/>
              <a:buFont typeface="Wingdings" panose="05000000000000000000" pitchFamily="2" charset="2"/>
              <a:buChar char="§"/>
            </a:pPr>
            <a:r>
              <a:rPr lang="en-GB" sz="1200" dirty="0"/>
              <a:t>Round 1&amp;2 dedicated to bottom-fixed for a total of 5.5GW</a:t>
            </a:r>
          </a:p>
          <a:p>
            <a:pPr marL="285750" indent="-285750">
              <a:spcAft>
                <a:spcPts val="1200"/>
              </a:spcAft>
              <a:buClr>
                <a:schemeClr val="accent5"/>
              </a:buClr>
              <a:buSzPct val="100000"/>
              <a:buFont typeface="Wingdings" panose="05000000000000000000" pitchFamily="2" charset="2"/>
              <a:buChar char="§"/>
            </a:pPr>
            <a:r>
              <a:rPr lang="en-GB" sz="1200" dirty="0"/>
              <a:t>Targeting projects in Round 3 (tender in 2023)</a:t>
            </a:r>
          </a:p>
          <a:p>
            <a:pPr marL="285750" indent="-285750">
              <a:spcAft>
                <a:spcPts val="1200"/>
              </a:spcAft>
              <a:buClr>
                <a:schemeClr val="accent5"/>
              </a:buClr>
              <a:buSzPct val="100000"/>
              <a:buFont typeface="Wingdings" panose="05000000000000000000" pitchFamily="2" charset="2"/>
              <a:buChar char="§"/>
            </a:pPr>
            <a:r>
              <a:rPr lang="en-GB" sz="1200" dirty="0"/>
              <a:t>Complex soil conditions + local content obligations </a:t>
            </a:r>
            <a:r>
              <a:rPr lang="en-GB" sz="1200" dirty="0" err="1"/>
              <a:t>favor</a:t>
            </a:r>
            <a:r>
              <a:rPr lang="en-GB" sz="1200" dirty="0"/>
              <a:t> floating wind</a:t>
            </a:r>
          </a:p>
          <a:p>
            <a:pPr marL="285750" indent="-285750">
              <a:spcAft>
                <a:spcPts val="1200"/>
              </a:spcAft>
              <a:buClr>
                <a:schemeClr val="accent5"/>
              </a:buClr>
              <a:buSzPct val="100000"/>
              <a:buFont typeface="Wingdings" panose="05000000000000000000" pitchFamily="2" charset="2"/>
              <a:buChar char="§"/>
            </a:pPr>
            <a:r>
              <a:rPr lang="en-GB" sz="1200" dirty="0"/>
              <a:t>Expected to install 1GW of offshore wind per annum</a:t>
            </a:r>
          </a:p>
        </p:txBody>
      </p:sp>
      <p:sp>
        <p:nvSpPr>
          <p:cNvPr id="10" name="Rectangle 9">
            <a:extLst>
              <a:ext uri="{FF2B5EF4-FFF2-40B4-BE49-F238E27FC236}">
                <a16:creationId xmlns:a16="http://schemas.microsoft.com/office/drawing/2014/main" id="{1ECB48AD-7FFF-4932-913C-EF2413916562}"/>
              </a:ext>
            </a:extLst>
          </p:cNvPr>
          <p:cNvSpPr/>
          <p:nvPr/>
        </p:nvSpPr>
        <p:spPr>
          <a:xfrm>
            <a:off x="7259372" y="2201867"/>
            <a:ext cx="2175797" cy="385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891A6981-7F1B-4DED-98C4-C1B229595BA9}"/>
              </a:ext>
            </a:extLst>
          </p:cNvPr>
          <p:cNvSpPr/>
          <p:nvPr/>
        </p:nvSpPr>
        <p:spPr>
          <a:xfrm>
            <a:off x="7295071" y="2290576"/>
            <a:ext cx="2104399" cy="2769989"/>
          </a:xfrm>
          <a:prstGeom prst="rect">
            <a:avLst/>
          </a:prstGeom>
        </p:spPr>
        <p:txBody>
          <a:bodyPr wrap="square" anchor="t">
            <a:spAutoFit/>
          </a:bodyPr>
          <a:lstStyle/>
          <a:p>
            <a:pPr marL="285750" indent="-285750">
              <a:spcAft>
                <a:spcPts val="1200"/>
              </a:spcAft>
              <a:buClr>
                <a:schemeClr val="accent5"/>
              </a:buClr>
              <a:buSzPct val="100000"/>
              <a:buFont typeface="Wingdings" panose="05000000000000000000" pitchFamily="2" charset="2"/>
              <a:buChar char="§"/>
            </a:pPr>
            <a:r>
              <a:rPr lang="en-GB" sz="1200" dirty="0" err="1"/>
              <a:t>HoT</a:t>
            </a:r>
            <a:r>
              <a:rPr lang="en-GB" sz="1200" dirty="0"/>
              <a:t> with undisclosed partner in Italy for c. 1GW project</a:t>
            </a:r>
          </a:p>
          <a:p>
            <a:pPr marL="285750" indent="-285750">
              <a:spcAft>
                <a:spcPts val="1200"/>
              </a:spcAft>
              <a:buClr>
                <a:schemeClr val="accent5"/>
              </a:buClr>
              <a:buSzPct val="100000"/>
              <a:buFont typeface="Wingdings" panose="05000000000000000000" pitchFamily="2" charset="2"/>
              <a:buChar char="§"/>
            </a:pPr>
            <a:r>
              <a:rPr lang="en-GB" sz="1200" dirty="0"/>
              <a:t>Open market not subject to tendering auction, creating several opportunities</a:t>
            </a:r>
          </a:p>
          <a:p>
            <a:pPr marL="285750" indent="-285750">
              <a:spcAft>
                <a:spcPts val="1200"/>
              </a:spcAft>
              <a:buClr>
                <a:schemeClr val="accent5"/>
              </a:buClr>
              <a:buSzPct val="100000"/>
              <a:buFont typeface="Wingdings" panose="05000000000000000000" pitchFamily="2" charset="2"/>
              <a:buChar char="§"/>
            </a:pPr>
            <a:r>
              <a:rPr lang="en-GB" sz="1200" dirty="0"/>
              <a:t>Underlying good conditions for floating, including around Sicilia and </a:t>
            </a:r>
            <a:r>
              <a:rPr lang="en-GB" sz="1200" dirty="0" err="1"/>
              <a:t>Sardaigna</a:t>
            </a:r>
            <a:endParaRPr lang="en-GB" sz="1200" dirty="0"/>
          </a:p>
          <a:p>
            <a:pPr>
              <a:spcAft>
                <a:spcPts val="1200"/>
              </a:spcAft>
              <a:buClr>
                <a:schemeClr val="accent5"/>
              </a:buClr>
              <a:buSzPct val="100000"/>
            </a:pPr>
            <a:endParaRPr lang="en-GB" sz="1200" dirty="0"/>
          </a:p>
        </p:txBody>
      </p:sp>
      <p:sp>
        <p:nvSpPr>
          <p:cNvPr id="11" name="Rectangle 10">
            <a:extLst>
              <a:ext uri="{FF2B5EF4-FFF2-40B4-BE49-F238E27FC236}">
                <a16:creationId xmlns:a16="http://schemas.microsoft.com/office/drawing/2014/main" id="{49E05A45-6508-4380-A92F-E659C737714C}"/>
              </a:ext>
            </a:extLst>
          </p:cNvPr>
          <p:cNvSpPr/>
          <p:nvPr/>
        </p:nvSpPr>
        <p:spPr>
          <a:xfrm>
            <a:off x="514435" y="2201867"/>
            <a:ext cx="2175797" cy="385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p>
        </p:txBody>
      </p:sp>
      <p:sp>
        <p:nvSpPr>
          <p:cNvPr id="20" name="Rectangle 19">
            <a:extLst>
              <a:ext uri="{FF2B5EF4-FFF2-40B4-BE49-F238E27FC236}">
                <a16:creationId xmlns:a16="http://schemas.microsoft.com/office/drawing/2014/main" id="{E20E502B-5F00-40A2-A033-470C952DB0F1}"/>
              </a:ext>
            </a:extLst>
          </p:cNvPr>
          <p:cNvSpPr/>
          <p:nvPr/>
        </p:nvSpPr>
        <p:spPr>
          <a:xfrm>
            <a:off x="550134" y="2290576"/>
            <a:ext cx="2104399" cy="2062103"/>
          </a:xfrm>
          <a:prstGeom prst="rect">
            <a:avLst/>
          </a:prstGeom>
        </p:spPr>
        <p:txBody>
          <a:bodyPr wrap="square" anchor="t">
            <a:spAutoFit/>
          </a:bodyPr>
          <a:lstStyle/>
          <a:p>
            <a:pPr marL="285750" indent="-285750">
              <a:spcAft>
                <a:spcPts val="1200"/>
              </a:spcAft>
              <a:buClr>
                <a:schemeClr val="accent5"/>
              </a:buClr>
              <a:buSzPct val="100000"/>
              <a:buFont typeface="Wingdings" panose="05000000000000000000" pitchFamily="2" charset="2"/>
              <a:buChar char="§"/>
            </a:pPr>
            <a:r>
              <a:rPr lang="en-GB" sz="1200" dirty="0"/>
              <a:t>General support from government to develop floating wind industry</a:t>
            </a:r>
          </a:p>
          <a:p>
            <a:pPr marL="285750" indent="-285750">
              <a:spcAft>
                <a:spcPts val="1200"/>
              </a:spcAft>
              <a:buClr>
                <a:schemeClr val="accent5"/>
              </a:buClr>
              <a:buSzPct val="100000"/>
              <a:buFont typeface="Wingdings" panose="05000000000000000000" pitchFamily="2" charset="2"/>
              <a:buChar char="§"/>
            </a:pPr>
            <a:r>
              <a:rPr lang="en-GB" sz="1200" dirty="0"/>
              <a:t>Government launched new climate plan in Q1 2021</a:t>
            </a:r>
          </a:p>
          <a:p>
            <a:pPr marL="285750" indent="-285750">
              <a:spcAft>
                <a:spcPts val="1200"/>
              </a:spcAft>
              <a:buClr>
                <a:schemeClr val="accent5"/>
              </a:buClr>
              <a:buSzPct val="100000"/>
              <a:buFont typeface="Wingdings" panose="05000000000000000000" pitchFamily="2" charset="2"/>
              <a:buChar char="§"/>
            </a:pPr>
            <a:r>
              <a:rPr lang="en-GB" sz="1200" dirty="0"/>
              <a:t>Government confirmed future opening of tender for </a:t>
            </a:r>
            <a:r>
              <a:rPr lang="en-GB" sz="1200" dirty="0" err="1"/>
              <a:t>Sørlige</a:t>
            </a:r>
            <a:r>
              <a:rPr lang="en-GB" sz="1200" dirty="0"/>
              <a:t> </a:t>
            </a:r>
            <a:r>
              <a:rPr lang="en-GB" sz="1200" dirty="0" err="1"/>
              <a:t>Nordsjø</a:t>
            </a:r>
            <a:endParaRPr lang="en-GB" sz="1200" dirty="0"/>
          </a:p>
        </p:txBody>
      </p:sp>
      <p:sp>
        <p:nvSpPr>
          <p:cNvPr id="33" name="Rectangle 32">
            <a:extLst>
              <a:ext uri="{FF2B5EF4-FFF2-40B4-BE49-F238E27FC236}">
                <a16:creationId xmlns:a16="http://schemas.microsoft.com/office/drawing/2014/main" id="{547AE996-8410-4B64-8319-7B18C83745CC}"/>
              </a:ext>
            </a:extLst>
          </p:cNvPr>
          <p:cNvSpPr/>
          <p:nvPr/>
        </p:nvSpPr>
        <p:spPr>
          <a:xfrm>
            <a:off x="9507045" y="2201867"/>
            <a:ext cx="2175797" cy="385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CAC3181D-970D-465C-A843-2212469019EA}"/>
              </a:ext>
            </a:extLst>
          </p:cNvPr>
          <p:cNvSpPr/>
          <p:nvPr/>
        </p:nvSpPr>
        <p:spPr>
          <a:xfrm>
            <a:off x="9508956" y="1894090"/>
            <a:ext cx="2175797" cy="307777"/>
          </a:xfrm>
          <a:prstGeom prst="rect">
            <a:avLst/>
          </a:prstGeom>
          <a:solidFill>
            <a:schemeClr val="accent5"/>
          </a:solidFill>
          <a:effectLst/>
        </p:spPr>
        <p:txBody>
          <a:bodyPr wrap="square" rtlCol="0">
            <a:spAutoFit/>
          </a:bodyPr>
          <a:lstStyle/>
          <a:p>
            <a:pPr algn="ctr"/>
            <a:r>
              <a:rPr lang="en-GB" sz="1400" b="1" dirty="0">
                <a:solidFill>
                  <a:schemeClr val="bg1"/>
                </a:solidFill>
              </a:rPr>
              <a:t>Spain</a:t>
            </a:r>
          </a:p>
        </p:txBody>
      </p:sp>
      <p:sp>
        <p:nvSpPr>
          <p:cNvPr id="2" name="Title 1">
            <a:extLst>
              <a:ext uri="{FF2B5EF4-FFF2-40B4-BE49-F238E27FC236}">
                <a16:creationId xmlns:a16="http://schemas.microsoft.com/office/drawing/2014/main" id="{327E35D4-30BF-4B4E-90D0-D660225A903E}"/>
              </a:ext>
            </a:extLst>
          </p:cNvPr>
          <p:cNvSpPr>
            <a:spLocks noGrp="1"/>
          </p:cNvSpPr>
          <p:nvPr>
            <p:ph type="title"/>
          </p:nvPr>
        </p:nvSpPr>
        <p:spPr/>
        <p:txBody>
          <a:bodyPr vert="horz">
            <a:normAutofit fontScale="90000"/>
          </a:bodyPr>
          <a:lstStyle/>
          <a:p>
            <a:r>
              <a:rPr lang="en-GB" dirty="0"/>
              <a:t>Several other project opportunities identified and monitored</a:t>
            </a:r>
          </a:p>
        </p:txBody>
      </p:sp>
      <p:sp>
        <p:nvSpPr>
          <p:cNvPr id="3" name="Slide Number Placeholder 2">
            <a:extLst>
              <a:ext uri="{FF2B5EF4-FFF2-40B4-BE49-F238E27FC236}">
                <a16:creationId xmlns:a16="http://schemas.microsoft.com/office/drawing/2014/main" id="{4125DBED-481D-4010-B339-F9E3C97ADE3E}"/>
              </a:ext>
            </a:extLst>
          </p:cNvPr>
          <p:cNvSpPr>
            <a:spLocks noGrp="1"/>
          </p:cNvSpPr>
          <p:nvPr>
            <p:ph type="sldNum" sz="quarter" idx="4"/>
          </p:nvPr>
        </p:nvSpPr>
        <p:spPr/>
        <p:txBody>
          <a:bodyPr/>
          <a:lstStyle/>
          <a:p>
            <a:fld id="{EFD60563-7294-6E43-89C2-8065AA058612}" type="slidenum">
              <a:rPr lang="en-GB" smtClean="0"/>
              <a:pPr/>
              <a:t>20</a:t>
            </a:fld>
            <a:endParaRPr lang="en-GB" dirty="0"/>
          </a:p>
        </p:txBody>
      </p:sp>
      <p:sp>
        <p:nvSpPr>
          <p:cNvPr id="13" name="Rectangle: Rounded Corners 12">
            <a:extLst>
              <a:ext uri="{FF2B5EF4-FFF2-40B4-BE49-F238E27FC236}">
                <a16:creationId xmlns:a16="http://schemas.microsoft.com/office/drawing/2014/main" id="{5B12B95C-490F-493C-B32D-3F3B287CA763}"/>
              </a:ext>
            </a:extLst>
          </p:cNvPr>
          <p:cNvSpPr/>
          <p:nvPr/>
        </p:nvSpPr>
        <p:spPr>
          <a:xfrm>
            <a:off x="515269" y="1412875"/>
            <a:ext cx="11170318" cy="381000"/>
          </a:xfrm>
          <a:prstGeom prst="roundRect">
            <a:avLst/>
          </a:prstGeom>
          <a:solidFill>
            <a:srgbClr val="009CA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Other attractive markets</a:t>
            </a:r>
          </a:p>
        </p:txBody>
      </p:sp>
      <p:sp>
        <p:nvSpPr>
          <p:cNvPr id="28" name="Footer Placeholder 2">
            <a:extLst>
              <a:ext uri="{FF2B5EF4-FFF2-40B4-BE49-F238E27FC236}">
                <a16:creationId xmlns:a16="http://schemas.microsoft.com/office/drawing/2014/main" id="{99022D99-1813-4417-81A9-5EC9C37E8D99}"/>
              </a:ext>
            </a:extLst>
          </p:cNvPr>
          <p:cNvSpPr txBox="1">
            <a:spLocks/>
          </p:cNvSpPr>
          <p:nvPr/>
        </p:nvSpPr>
        <p:spPr>
          <a:xfrm>
            <a:off x="509094" y="6248736"/>
            <a:ext cx="98922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a:p>
        </p:txBody>
      </p:sp>
      <p:pic>
        <p:nvPicPr>
          <p:cNvPr id="29" name="Bouvet Island">
            <a:extLst>
              <a:ext uri="{FF2B5EF4-FFF2-40B4-BE49-F238E27FC236}">
                <a16:creationId xmlns:a16="http://schemas.microsoft.com/office/drawing/2014/main" id="{0EB65F86-ED48-4512-91F9-405AC23DAC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829" y="1851779"/>
            <a:ext cx="523201" cy="392400"/>
          </a:xfrm>
          <a:prstGeom prst="rect">
            <a:avLst/>
          </a:prstGeom>
        </p:spPr>
      </p:pic>
      <p:pic>
        <p:nvPicPr>
          <p:cNvPr id="31" name="Ireland">
            <a:extLst>
              <a:ext uri="{FF2B5EF4-FFF2-40B4-BE49-F238E27FC236}">
                <a16:creationId xmlns:a16="http://schemas.microsoft.com/office/drawing/2014/main" id="{7C90358C-0DD8-4F63-8C19-ACF573D15D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73076" y="1851779"/>
            <a:ext cx="523201" cy="392400"/>
          </a:xfrm>
          <a:prstGeom prst="rect">
            <a:avLst/>
          </a:prstGeom>
        </p:spPr>
      </p:pic>
      <p:pic>
        <p:nvPicPr>
          <p:cNvPr id="32" name="South Korea">
            <a:extLst>
              <a:ext uri="{FF2B5EF4-FFF2-40B4-BE49-F238E27FC236}">
                <a16:creationId xmlns:a16="http://schemas.microsoft.com/office/drawing/2014/main" id="{667A17BF-4E5E-45AD-9402-95B2909DCF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75578" y="1851779"/>
            <a:ext cx="523201" cy="392400"/>
          </a:xfrm>
          <a:prstGeom prst="rect">
            <a:avLst/>
          </a:prstGeom>
        </p:spPr>
      </p:pic>
      <p:sp>
        <p:nvSpPr>
          <p:cNvPr id="35" name="Rectangle 34">
            <a:extLst>
              <a:ext uri="{FF2B5EF4-FFF2-40B4-BE49-F238E27FC236}">
                <a16:creationId xmlns:a16="http://schemas.microsoft.com/office/drawing/2014/main" id="{05DADE11-A0F9-461E-8356-0EBD6B589AE3}"/>
              </a:ext>
            </a:extLst>
          </p:cNvPr>
          <p:cNvSpPr/>
          <p:nvPr/>
        </p:nvSpPr>
        <p:spPr>
          <a:xfrm>
            <a:off x="9537467" y="2290576"/>
            <a:ext cx="2104399" cy="2769989"/>
          </a:xfrm>
          <a:prstGeom prst="rect">
            <a:avLst/>
          </a:prstGeom>
        </p:spPr>
        <p:txBody>
          <a:bodyPr wrap="square" anchor="t">
            <a:spAutoFit/>
          </a:bodyPr>
          <a:lstStyle/>
          <a:p>
            <a:pPr marL="285750" indent="-285750">
              <a:spcAft>
                <a:spcPts val="1200"/>
              </a:spcAft>
              <a:buClr>
                <a:schemeClr val="accent5"/>
              </a:buClr>
              <a:buSzPct val="100000"/>
              <a:buFont typeface="Wingdings" panose="05000000000000000000" pitchFamily="2" charset="2"/>
              <a:buChar char="§"/>
            </a:pPr>
            <a:r>
              <a:rPr lang="en-US" sz="1200" dirty="0"/>
              <a:t>New offshore wind law in preparation by the central government</a:t>
            </a:r>
          </a:p>
          <a:p>
            <a:pPr marL="285750" indent="-285750">
              <a:spcAft>
                <a:spcPts val="1200"/>
              </a:spcAft>
              <a:buClr>
                <a:schemeClr val="accent5"/>
              </a:buClr>
              <a:buSzPct val="100000"/>
              <a:buFont typeface="Wingdings" panose="05000000000000000000" pitchFamily="2" charset="2"/>
              <a:buChar char="§"/>
            </a:pPr>
            <a:r>
              <a:rPr lang="en-US" sz="1200" dirty="0"/>
              <a:t>Several local initiatives to promote offshore wind, in particular in </a:t>
            </a:r>
            <a:r>
              <a:rPr lang="en-US" sz="1200" dirty="0" err="1"/>
              <a:t>Canaria</a:t>
            </a:r>
            <a:r>
              <a:rPr lang="en-US" sz="1200" dirty="0"/>
              <a:t>, Galicia</a:t>
            </a:r>
          </a:p>
          <a:p>
            <a:pPr marL="285750" indent="-285750">
              <a:spcAft>
                <a:spcPts val="1200"/>
              </a:spcAft>
              <a:buClr>
                <a:schemeClr val="accent5"/>
              </a:buClr>
              <a:buSzPct val="100000"/>
              <a:buFont typeface="Wingdings" panose="05000000000000000000" pitchFamily="2" charset="2"/>
              <a:buChar char="§"/>
            </a:pPr>
            <a:r>
              <a:rPr lang="en-US" sz="1200" dirty="0"/>
              <a:t>Offshore wind test sites in operation in </a:t>
            </a:r>
            <a:r>
              <a:rPr lang="en-US" sz="1200" dirty="0" err="1"/>
              <a:t>Canaria</a:t>
            </a:r>
            <a:r>
              <a:rPr lang="en-US" sz="1200" dirty="0"/>
              <a:t> and Basque country</a:t>
            </a:r>
          </a:p>
          <a:p>
            <a:pPr marL="285750" indent="-285750">
              <a:spcAft>
                <a:spcPts val="1200"/>
              </a:spcAft>
              <a:buClr>
                <a:schemeClr val="accent5"/>
              </a:buClr>
              <a:buSzPct val="100000"/>
              <a:buFont typeface="Wingdings" panose="05000000000000000000" pitchFamily="2" charset="2"/>
              <a:buChar char="§"/>
            </a:pPr>
            <a:r>
              <a:rPr lang="en-US" sz="1200" dirty="0"/>
              <a:t>First tenders expected in 2023-24</a:t>
            </a:r>
          </a:p>
        </p:txBody>
      </p:sp>
      <p:pic>
        <p:nvPicPr>
          <p:cNvPr id="36" name="Spain">
            <a:extLst>
              <a:ext uri="{FF2B5EF4-FFF2-40B4-BE49-F238E27FC236}">
                <a16:creationId xmlns:a16="http://schemas.microsoft.com/office/drawing/2014/main" id="{0F51A160-3600-4559-BC23-03DC71D1814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21824" y="1851779"/>
            <a:ext cx="523200" cy="392400"/>
          </a:xfrm>
          <a:prstGeom prst="rect">
            <a:avLst/>
          </a:prstGeom>
        </p:spPr>
      </p:pic>
      <p:pic>
        <p:nvPicPr>
          <p:cNvPr id="43021" name="Picture 13" descr="Icône Drapeau, taiwan Gratuit de World Flags">
            <a:extLst>
              <a:ext uri="{FF2B5EF4-FFF2-40B4-BE49-F238E27FC236}">
                <a16:creationId xmlns:a16="http://schemas.microsoft.com/office/drawing/2014/main" id="{873C27DC-6D4A-476C-9B9A-34113AC499E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11876" y="1887006"/>
            <a:ext cx="335653" cy="33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4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eau, ciel, extérieur, océan&#10;&#10;Description générée automatiquement">
            <a:extLst>
              <a:ext uri="{FF2B5EF4-FFF2-40B4-BE49-F238E27FC236}">
                <a16:creationId xmlns:a16="http://schemas.microsoft.com/office/drawing/2014/main" id="{73F76796-1C79-4782-8EBA-C11583320B24}"/>
              </a:ext>
            </a:extLst>
          </p:cNvPr>
          <p:cNvPicPr>
            <a:picLocks noChangeAspect="1"/>
          </p:cNvPicPr>
          <p:nvPr/>
        </p:nvPicPr>
        <p:blipFill rotWithShape="1">
          <a:blip r:embed="rId2"/>
          <a:srcRect t="21409" r="9091" b="3666"/>
          <a:stretch/>
        </p:blipFill>
        <p:spPr>
          <a:xfrm>
            <a:off x="0" y="10"/>
            <a:ext cx="12191980" cy="6857990"/>
          </a:xfrm>
          <a:prstGeom prst="rect">
            <a:avLst/>
          </a:prstGeom>
        </p:spPr>
      </p:pic>
      <p:sp>
        <p:nvSpPr>
          <p:cNvPr id="12" name="Rectangle 1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a:extLst>
              <a:ext uri="{FF2B5EF4-FFF2-40B4-BE49-F238E27FC236}">
                <a16:creationId xmlns:a16="http://schemas.microsoft.com/office/drawing/2014/main" id="{EFADB461-B122-4B29-8B04-B9382D3E6732}"/>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2700" dirty="0"/>
              <a:t>Outlook</a:t>
            </a:r>
          </a:p>
        </p:txBody>
      </p:sp>
      <p:sp>
        <p:nvSpPr>
          <p:cNvPr id="6" name="Content Placeholder 5">
            <a:extLst>
              <a:ext uri="{FF2B5EF4-FFF2-40B4-BE49-F238E27FC236}">
                <a16:creationId xmlns:a16="http://schemas.microsoft.com/office/drawing/2014/main" id="{6A39E2DC-02D4-43A6-8C36-8B9EEB6FAAB4}"/>
              </a:ext>
            </a:extLst>
          </p:cNvPr>
          <p:cNvSpPr>
            <a:spLocks noGrp="1"/>
          </p:cNvSpPr>
          <p:nvPr>
            <p:ph idx="1"/>
          </p:nvPr>
        </p:nvSpPr>
        <p:spPr>
          <a:xfrm>
            <a:off x="594109" y="2121763"/>
            <a:ext cx="6620505" cy="3773010"/>
          </a:xfrm>
        </p:spPr>
        <p:txBody>
          <a:bodyPr vert="horz" lIns="91440" tIns="45720" rIns="91440" bIns="45720" rtlCol="0">
            <a:normAutofit/>
          </a:bodyPr>
          <a:lstStyle/>
          <a:p>
            <a:pPr marL="285750" indent="-285750">
              <a:buClr>
                <a:srgbClr val="009CA6"/>
              </a:buClr>
              <a:buFont typeface="Arial" panose="020B0604020202020204" pitchFamily="34" charset="0"/>
              <a:buChar char="|"/>
            </a:pPr>
            <a:r>
              <a:rPr lang="en-US" sz="1600" b="0" dirty="0"/>
              <a:t>1GW </a:t>
            </a:r>
            <a:r>
              <a:rPr lang="en-US" sz="1600" b="0" dirty="0" err="1"/>
              <a:t>ScotWind</a:t>
            </a:r>
            <a:r>
              <a:rPr lang="en-US" sz="1600" b="0" dirty="0"/>
              <a:t> award:  a strong validation of the Damping Pool technology with cost-efficient concrete floaters and co-developer strategy and benefits</a:t>
            </a:r>
          </a:p>
          <a:p>
            <a:pPr marL="285750" indent="-285750">
              <a:buClr>
                <a:srgbClr val="009CA6"/>
              </a:buClr>
              <a:buFont typeface="Arial" panose="020B0604020202020204" pitchFamily="34" charset="0"/>
              <a:buChar char="|"/>
            </a:pPr>
            <a:r>
              <a:rPr lang="en-US" sz="1600" b="0" dirty="0"/>
              <a:t>Progressing towards key milestones on South Brittany tender, </a:t>
            </a:r>
            <a:r>
              <a:rPr lang="en-US" sz="1600" b="0" dirty="0" err="1"/>
              <a:t>EolMed</a:t>
            </a:r>
            <a:r>
              <a:rPr lang="en-US" sz="1600" b="0" dirty="0"/>
              <a:t> and California pilot-project in coming months</a:t>
            </a:r>
          </a:p>
          <a:p>
            <a:pPr marL="285750" indent="-285750">
              <a:buClr>
                <a:srgbClr val="009CA6"/>
              </a:buClr>
              <a:buFont typeface="Arial" panose="020B0604020202020204" pitchFamily="34" charset="0"/>
              <a:buChar char="|"/>
            </a:pPr>
            <a:r>
              <a:rPr lang="en-US" sz="1600" b="0" dirty="0"/>
              <a:t>Preparing for upcoming tenders in target markets</a:t>
            </a:r>
          </a:p>
          <a:p>
            <a:pPr marL="285750" indent="-285750">
              <a:buClr>
                <a:srgbClr val="009CA6"/>
              </a:buClr>
              <a:buFont typeface="Arial" panose="020B0604020202020204" pitchFamily="34" charset="0"/>
              <a:buChar char="|"/>
            </a:pPr>
            <a:r>
              <a:rPr lang="en-US" sz="1600" b="0" dirty="0"/>
              <a:t>Focus on cost and capex discipline while developing funding capacity </a:t>
            </a:r>
          </a:p>
          <a:p>
            <a:pPr marL="285750" indent="-285750">
              <a:buClr>
                <a:srgbClr val="009CA6"/>
              </a:buClr>
              <a:buFont typeface="Arial" panose="020B0604020202020204" pitchFamily="34" charset="0"/>
              <a:buChar char="|"/>
            </a:pPr>
            <a:r>
              <a:rPr lang="en-US" sz="1600" b="0" dirty="0"/>
              <a:t>On track for 2030 goal of engaging in approximately 10GW gross portfolio and ambition of being a leading long-term owner of floating wind assets worldwide</a:t>
            </a:r>
          </a:p>
          <a:p>
            <a:pPr marL="285750" indent="-228600">
              <a:buClr>
                <a:srgbClr val="009CA6"/>
              </a:buClr>
              <a:buFont typeface="Arial" panose="020B0604020202020204" pitchFamily="34" charset="0"/>
              <a:buChar char="•"/>
            </a:pPr>
            <a:endParaRPr lang="en-US" sz="1700" dirty="0">
              <a:solidFill>
                <a:schemeClr val="tx1"/>
              </a:solidFill>
              <a:highlight>
                <a:srgbClr val="FFFF00"/>
              </a:highlight>
            </a:endParaRPr>
          </a:p>
        </p:txBody>
      </p:sp>
    </p:spTree>
    <p:extLst>
      <p:ext uri="{BB962C8B-B14F-4D97-AF65-F5344CB8AC3E}">
        <p14:creationId xmlns:p14="http://schemas.microsoft.com/office/powerpoint/2010/main" val="296589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5280722-0D68-452A-999C-4FD804A343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33" name="think-cell Slide" r:id="rId13" imgW="351" imgH="351" progId="TCLayout.ActiveDocument.1">
                  <p:embed/>
                </p:oleObj>
              </mc:Choice>
              <mc:Fallback>
                <p:oleObj name="think-cell Slide" r:id="rId13" imgW="351" imgH="351" progId="TCLayout.ActiveDocument.1">
                  <p:embed/>
                  <p:pic>
                    <p:nvPicPr>
                      <p:cNvPr id="5" name="Object 4" hidden="1">
                        <a:extLst>
                          <a:ext uri="{FF2B5EF4-FFF2-40B4-BE49-F238E27FC236}">
                            <a16:creationId xmlns:a16="http://schemas.microsoft.com/office/drawing/2014/main" id="{05280722-0D68-452A-999C-4FD804A343D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7E35D4-30BF-4B4E-90D0-D660225A903E}"/>
              </a:ext>
            </a:extLst>
          </p:cNvPr>
          <p:cNvSpPr>
            <a:spLocks noGrp="1"/>
          </p:cNvSpPr>
          <p:nvPr>
            <p:ph type="title"/>
          </p:nvPr>
        </p:nvSpPr>
        <p:spPr/>
        <p:txBody>
          <a:bodyPr vert="horz">
            <a:normAutofit fontScale="90000"/>
          </a:bodyPr>
          <a:lstStyle/>
          <a:p>
            <a:r>
              <a:rPr lang="en-GB" dirty="0"/>
              <a:t>A floating offshore wind champion</a:t>
            </a:r>
          </a:p>
        </p:txBody>
      </p:sp>
      <p:sp>
        <p:nvSpPr>
          <p:cNvPr id="3" name="Slide Number Placeholder 2">
            <a:extLst>
              <a:ext uri="{FF2B5EF4-FFF2-40B4-BE49-F238E27FC236}">
                <a16:creationId xmlns:a16="http://schemas.microsoft.com/office/drawing/2014/main" id="{4125DBED-481D-4010-B339-F9E3C97ADE3E}"/>
              </a:ext>
            </a:extLst>
          </p:cNvPr>
          <p:cNvSpPr>
            <a:spLocks noGrp="1"/>
          </p:cNvSpPr>
          <p:nvPr>
            <p:ph type="sldNum" sz="quarter" idx="4"/>
          </p:nvPr>
        </p:nvSpPr>
        <p:spPr/>
        <p:txBody>
          <a:bodyPr/>
          <a:lstStyle/>
          <a:p>
            <a:fld id="{EFD60563-7294-6E43-89C2-8065AA058612}" type="slidenum">
              <a:rPr lang="en-GB" smtClean="0"/>
              <a:pPr/>
              <a:t>22</a:t>
            </a:fld>
            <a:endParaRPr lang="en-GB" dirty="0"/>
          </a:p>
        </p:txBody>
      </p:sp>
      <p:pic>
        <p:nvPicPr>
          <p:cNvPr id="8" name="Image 6">
            <a:extLst>
              <a:ext uri="{FF2B5EF4-FFF2-40B4-BE49-F238E27FC236}">
                <a16:creationId xmlns:a16="http://schemas.microsoft.com/office/drawing/2014/main" id="{BC54749E-70EC-4947-A615-64DE276889B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t="14829" r="26362"/>
          <a:stretch/>
        </p:blipFill>
        <p:spPr>
          <a:xfrm>
            <a:off x="6313488" y="1412875"/>
            <a:ext cx="5357813" cy="4645088"/>
          </a:xfrm>
          <a:prstGeom prst="rect">
            <a:avLst/>
          </a:prstGeom>
        </p:spPr>
      </p:pic>
      <p:sp>
        <p:nvSpPr>
          <p:cNvPr id="9" name="Rectangle 8">
            <a:extLst>
              <a:ext uri="{FF2B5EF4-FFF2-40B4-BE49-F238E27FC236}">
                <a16:creationId xmlns:a16="http://schemas.microsoft.com/office/drawing/2014/main" id="{F4326B01-972F-472E-9D81-A85E77492E9B}"/>
              </a:ext>
            </a:extLst>
          </p:cNvPr>
          <p:cNvSpPr/>
          <p:nvPr/>
        </p:nvSpPr>
        <p:spPr>
          <a:xfrm>
            <a:off x="6313488" y="1409254"/>
            <a:ext cx="5372100" cy="4648645"/>
          </a:xfrm>
          <a:prstGeom prst="rect">
            <a:avLst/>
          </a:prstGeom>
          <a:gradFill>
            <a:gsLst>
              <a:gs pos="8000">
                <a:schemeClr val="bg1">
                  <a:alpha val="79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0612B17-43A6-4C5E-B6B0-1C2CAEE90331}"/>
              </a:ext>
            </a:extLst>
          </p:cNvPr>
          <p:cNvSpPr/>
          <p:nvPr/>
        </p:nvSpPr>
        <p:spPr>
          <a:xfrm rot="16200000">
            <a:off x="9340850" y="3708400"/>
            <a:ext cx="4645025" cy="45721"/>
          </a:xfrm>
          <a:prstGeom prst="rect">
            <a:avLst/>
          </a:prstGeom>
          <a:gradFill>
            <a:gsLst>
              <a:gs pos="0">
                <a:srgbClr val="28287A">
                  <a:alpha val="80000"/>
                </a:srgbClr>
              </a:gs>
              <a:gs pos="100000">
                <a:srgbClr val="10727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Ins="900000" rtlCol="0" anchor="ctr"/>
          <a:lstStyle/>
          <a:p>
            <a:endParaRPr lang="en-GB" dirty="0"/>
          </a:p>
        </p:txBody>
      </p:sp>
      <p:sp>
        <p:nvSpPr>
          <p:cNvPr id="11" name="Rectangle: Rounded Corners 10">
            <a:extLst>
              <a:ext uri="{FF2B5EF4-FFF2-40B4-BE49-F238E27FC236}">
                <a16:creationId xmlns:a16="http://schemas.microsoft.com/office/drawing/2014/main" id="{A858C283-5437-4CA4-A9D2-38377860C6AC}"/>
              </a:ext>
            </a:extLst>
          </p:cNvPr>
          <p:cNvSpPr/>
          <p:nvPr/>
        </p:nvSpPr>
        <p:spPr>
          <a:xfrm>
            <a:off x="511175" y="1409254"/>
            <a:ext cx="5323993" cy="1053136"/>
          </a:xfrm>
          <a:prstGeom prst="roundRect">
            <a:avLst>
              <a:gd name="adj" fmla="val 10145"/>
            </a:avLst>
          </a:prstGeom>
          <a:gradFill>
            <a:gsLst>
              <a:gs pos="0">
                <a:srgbClr val="73BE87"/>
              </a:gs>
              <a:gs pos="50000">
                <a:srgbClr val="009CA6"/>
              </a:gs>
              <a:gs pos="100000">
                <a:srgbClr val="055A73"/>
              </a:gs>
            </a:gsLst>
            <a:lin ang="6600000" scaled="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Proven floating wind technology </a:t>
            </a:r>
          </a:p>
          <a:p>
            <a:pPr algn="ctr"/>
            <a:r>
              <a:rPr lang="en-GB" b="1" dirty="0">
                <a:solidFill>
                  <a:schemeClr val="bg1"/>
                </a:solidFill>
              </a:rPr>
              <a:t>with a strong competitive edge</a:t>
            </a:r>
          </a:p>
        </p:txBody>
      </p:sp>
      <p:sp>
        <p:nvSpPr>
          <p:cNvPr id="12" name="Rectangle: Rounded Corners 11">
            <a:extLst>
              <a:ext uri="{FF2B5EF4-FFF2-40B4-BE49-F238E27FC236}">
                <a16:creationId xmlns:a16="http://schemas.microsoft.com/office/drawing/2014/main" id="{A6377B83-536A-4D44-B8D5-09037A19F714}"/>
              </a:ext>
            </a:extLst>
          </p:cNvPr>
          <p:cNvSpPr/>
          <p:nvPr/>
        </p:nvSpPr>
        <p:spPr>
          <a:xfrm>
            <a:off x="511175" y="2606382"/>
            <a:ext cx="5323993" cy="1053136"/>
          </a:xfrm>
          <a:prstGeom prst="roundRect">
            <a:avLst>
              <a:gd name="adj" fmla="val 10145"/>
            </a:avLst>
          </a:prstGeom>
          <a:gradFill>
            <a:gsLst>
              <a:gs pos="0">
                <a:srgbClr val="73BE87"/>
              </a:gs>
              <a:gs pos="50000">
                <a:srgbClr val="009CA6"/>
              </a:gs>
              <a:gs pos="100000">
                <a:srgbClr val="055A73"/>
              </a:gs>
            </a:gsLst>
            <a:lin ang="6600000" scaled="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Strong pipeline of projects across France, Japan, the UK, the US in partnerships with world class players</a:t>
            </a:r>
          </a:p>
        </p:txBody>
      </p:sp>
      <p:sp>
        <p:nvSpPr>
          <p:cNvPr id="13" name="Rectangle: Rounded Corners 12">
            <a:extLst>
              <a:ext uri="{FF2B5EF4-FFF2-40B4-BE49-F238E27FC236}">
                <a16:creationId xmlns:a16="http://schemas.microsoft.com/office/drawing/2014/main" id="{A10E61AB-DC82-4ED6-A3AC-715C72186A4C}"/>
              </a:ext>
            </a:extLst>
          </p:cNvPr>
          <p:cNvSpPr/>
          <p:nvPr/>
        </p:nvSpPr>
        <p:spPr>
          <a:xfrm>
            <a:off x="511175" y="3803510"/>
            <a:ext cx="5323993" cy="1053136"/>
          </a:xfrm>
          <a:prstGeom prst="roundRect">
            <a:avLst>
              <a:gd name="adj" fmla="val 10145"/>
            </a:avLst>
          </a:prstGeom>
          <a:gradFill>
            <a:gsLst>
              <a:gs pos="0">
                <a:srgbClr val="73BE87"/>
              </a:gs>
              <a:gs pos="50000">
                <a:srgbClr val="009CA6"/>
              </a:gs>
              <a:gs pos="100000">
                <a:srgbClr val="055A73"/>
              </a:gs>
            </a:gsLst>
            <a:lin ang="6600000" scaled="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Early mover position in the most attractive markets for floating wind, delivering results on first commercial tenders</a:t>
            </a:r>
          </a:p>
        </p:txBody>
      </p:sp>
      <p:sp>
        <p:nvSpPr>
          <p:cNvPr id="14" name="Rectangle: Rounded Corners 13">
            <a:extLst>
              <a:ext uri="{FF2B5EF4-FFF2-40B4-BE49-F238E27FC236}">
                <a16:creationId xmlns:a16="http://schemas.microsoft.com/office/drawing/2014/main" id="{94EEAC49-1376-4E5E-8051-36D199384BE7}"/>
              </a:ext>
            </a:extLst>
          </p:cNvPr>
          <p:cNvSpPr/>
          <p:nvPr/>
        </p:nvSpPr>
        <p:spPr>
          <a:xfrm>
            <a:off x="511175" y="5000637"/>
            <a:ext cx="5323993" cy="1053136"/>
          </a:xfrm>
          <a:prstGeom prst="roundRect">
            <a:avLst>
              <a:gd name="adj" fmla="val 10145"/>
            </a:avLst>
          </a:prstGeom>
          <a:gradFill>
            <a:gsLst>
              <a:gs pos="0">
                <a:srgbClr val="73BE87"/>
              </a:gs>
              <a:gs pos="50000">
                <a:srgbClr val="009CA6"/>
              </a:gs>
              <a:gs pos="100000">
                <a:srgbClr val="055A73"/>
              </a:gs>
            </a:gsLst>
            <a:lin ang="6600000" scaled="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Extensive track-record of complex industrial offshore projects</a:t>
            </a:r>
          </a:p>
        </p:txBody>
      </p:sp>
      <p:graphicFrame>
        <p:nvGraphicFramePr>
          <p:cNvPr id="24" name="Chart 23">
            <a:extLst>
              <a:ext uri="{FF2B5EF4-FFF2-40B4-BE49-F238E27FC236}">
                <a16:creationId xmlns:a16="http://schemas.microsoft.com/office/drawing/2014/main" id="{A9898173-CDD7-4DB5-BCD5-21108E5BAC13}"/>
              </a:ext>
            </a:extLst>
          </p:cNvPr>
          <p:cNvGraphicFramePr/>
          <p:nvPr>
            <p:custDataLst>
              <p:tags r:id="rId3"/>
            </p:custDataLst>
          </p:nvPr>
        </p:nvGraphicFramePr>
        <p:xfrm>
          <a:off x="7024688" y="2382838"/>
          <a:ext cx="3860800" cy="3148012"/>
        </p:xfrm>
        <a:graphic>
          <a:graphicData uri="http://schemas.openxmlformats.org/drawingml/2006/chart">
            <c:chart xmlns:c="http://schemas.openxmlformats.org/drawingml/2006/chart" xmlns:r="http://schemas.openxmlformats.org/officeDocument/2006/relationships" r:id="rId16"/>
          </a:graphicData>
        </a:graphic>
      </p:graphicFrame>
      <p:sp>
        <p:nvSpPr>
          <p:cNvPr id="28" name="Text Placeholder 2">
            <a:extLst>
              <a:ext uri="{FF2B5EF4-FFF2-40B4-BE49-F238E27FC236}">
                <a16:creationId xmlns:a16="http://schemas.microsoft.com/office/drawing/2014/main" id="{D5497893-FA26-4991-826A-BC8616597D45}"/>
              </a:ext>
            </a:extLst>
          </p:cNvPr>
          <p:cNvSpPr>
            <a:spLocks noGrp="1"/>
          </p:cNvSpPr>
          <p:nvPr>
            <p:custDataLst>
              <p:tags r:id="rId4"/>
            </p:custDataLst>
          </p:nvPr>
        </p:nvSpPr>
        <p:spPr bwMode="auto">
          <a:xfrm>
            <a:off x="7656513" y="5516563"/>
            <a:ext cx="746125"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9727A"/>
                </a:solidFill>
                <a:latin typeface="HeronSans Medium" charset="0"/>
                <a:ea typeface="HeronSans Medium" charset="0"/>
                <a:cs typeface="HeronSans Medium" charset="0"/>
              </a:defRPr>
            </a:lvl1pPr>
            <a:lvl2pPr marL="8686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2pPr>
            <a:lvl3pPr marL="12115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ronSans Medium" charset="0"/>
                <a:ea typeface="HeronSans Medium" charset="0"/>
                <a:cs typeface="HeronSans Medium" charset="0"/>
              </a:defRPr>
            </a:lvl4pPr>
            <a:lvl5pPr marL="1840230" indent="-274320" algn="l" defTabSz="914400" rtl="0" eaLnBrk="1" latinLnBrk="0" hangingPunct="1">
              <a:lnSpc>
                <a:spcPct val="90000"/>
              </a:lnSpc>
              <a:spcBef>
                <a:spcPts val="500"/>
              </a:spcBef>
              <a:buClr>
                <a:schemeClr val="tx2"/>
              </a:buClr>
              <a:buFont typeface="Wingdings" panose="05000000000000000000" pitchFamily="2" charset="2"/>
              <a:buChar char="§"/>
              <a:defRPr lang="it-IT" sz="1400" b="0" i="0" kern="1200" baseline="0" noProof="0" dirty="0">
                <a:solidFill>
                  <a:schemeClr val="tx1"/>
                </a:solidFill>
                <a:latin typeface="+mn-lt"/>
                <a:ea typeface="HeronSans Light" charset="0"/>
                <a:cs typeface="Heron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fld id="{94F3CE2E-4F57-48AB-B10B-6EBF6EAF6599}" type="datetime'C''''''''''''''''''''''''''u''''r''r''e''''n''t'''''''''''''''">
              <a:rPr lang="en-GB" altLang="en-US" sz="1600" b="1" smtClean="0">
                <a:solidFill>
                  <a:srgbClr val="000000"/>
                </a:solidFill>
                <a:ea typeface="+mn-ea"/>
                <a:cs typeface="+mn-cs"/>
              </a:rPr>
              <a:pPr marL="0" lvl="1" indent="0" algn="ctr">
                <a:spcBef>
                  <a:spcPct val="0"/>
                </a:spcBef>
                <a:spcAft>
                  <a:spcPct val="0"/>
                </a:spcAft>
                <a:buNone/>
              </a:pPr>
              <a:t>Current</a:t>
            </a:fld>
            <a:endParaRPr lang="en-GB" sz="1600" b="1" dirty="0">
              <a:solidFill>
                <a:srgbClr val="000000"/>
              </a:solidFill>
              <a:ea typeface="+mn-ea"/>
              <a:cs typeface="+mn-cs"/>
            </a:endParaRPr>
          </a:p>
        </p:txBody>
      </p:sp>
      <p:sp>
        <p:nvSpPr>
          <p:cNvPr id="49" name="Text Placeholder 2">
            <a:extLst>
              <a:ext uri="{FF2B5EF4-FFF2-40B4-BE49-F238E27FC236}">
                <a16:creationId xmlns:a16="http://schemas.microsoft.com/office/drawing/2014/main" id="{853789F6-740C-D845-A494-2E6FF46CD9D5}"/>
              </a:ext>
            </a:extLst>
          </p:cNvPr>
          <p:cNvSpPr>
            <a:spLocks noGrp="1"/>
          </p:cNvSpPr>
          <p:nvPr>
            <p:custDataLst>
              <p:tags r:id="rId5"/>
            </p:custDataLst>
          </p:nvPr>
        </p:nvSpPr>
        <p:spPr bwMode="gray">
          <a:xfrm>
            <a:off x="9525000" y="2247900"/>
            <a:ext cx="7064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16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1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400" dirty="0">
                <a:solidFill>
                  <a:srgbClr val="000000"/>
                </a:solidFill>
              </a:rPr>
              <a:t>~10GW</a:t>
            </a:r>
            <a:endParaRPr lang="en-GB" sz="1400" dirty="0">
              <a:solidFill>
                <a:srgbClr val="000000"/>
              </a:solidFill>
            </a:endParaRPr>
          </a:p>
        </p:txBody>
      </p:sp>
      <p:sp>
        <p:nvSpPr>
          <p:cNvPr id="29" name="Text Placeholder 2">
            <a:extLst>
              <a:ext uri="{FF2B5EF4-FFF2-40B4-BE49-F238E27FC236}">
                <a16:creationId xmlns:a16="http://schemas.microsoft.com/office/drawing/2014/main" id="{8864676D-EA2E-4312-BB65-6ABA08128846}"/>
              </a:ext>
            </a:extLst>
          </p:cNvPr>
          <p:cNvSpPr>
            <a:spLocks noGrp="1"/>
          </p:cNvSpPr>
          <p:nvPr>
            <p:custDataLst>
              <p:tags r:id="rId6"/>
            </p:custDataLst>
          </p:nvPr>
        </p:nvSpPr>
        <p:spPr bwMode="auto">
          <a:xfrm>
            <a:off x="9645649" y="5516563"/>
            <a:ext cx="463550"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9727A"/>
                </a:solidFill>
                <a:latin typeface="HeronSans Medium" charset="0"/>
                <a:ea typeface="HeronSans Medium" charset="0"/>
                <a:cs typeface="HeronSans Medium" charset="0"/>
              </a:defRPr>
            </a:lvl1pPr>
            <a:lvl2pPr marL="8686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2pPr>
            <a:lvl3pPr marL="12115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ronSans Medium" charset="0"/>
                <a:ea typeface="HeronSans Medium" charset="0"/>
                <a:cs typeface="HeronSans Medium" charset="0"/>
              </a:defRPr>
            </a:lvl4pPr>
            <a:lvl5pPr marL="1840230" indent="-274320" algn="l" defTabSz="914400" rtl="0" eaLnBrk="1" latinLnBrk="0" hangingPunct="1">
              <a:lnSpc>
                <a:spcPct val="90000"/>
              </a:lnSpc>
              <a:spcBef>
                <a:spcPts val="500"/>
              </a:spcBef>
              <a:buClr>
                <a:schemeClr val="tx2"/>
              </a:buClr>
              <a:buFont typeface="Wingdings" panose="05000000000000000000" pitchFamily="2" charset="2"/>
              <a:buChar char="§"/>
              <a:defRPr lang="it-IT" sz="1400" b="0" i="0" kern="1200" baseline="0" noProof="0" dirty="0">
                <a:solidFill>
                  <a:schemeClr val="tx1"/>
                </a:solidFill>
                <a:latin typeface="+mn-lt"/>
                <a:ea typeface="HeronSans Light" charset="0"/>
                <a:cs typeface="Heron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ct val="0"/>
              </a:spcBef>
              <a:spcAft>
                <a:spcPct val="0"/>
              </a:spcAft>
              <a:buNone/>
            </a:pPr>
            <a:r>
              <a:rPr lang="en-GB" altLang="en-US" sz="1600" b="1" dirty="0">
                <a:solidFill>
                  <a:srgbClr val="000000"/>
                </a:solidFill>
                <a:ea typeface="+mn-ea"/>
                <a:cs typeface="+mn-cs"/>
              </a:rPr>
              <a:t>2030</a:t>
            </a:r>
            <a:endParaRPr lang="en-GB" sz="1600" b="1" dirty="0">
              <a:solidFill>
                <a:srgbClr val="000000"/>
              </a:solidFill>
              <a:ea typeface="+mn-ea"/>
              <a:cs typeface="+mn-cs"/>
            </a:endParaRPr>
          </a:p>
        </p:txBody>
      </p:sp>
      <p:sp>
        <p:nvSpPr>
          <p:cNvPr id="30" name="Rectangle 29">
            <a:extLst>
              <a:ext uri="{FF2B5EF4-FFF2-40B4-BE49-F238E27FC236}">
                <a16:creationId xmlns:a16="http://schemas.microsoft.com/office/drawing/2014/main" id="{BBBDD171-81B4-4D20-919B-3633D51FE0A7}"/>
              </a:ext>
            </a:extLst>
          </p:cNvPr>
          <p:cNvSpPr/>
          <p:nvPr/>
        </p:nvSpPr>
        <p:spPr>
          <a:xfrm>
            <a:off x="6380163" y="1482179"/>
            <a:ext cx="5149850" cy="338554"/>
          </a:xfrm>
          <a:prstGeom prst="rect">
            <a:avLst/>
          </a:prstGeom>
        </p:spPr>
        <p:txBody>
          <a:bodyPr wrap="square">
            <a:spAutoFit/>
          </a:bodyPr>
          <a:lstStyle/>
          <a:p>
            <a:pPr algn="ctr"/>
            <a:r>
              <a:rPr lang="en-GB" sz="1600" b="1" dirty="0"/>
              <a:t>BW Ideol growth ambition</a:t>
            </a:r>
          </a:p>
        </p:txBody>
      </p:sp>
      <p:sp>
        <p:nvSpPr>
          <p:cNvPr id="109" name="Rectangle 108">
            <a:extLst>
              <a:ext uri="{FF2B5EF4-FFF2-40B4-BE49-F238E27FC236}">
                <a16:creationId xmlns:a16="http://schemas.microsoft.com/office/drawing/2014/main" id="{FBF50F94-404F-48BF-811E-9AC3785F8D2B}"/>
              </a:ext>
            </a:extLst>
          </p:cNvPr>
          <p:cNvSpPr/>
          <p:nvPr>
            <p:custDataLst>
              <p:tags r:id="rId7"/>
            </p:custDataLst>
          </p:nvPr>
        </p:nvSpPr>
        <p:spPr bwMode="auto">
          <a:xfrm>
            <a:off x="6710363" y="2244724"/>
            <a:ext cx="214313" cy="160338"/>
          </a:xfrm>
          <a:prstGeom prst="rect">
            <a:avLst/>
          </a:prstGeom>
          <a:solidFill>
            <a:srgbClr val="055A7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491B242B-7DA2-4B04-930F-0C97908B3AA3}"/>
              </a:ext>
            </a:extLst>
          </p:cNvPr>
          <p:cNvSpPr/>
          <p:nvPr>
            <p:custDataLst>
              <p:tags r:id="rId8"/>
            </p:custDataLst>
          </p:nvPr>
        </p:nvSpPr>
        <p:spPr bwMode="auto">
          <a:xfrm>
            <a:off x="6710363" y="2028825"/>
            <a:ext cx="214313" cy="160338"/>
          </a:xfrm>
          <a:prstGeom prst="rect">
            <a:avLst/>
          </a:prstGeom>
          <a:solidFill>
            <a:srgbClr val="73BE87"/>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 Placeholder 2">
            <a:extLst>
              <a:ext uri="{FF2B5EF4-FFF2-40B4-BE49-F238E27FC236}">
                <a16:creationId xmlns:a16="http://schemas.microsoft.com/office/drawing/2014/main" id="{8CD10198-1AFE-4222-81B6-4BB30CD595BC}"/>
              </a:ext>
            </a:extLst>
          </p:cNvPr>
          <p:cNvSpPr>
            <a:spLocks noGrp="1"/>
          </p:cNvSpPr>
          <p:nvPr>
            <p:custDataLst>
              <p:tags r:id="rId9"/>
            </p:custDataLst>
          </p:nvPr>
        </p:nvSpPr>
        <p:spPr bwMode="auto">
          <a:xfrm>
            <a:off x="6975475" y="2024063"/>
            <a:ext cx="7842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9727A"/>
                </a:solidFill>
                <a:latin typeface="HeronSans Medium" charset="0"/>
                <a:ea typeface="HeronSans Medium" charset="0"/>
                <a:cs typeface="HeronSans Medium" charset="0"/>
              </a:defRPr>
            </a:lvl1pPr>
            <a:lvl2pPr marL="8686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2pPr>
            <a:lvl3pPr marL="12115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ronSans Medium" charset="0"/>
                <a:ea typeface="HeronSans Medium" charset="0"/>
                <a:cs typeface="HeronSans Medium" charset="0"/>
              </a:defRPr>
            </a:lvl4pPr>
            <a:lvl5pPr marL="1840230" indent="-274320" algn="l" defTabSz="914400" rtl="0" eaLnBrk="1" latinLnBrk="0" hangingPunct="1">
              <a:lnSpc>
                <a:spcPct val="90000"/>
              </a:lnSpc>
              <a:spcBef>
                <a:spcPts val="500"/>
              </a:spcBef>
              <a:buClr>
                <a:schemeClr val="tx2"/>
              </a:buClr>
              <a:buFont typeface="Wingdings" panose="05000000000000000000" pitchFamily="2" charset="2"/>
              <a:buChar char="§"/>
              <a:defRPr lang="it-IT" sz="1400" b="0" i="0" kern="1200" baseline="0" noProof="0" dirty="0">
                <a:solidFill>
                  <a:schemeClr val="tx1"/>
                </a:solidFill>
                <a:latin typeface="+mn-lt"/>
                <a:ea typeface="HeronSans Light" charset="0"/>
                <a:cs typeface="Heron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ct val="0"/>
              </a:spcBef>
              <a:spcAft>
                <a:spcPct val="0"/>
              </a:spcAft>
              <a:buNone/>
            </a:pPr>
            <a:fld id="{3B285567-B6AB-4466-81E6-0A76B62824BC}" type="datetime'''''O''''''''''p''er''a''''''''''''''ti''ona''''''''l'''">
              <a:rPr lang="en-GB" altLang="en-US" sz="1200" i="1" smtClean="0">
                <a:solidFill>
                  <a:srgbClr val="000000"/>
                </a:solidFill>
                <a:ea typeface="+mn-ea"/>
                <a:cs typeface="+mn-cs"/>
              </a:rPr>
              <a:pPr marL="0" lvl="1" indent="0">
                <a:spcBef>
                  <a:spcPct val="0"/>
                </a:spcBef>
                <a:spcAft>
                  <a:spcPct val="0"/>
                </a:spcAft>
                <a:buNone/>
              </a:pPr>
              <a:t>Operational</a:t>
            </a:fld>
            <a:endParaRPr lang="en-GB" sz="1200" i="1" dirty="0">
              <a:solidFill>
                <a:srgbClr val="000000"/>
              </a:solidFill>
              <a:ea typeface="+mn-ea"/>
              <a:cs typeface="+mn-cs"/>
            </a:endParaRPr>
          </a:p>
        </p:txBody>
      </p:sp>
      <p:sp>
        <p:nvSpPr>
          <p:cNvPr id="106" name="Text Placeholder 2">
            <a:extLst>
              <a:ext uri="{FF2B5EF4-FFF2-40B4-BE49-F238E27FC236}">
                <a16:creationId xmlns:a16="http://schemas.microsoft.com/office/drawing/2014/main" id="{D15C7E63-A662-43A2-8B3E-6DBCC849B803}"/>
              </a:ext>
            </a:extLst>
          </p:cNvPr>
          <p:cNvSpPr>
            <a:spLocks noGrp="1"/>
          </p:cNvSpPr>
          <p:nvPr>
            <p:custDataLst>
              <p:tags r:id="rId10"/>
            </p:custDataLst>
          </p:nvPr>
        </p:nvSpPr>
        <p:spPr bwMode="auto">
          <a:xfrm>
            <a:off x="6975475" y="2239963"/>
            <a:ext cx="18415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9727A"/>
                </a:solidFill>
                <a:latin typeface="HeronSans Medium" charset="0"/>
                <a:ea typeface="HeronSans Medium" charset="0"/>
                <a:cs typeface="HeronSans Medium" charset="0"/>
              </a:defRPr>
            </a:lvl1pPr>
            <a:lvl2pPr marL="8686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2pPr>
            <a:lvl3pPr marL="1211580" indent="-274320" algn="l" defTabSz="914400" rtl="0" eaLnBrk="1" latinLnBrk="0" hangingPunct="1">
              <a:lnSpc>
                <a:spcPct val="90000"/>
              </a:lnSpc>
              <a:spcBef>
                <a:spcPts val="500"/>
              </a:spcBef>
              <a:buClr>
                <a:schemeClr val="tx2"/>
              </a:buClr>
              <a:buFont typeface="Wingdings" panose="05000000000000000000" pitchFamily="2" charset="2"/>
              <a:buChar char="§"/>
              <a:defRPr lang="en-US" sz="1400" b="0" i="0" kern="1200" baseline="0" noProof="0" dirty="0" smtClean="0">
                <a:solidFill>
                  <a:schemeClr val="tx1"/>
                </a:solidFill>
                <a:latin typeface="+mn-lt"/>
                <a:ea typeface="HeronSans Light" charset="0"/>
                <a:cs typeface="HeronSans Light"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ronSans Medium" charset="0"/>
                <a:ea typeface="HeronSans Medium" charset="0"/>
                <a:cs typeface="HeronSans Medium" charset="0"/>
              </a:defRPr>
            </a:lvl4pPr>
            <a:lvl5pPr marL="1840230" indent="-274320" algn="l" defTabSz="914400" rtl="0" eaLnBrk="1" latinLnBrk="0" hangingPunct="1">
              <a:lnSpc>
                <a:spcPct val="90000"/>
              </a:lnSpc>
              <a:spcBef>
                <a:spcPts val="500"/>
              </a:spcBef>
              <a:buClr>
                <a:schemeClr val="tx2"/>
              </a:buClr>
              <a:buFont typeface="Wingdings" panose="05000000000000000000" pitchFamily="2" charset="2"/>
              <a:buChar char="§"/>
              <a:defRPr lang="it-IT" sz="1400" b="0" i="0" kern="1200" baseline="0" noProof="0" dirty="0">
                <a:solidFill>
                  <a:schemeClr val="tx1"/>
                </a:solidFill>
                <a:latin typeface="+mn-lt"/>
                <a:ea typeface="HeronSans Light" charset="0"/>
                <a:cs typeface="Heron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ct val="0"/>
              </a:spcBef>
              <a:spcAft>
                <a:spcPct val="0"/>
              </a:spcAft>
              <a:buNone/>
            </a:pPr>
            <a:fld id="{A37977DC-0CB7-4BA6-AEB5-755D27E62B61}" type="datetime'De''ve''''lo''p''men''t'' /'''' c''o''nstr''''''''ucti''o''n'">
              <a:rPr lang="en-GB" altLang="en-US" sz="1200" i="1" smtClean="0">
                <a:solidFill>
                  <a:srgbClr val="000000"/>
                </a:solidFill>
                <a:ea typeface="+mn-ea"/>
                <a:cs typeface="+mn-cs"/>
              </a:rPr>
              <a:pPr marL="0" lvl="1" indent="0">
                <a:spcBef>
                  <a:spcPct val="0"/>
                </a:spcBef>
                <a:spcAft>
                  <a:spcPct val="0"/>
                </a:spcAft>
                <a:buNone/>
              </a:pPr>
              <a:t>Development / construction</a:t>
            </a:fld>
            <a:endParaRPr lang="en-GB" sz="1200" i="1" dirty="0">
              <a:solidFill>
                <a:srgbClr val="000000"/>
              </a:solidFill>
              <a:ea typeface="+mn-ea"/>
              <a:cs typeface="+mn-cs"/>
            </a:endParaRPr>
          </a:p>
        </p:txBody>
      </p:sp>
      <p:pic>
        <p:nvPicPr>
          <p:cNvPr id="38" name="Picture 3">
            <a:extLst>
              <a:ext uri="{FF2B5EF4-FFF2-40B4-BE49-F238E27FC236}">
                <a16:creationId xmlns:a16="http://schemas.microsoft.com/office/drawing/2014/main" id="{C8DE66FC-9EAF-43EC-A707-6C9B1163D601}"/>
              </a:ext>
            </a:extLst>
          </p:cNvPr>
          <p:cNvPicPr>
            <a:picLocks noChangeAspect="1" noChangeArrowheads="1"/>
          </p:cNvPicPr>
          <p:nvPr/>
        </p:nvPicPr>
        <p:blipFill>
          <a:blip r:embed="rId17" cstate="print"/>
          <a:srcRect/>
          <a:stretch>
            <a:fillRect/>
          </a:stretch>
        </p:blipFill>
        <p:spPr bwMode="auto">
          <a:xfrm rot="13640949">
            <a:off x="8286750" y="2886075"/>
            <a:ext cx="495300" cy="1381125"/>
          </a:xfrm>
          <a:prstGeom prst="rect">
            <a:avLst/>
          </a:prstGeom>
          <a:noFill/>
          <a:ln w="9525">
            <a:noFill/>
            <a:miter lim="800000"/>
            <a:headEnd/>
            <a:tailEnd/>
          </a:ln>
          <a:effectLst/>
        </p:spPr>
      </p:pic>
    </p:spTree>
    <p:extLst>
      <p:ext uri="{BB962C8B-B14F-4D97-AF65-F5344CB8AC3E}">
        <p14:creationId xmlns:p14="http://schemas.microsoft.com/office/powerpoint/2010/main" val="394319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E4546-B392-48C6-BEE2-BC498629BDBE}"/>
              </a:ext>
            </a:extLst>
          </p:cNvPr>
          <p:cNvSpPr>
            <a:spLocks noGrp="1"/>
          </p:cNvSpPr>
          <p:nvPr>
            <p:ph type="ctrTitle"/>
          </p:nvPr>
        </p:nvSpPr>
        <p:spPr/>
        <p:txBody>
          <a:bodyPr/>
          <a:lstStyle/>
          <a:p>
            <a:r>
              <a:rPr lang="en-GB" dirty="0"/>
              <a:t>Q&amp;A </a:t>
            </a:r>
          </a:p>
        </p:txBody>
      </p:sp>
    </p:spTree>
    <p:extLst>
      <p:ext uri="{BB962C8B-B14F-4D97-AF65-F5344CB8AC3E}">
        <p14:creationId xmlns:p14="http://schemas.microsoft.com/office/powerpoint/2010/main" val="269324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7FB4D-2490-8040-9F38-5E5847ED28A8}"/>
              </a:ext>
            </a:extLst>
          </p:cNvPr>
          <p:cNvSpPr>
            <a:spLocks noGrp="1"/>
          </p:cNvSpPr>
          <p:nvPr>
            <p:ph type="ctrTitle"/>
          </p:nvPr>
        </p:nvSpPr>
        <p:spPr>
          <a:xfrm>
            <a:off x="506413" y="2893469"/>
            <a:ext cx="4350509" cy="535531"/>
          </a:xfrm>
        </p:spPr>
        <p:txBody>
          <a:bodyPr/>
          <a:lstStyle/>
          <a:p>
            <a:r>
              <a:rPr lang="fr-FR" sz="3200" dirty="0"/>
              <a:t>Appendix </a:t>
            </a:r>
            <a:endParaRPr lang="fr-FR" sz="1200" dirty="0"/>
          </a:p>
        </p:txBody>
      </p:sp>
    </p:spTree>
    <p:extLst>
      <p:ext uri="{BB962C8B-B14F-4D97-AF65-F5344CB8AC3E}">
        <p14:creationId xmlns:p14="http://schemas.microsoft.com/office/powerpoint/2010/main" val="334997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9D012B3-F125-44CB-B3FB-133E3B085E05}"/>
              </a:ext>
            </a:extLst>
          </p:cNvPr>
          <p:cNvGraphicFramePr>
            <a:graphicFrameLocks noGrp="1"/>
          </p:cNvGraphicFramePr>
          <p:nvPr>
            <p:extLst>
              <p:ext uri="{D42A27DB-BD31-4B8C-83A1-F6EECF244321}">
                <p14:modId xmlns:p14="http://schemas.microsoft.com/office/powerpoint/2010/main" val="1081076091"/>
              </p:ext>
            </p:extLst>
          </p:nvPr>
        </p:nvGraphicFramePr>
        <p:xfrm>
          <a:off x="511175" y="1255189"/>
          <a:ext cx="7861224" cy="4347621"/>
        </p:xfrm>
        <a:graphic>
          <a:graphicData uri="http://schemas.openxmlformats.org/drawingml/2006/table">
            <a:tbl>
              <a:tblPr/>
              <a:tblGrid>
                <a:gridCol w="4295792">
                  <a:extLst>
                    <a:ext uri="{9D8B030D-6E8A-4147-A177-3AD203B41FA5}">
                      <a16:colId xmlns:a16="http://schemas.microsoft.com/office/drawing/2014/main" val="2259389762"/>
                    </a:ext>
                  </a:extLst>
                </a:gridCol>
                <a:gridCol w="3565432">
                  <a:extLst>
                    <a:ext uri="{9D8B030D-6E8A-4147-A177-3AD203B41FA5}">
                      <a16:colId xmlns:a16="http://schemas.microsoft.com/office/drawing/2014/main" val="3377171778"/>
                    </a:ext>
                  </a:extLst>
                </a:gridCol>
              </a:tblGrid>
              <a:tr h="158599">
                <a:tc>
                  <a:txBody>
                    <a:bodyPr/>
                    <a:lstStyle/>
                    <a:p>
                      <a:pPr algn="l"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6147" marR="6147" marT="614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fr-FR" sz="1200" b="1" i="0" u="none" strike="noStrike">
                          <a:solidFill>
                            <a:srgbClr val="000000"/>
                          </a:solidFill>
                          <a:effectLst/>
                          <a:latin typeface="Calibri" panose="020F0502020204030204" pitchFamily="34" charset="0"/>
                        </a:rPr>
                        <a:t> K EUROS </a:t>
                      </a:r>
                      <a:endParaRPr lang="fr-FR" sz="1200" b="0" i="0" u="none" strike="noStrike">
                        <a:effectLst/>
                        <a:latin typeface="Arial" panose="020B0604020202020204" pitchFamily="34" charset="0"/>
                      </a:endParaRPr>
                    </a:p>
                  </a:txBody>
                  <a:tcPr marL="6147" marR="6147" marT="614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391315"/>
                  </a:ext>
                </a:extLst>
              </a:tr>
              <a:tr h="158599">
                <a:tc>
                  <a:txBody>
                    <a:bodyPr/>
                    <a:lstStyle/>
                    <a:p>
                      <a:pPr algn="l" rtl="0" fontAlgn="ctr">
                        <a:spcBef>
                          <a:spcPts val="0"/>
                        </a:spcBef>
                        <a:spcAft>
                          <a:spcPts val="0"/>
                        </a:spcAft>
                      </a:pPr>
                      <a:r>
                        <a:rPr lang="fr-FR" sz="1200" b="1" i="1" u="none" strike="noStrike" dirty="0">
                          <a:solidFill>
                            <a:srgbClr val="FFFFFF"/>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tc>
                  <a:txBody>
                    <a:bodyPr/>
                    <a:lstStyle/>
                    <a:p>
                      <a:pPr algn="ctr" rtl="0" fontAlgn="ctr">
                        <a:spcBef>
                          <a:spcPts val="0"/>
                        </a:spcBef>
                        <a:spcAft>
                          <a:spcPts val="0"/>
                        </a:spcAft>
                      </a:pPr>
                      <a:r>
                        <a:rPr lang="en-US" sz="1200" b="1" i="0" u="none" strike="noStrike">
                          <a:solidFill>
                            <a:srgbClr val="FFFFFF"/>
                          </a:solidFill>
                          <a:effectLst/>
                          <a:latin typeface="Calibri" panose="020F0502020204030204" pitchFamily="34" charset="0"/>
                        </a:rPr>
                        <a:t>For the period 22 October 2020 to 31 December 2021</a:t>
                      </a:r>
                      <a:endParaRPr lang="en-US"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extLst>
                  <a:ext uri="{0D108BD9-81ED-4DB2-BD59-A6C34878D82A}">
                    <a16:rowId xmlns:a16="http://schemas.microsoft.com/office/drawing/2014/main" val="436029653"/>
                  </a:ext>
                </a:extLst>
              </a:tr>
              <a:tr h="158599">
                <a:tc>
                  <a:txBody>
                    <a:bodyPr/>
                    <a:lstStyle/>
                    <a:p>
                      <a:pPr algn="l" rtl="0" fontAlgn="ctr">
                        <a:spcBef>
                          <a:spcPts val="0"/>
                        </a:spcBef>
                        <a:spcAft>
                          <a:spcPts val="0"/>
                        </a:spcAft>
                      </a:pPr>
                      <a:r>
                        <a:rPr lang="fr-FR" sz="1200" b="0"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704865773"/>
                  </a:ext>
                </a:extLst>
              </a:tr>
              <a:tr h="158599">
                <a:tc>
                  <a:txBody>
                    <a:bodyPr/>
                    <a:lstStyle/>
                    <a:p>
                      <a:pPr algn="l" rtl="0" fontAlgn="ctr">
                        <a:spcBef>
                          <a:spcPts val="0"/>
                        </a:spcBef>
                        <a:spcAft>
                          <a:spcPts val="0"/>
                        </a:spcAft>
                      </a:pPr>
                      <a:r>
                        <a:rPr lang="en-US" sz="1200" b="0" i="0" u="none" strike="noStrike" dirty="0">
                          <a:solidFill>
                            <a:srgbClr val="000000"/>
                          </a:solidFill>
                          <a:effectLst/>
                          <a:latin typeface="Calibri" panose="020F0502020204030204" pitchFamily="34" charset="0"/>
                        </a:rPr>
                        <a:t>Revenue from Contracts with Customers</a:t>
                      </a:r>
                      <a:endParaRPr lang="en-US"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2 259 </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111646106"/>
                  </a:ext>
                </a:extLst>
              </a:tr>
              <a:tr h="158599">
                <a:tc>
                  <a:txBody>
                    <a:bodyPr/>
                    <a:lstStyle/>
                    <a:p>
                      <a:pPr algn="l" rtl="0" fontAlgn="ctr">
                        <a:spcBef>
                          <a:spcPts val="0"/>
                        </a:spcBef>
                        <a:spcAft>
                          <a:spcPts val="0"/>
                        </a:spcAft>
                      </a:pPr>
                      <a:r>
                        <a:rPr lang="fr-FR" sz="1200" b="0" i="0" u="none" strike="noStrike" dirty="0" err="1">
                          <a:solidFill>
                            <a:srgbClr val="000000"/>
                          </a:solidFill>
                          <a:effectLst/>
                          <a:latin typeface="Calibri" panose="020F0502020204030204" pitchFamily="34" charset="0"/>
                        </a:rPr>
                        <a:t>Other</a:t>
                      </a:r>
                      <a:r>
                        <a:rPr lang="fr-FR" sz="1200" b="0" i="0" u="none" strike="noStrike" dirty="0">
                          <a:solidFill>
                            <a:srgbClr val="000000"/>
                          </a:solidFill>
                          <a:effectLst/>
                          <a:latin typeface="Calibri" panose="020F0502020204030204" pitchFamily="34" charset="0"/>
                        </a:rPr>
                        <a:t> operating </a:t>
                      </a:r>
                      <a:r>
                        <a:rPr lang="fr-FR" sz="1200" b="0" i="0" u="none" strike="noStrike" dirty="0" err="1">
                          <a:solidFill>
                            <a:srgbClr val="000000"/>
                          </a:solidFill>
                          <a:effectLst/>
                          <a:latin typeface="Calibri" panose="020F0502020204030204" pitchFamily="34" charset="0"/>
                        </a:rPr>
                        <a:t>income</a:t>
                      </a:r>
                      <a:endParaRPr lang="fr-FR"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1 402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10237524"/>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Operating expenses</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(11 424)</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88975176"/>
                  </a:ext>
                </a:extLst>
              </a:tr>
              <a:tr h="158599">
                <a:tc>
                  <a:txBody>
                    <a:bodyPr/>
                    <a:lstStyle/>
                    <a:p>
                      <a:pPr algn="l" rtl="0" fontAlgn="ctr">
                        <a:spcBef>
                          <a:spcPts val="0"/>
                        </a:spcBef>
                        <a:spcAft>
                          <a:spcPts val="0"/>
                        </a:spcAft>
                      </a:pPr>
                      <a:r>
                        <a:rPr lang="en-US" sz="1200" b="1" i="0" u="none" strike="noStrike" dirty="0">
                          <a:solidFill>
                            <a:srgbClr val="000000"/>
                          </a:solidFill>
                          <a:effectLst/>
                          <a:latin typeface="Calibri" panose="020F0502020204030204" pitchFamily="34" charset="0"/>
                        </a:rPr>
                        <a:t>Operating profit /(loss) before depreciation/</a:t>
                      </a:r>
                      <a:r>
                        <a:rPr lang="en-US" sz="1200" b="1" i="0" u="none" strike="noStrike" dirty="0" err="1">
                          <a:solidFill>
                            <a:srgbClr val="000000"/>
                          </a:solidFill>
                          <a:effectLst/>
                          <a:latin typeface="Calibri" panose="020F0502020204030204" pitchFamily="34" charset="0"/>
                        </a:rPr>
                        <a:t>amortisation</a:t>
                      </a:r>
                      <a:endParaRPr lang="en-US"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a:solidFill>
                            <a:srgbClr val="000000"/>
                          </a:solidFill>
                          <a:effectLst/>
                          <a:latin typeface="Calibri" panose="020F0502020204030204" pitchFamily="34" charset="0"/>
                        </a:rPr>
                        <a:t>(7 763)</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3901641"/>
                  </a:ext>
                </a:extLst>
              </a:tr>
              <a:tr h="158599">
                <a:tc>
                  <a:txBody>
                    <a:bodyPr/>
                    <a:lstStyle/>
                    <a:p>
                      <a:pPr algn="l" rtl="0"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555827804"/>
                  </a:ext>
                </a:extLst>
              </a:tr>
              <a:tr h="158599">
                <a:tc>
                  <a:txBody>
                    <a:bodyPr/>
                    <a:lstStyle/>
                    <a:p>
                      <a:pPr algn="l" rtl="0" fontAlgn="ctr">
                        <a:spcBef>
                          <a:spcPts val="0"/>
                        </a:spcBef>
                        <a:spcAft>
                          <a:spcPts val="0"/>
                        </a:spcAft>
                      </a:pPr>
                      <a:r>
                        <a:rPr lang="fr-FR" sz="1200" b="0" i="0" u="none" strike="noStrike" dirty="0" err="1">
                          <a:solidFill>
                            <a:srgbClr val="000000"/>
                          </a:solidFill>
                          <a:effectLst/>
                          <a:latin typeface="Calibri" panose="020F0502020204030204" pitchFamily="34" charset="0"/>
                        </a:rPr>
                        <a:t>Depreciation</a:t>
                      </a:r>
                      <a:endParaRPr lang="fr-FR"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(5 566)</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2646235"/>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Amortisation</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(3 251)</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17217008"/>
                  </a:ext>
                </a:extLst>
              </a:tr>
              <a:tr h="158599">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Operating profit/(loss)</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dirty="0">
                          <a:solidFill>
                            <a:srgbClr val="000000"/>
                          </a:solidFill>
                          <a:effectLst/>
                          <a:latin typeface="Calibri" panose="020F0502020204030204" pitchFamily="34" charset="0"/>
                        </a:rPr>
                        <a:t>(16 581)</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1581813"/>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92034720"/>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Net Interest expense</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(229)</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63126633"/>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Other financial items</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(519)</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2084034"/>
                  </a:ext>
                </a:extLst>
              </a:tr>
              <a:tr h="158599">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Net financial income/(expense)</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dirty="0">
                          <a:solidFill>
                            <a:srgbClr val="000000"/>
                          </a:solidFill>
                          <a:effectLst/>
                          <a:latin typeface="Calibri" panose="020F0502020204030204" pitchFamily="34" charset="0"/>
                        </a:rPr>
                        <a:t>(748)</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0609682"/>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911064779"/>
                  </a:ext>
                </a:extLst>
              </a:tr>
              <a:tr h="158599">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Profit/(loss) before tax</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a:solidFill>
                            <a:srgbClr val="000000"/>
                          </a:solidFill>
                          <a:effectLst/>
                          <a:latin typeface="Calibri" panose="020F0502020204030204" pitchFamily="34" charset="0"/>
                        </a:rPr>
                        <a:t>(17 329)</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59953560"/>
                  </a:ext>
                </a:extLst>
              </a:tr>
              <a:tr h="158599">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828912263"/>
                  </a:ext>
                </a:extLst>
              </a:tr>
              <a:tr h="158599">
                <a:tc>
                  <a:txBody>
                    <a:bodyPr/>
                    <a:lstStyle/>
                    <a:p>
                      <a:pPr algn="l" rtl="0" fontAlgn="ctr">
                        <a:spcBef>
                          <a:spcPts val="0"/>
                        </a:spcBef>
                        <a:spcAft>
                          <a:spcPts val="0"/>
                        </a:spcAft>
                      </a:pPr>
                      <a:r>
                        <a:rPr lang="fr-FR" sz="1200" b="0" i="0" u="none" strike="noStrike">
                          <a:solidFill>
                            <a:srgbClr val="000000"/>
                          </a:solidFill>
                          <a:effectLst/>
                          <a:latin typeface="Calibri" panose="020F0502020204030204" pitchFamily="34" charset="0"/>
                        </a:rPr>
                        <a:t>Income tax expense</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693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81288819"/>
                  </a:ext>
                </a:extLst>
              </a:tr>
              <a:tr h="158599">
                <a:tc>
                  <a:txBody>
                    <a:bodyPr/>
                    <a:lstStyle/>
                    <a:p>
                      <a:pPr algn="l" rtl="0" fontAlgn="ctr">
                        <a:spcBef>
                          <a:spcPts val="0"/>
                        </a:spcBef>
                        <a:spcAft>
                          <a:spcPts val="0"/>
                        </a:spcAft>
                      </a:pPr>
                      <a:r>
                        <a:rPr lang="en-US" sz="1200" b="1" i="0" u="none" strike="noStrike">
                          <a:solidFill>
                            <a:srgbClr val="000000"/>
                          </a:solidFill>
                          <a:effectLst/>
                          <a:latin typeface="Calibri" panose="020F0502020204030204" pitchFamily="34" charset="0"/>
                        </a:rPr>
                        <a:t>Profit/(loss) from continuing operations</a:t>
                      </a:r>
                      <a:endParaRPr lang="en-US"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dirty="0">
                          <a:solidFill>
                            <a:srgbClr val="000000"/>
                          </a:solidFill>
                          <a:effectLst/>
                          <a:latin typeface="Calibri" panose="020F0502020204030204" pitchFamily="34" charset="0"/>
                        </a:rPr>
                        <a:t>(16 636)</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16139623"/>
                  </a:ext>
                </a:extLst>
              </a:tr>
              <a:tr h="158599">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702245649"/>
                  </a:ext>
                </a:extLst>
              </a:tr>
              <a:tr h="158599">
                <a:tc>
                  <a:txBody>
                    <a:bodyPr/>
                    <a:lstStyle/>
                    <a:p>
                      <a:pPr algn="l" rtl="0" fontAlgn="ctr">
                        <a:spcBef>
                          <a:spcPts val="0"/>
                        </a:spcBef>
                        <a:spcAft>
                          <a:spcPts val="0"/>
                        </a:spcAft>
                      </a:pPr>
                      <a:r>
                        <a:rPr lang="en-US" sz="1200" b="0" i="0" u="none" strike="noStrike">
                          <a:solidFill>
                            <a:srgbClr val="000000"/>
                          </a:solidFill>
                          <a:effectLst/>
                          <a:latin typeface="Calibri" panose="020F0502020204030204" pitchFamily="34" charset="0"/>
                        </a:rPr>
                        <a:t>Profit/(loss) from discontinued operation</a:t>
                      </a:r>
                      <a:endParaRPr lang="en-US" sz="1200" b="0" i="0" u="none" strike="noStrike">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0 </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897590652"/>
                  </a:ext>
                </a:extLst>
              </a:tr>
              <a:tr h="158599">
                <a:tc>
                  <a:txBody>
                    <a:bodyPr/>
                    <a:lstStyle/>
                    <a:p>
                      <a:pPr algn="l" rtl="0" fontAlgn="ctr">
                        <a:spcBef>
                          <a:spcPts val="0"/>
                        </a:spcBef>
                        <a:spcAft>
                          <a:spcPts val="0"/>
                        </a:spcAft>
                      </a:pPr>
                      <a:r>
                        <a:rPr lang="en-US" sz="1200" b="1" i="0" u="none" strike="noStrike" dirty="0">
                          <a:solidFill>
                            <a:srgbClr val="000000"/>
                          </a:solidFill>
                          <a:effectLst/>
                          <a:latin typeface="Calibri" panose="020F0502020204030204" pitchFamily="34" charset="0"/>
                        </a:rPr>
                        <a:t>Net profit/(loss) for the period </a:t>
                      </a:r>
                      <a:endParaRPr lang="en-US" sz="1200" b="0" i="0" u="none" strike="noStrike" dirty="0">
                        <a:effectLst/>
                        <a:latin typeface="Arial" panose="020B0604020202020204" pitchFamily="34" charset="0"/>
                      </a:endParaRPr>
                    </a:p>
                  </a:txBody>
                  <a:tcPr marL="6147" marR="6147" marT="61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dirty="0">
                          <a:solidFill>
                            <a:srgbClr val="000000"/>
                          </a:solidFill>
                          <a:effectLst/>
                          <a:latin typeface="Calibri" panose="020F0502020204030204" pitchFamily="34" charset="0"/>
                        </a:rPr>
                        <a:t>(16 636)</a:t>
                      </a:r>
                      <a:endParaRPr lang="fr-FR" sz="1200" b="0" i="0" u="none" strike="noStrike" dirty="0">
                        <a:effectLst/>
                        <a:latin typeface="Arial" panose="020B0604020202020204" pitchFamily="34" charset="0"/>
                      </a:endParaRPr>
                    </a:p>
                  </a:txBody>
                  <a:tcPr marL="6147" marR="6147" marT="614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6467321"/>
                  </a:ext>
                </a:extLst>
              </a:tr>
            </a:tbl>
          </a:graphicData>
        </a:graphic>
      </p:graphicFrame>
      <p:sp>
        <p:nvSpPr>
          <p:cNvPr id="10" name="Titre 9">
            <a:extLst>
              <a:ext uri="{FF2B5EF4-FFF2-40B4-BE49-F238E27FC236}">
                <a16:creationId xmlns:a16="http://schemas.microsoft.com/office/drawing/2014/main" id="{7D2AD45D-FACE-4E5B-99B6-7BDE023A3B47}"/>
              </a:ext>
            </a:extLst>
          </p:cNvPr>
          <p:cNvSpPr>
            <a:spLocks noGrp="1"/>
          </p:cNvSpPr>
          <p:nvPr>
            <p:ph type="title"/>
          </p:nvPr>
        </p:nvSpPr>
        <p:spPr/>
        <p:txBody>
          <a:bodyPr>
            <a:normAutofit fontScale="90000"/>
          </a:bodyPr>
          <a:lstStyle/>
          <a:p>
            <a:r>
              <a:rPr lang="fr-FR" dirty="0" err="1"/>
              <a:t>Income</a:t>
            </a:r>
            <a:r>
              <a:rPr lang="fr-FR" dirty="0"/>
              <a:t> </a:t>
            </a:r>
            <a:r>
              <a:rPr lang="fr-FR" dirty="0" err="1"/>
              <a:t>statement</a:t>
            </a:r>
            <a:endParaRPr lang="fr-FR" dirty="0"/>
          </a:p>
        </p:txBody>
      </p:sp>
    </p:spTree>
    <p:custDataLst>
      <p:tags r:id="rId1"/>
    </p:custDataLst>
    <p:extLst>
      <p:ext uri="{BB962C8B-B14F-4D97-AF65-F5344CB8AC3E}">
        <p14:creationId xmlns:p14="http://schemas.microsoft.com/office/powerpoint/2010/main" val="4485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FA6682E8-626F-4563-8721-98CAB1C1757D}"/>
              </a:ext>
            </a:extLst>
          </p:cNvPr>
          <p:cNvGraphicFramePr>
            <a:graphicFrameLocks noGrp="1"/>
          </p:cNvGraphicFramePr>
          <p:nvPr>
            <p:extLst>
              <p:ext uri="{D42A27DB-BD31-4B8C-83A1-F6EECF244321}">
                <p14:modId xmlns:p14="http://schemas.microsoft.com/office/powerpoint/2010/main" val="3352264906"/>
              </p:ext>
            </p:extLst>
          </p:nvPr>
        </p:nvGraphicFramePr>
        <p:xfrm>
          <a:off x="511175" y="1060568"/>
          <a:ext cx="5297030" cy="3265872"/>
        </p:xfrm>
        <a:graphic>
          <a:graphicData uri="http://schemas.openxmlformats.org/drawingml/2006/table">
            <a:tbl>
              <a:tblPr/>
              <a:tblGrid>
                <a:gridCol w="3533931">
                  <a:extLst>
                    <a:ext uri="{9D8B030D-6E8A-4147-A177-3AD203B41FA5}">
                      <a16:colId xmlns:a16="http://schemas.microsoft.com/office/drawing/2014/main" val="2043193267"/>
                    </a:ext>
                  </a:extLst>
                </a:gridCol>
                <a:gridCol w="1763099">
                  <a:extLst>
                    <a:ext uri="{9D8B030D-6E8A-4147-A177-3AD203B41FA5}">
                      <a16:colId xmlns:a16="http://schemas.microsoft.com/office/drawing/2014/main" val="3857318754"/>
                    </a:ext>
                  </a:extLst>
                </a:gridCol>
              </a:tblGrid>
              <a:tr h="184292">
                <a:tc>
                  <a:txBody>
                    <a:bodyPr/>
                    <a:lstStyle/>
                    <a:p>
                      <a:pPr algn="l"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9807" marR="9807" marT="98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fr-FR" sz="1200" b="1" i="0" u="none" strike="noStrike" dirty="0">
                          <a:solidFill>
                            <a:srgbClr val="000000"/>
                          </a:solidFill>
                          <a:effectLst/>
                          <a:latin typeface="Calibri" panose="020F0502020204030204" pitchFamily="34" charset="0"/>
                        </a:rPr>
                        <a:t> K </a:t>
                      </a:r>
                      <a:r>
                        <a:rPr lang="fr-FR" sz="1200" b="1" i="0" u="none" strike="noStrike" kern="1200" dirty="0">
                          <a:solidFill>
                            <a:srgbClr val="000000"/>
                          </a:solidFill>
                          <a:effectLst/>
                          <a:latin typeface="Calibri" panose="020F0502020204030204" pitchFamily="34" charset="0"/>
                          <a:ea typeface="+mn-ea"/>
                          <a:cs typeface="+mn-cs"/>
                        </a:rPr>
                        <a:t>EUROS</a:t>
                      </a: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9807" marR="9807" marT="98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772657"/>
                  </a:ext>
                </a:extLst>
              </a:tr>
              <a:tr h="243299">
                <a:tc>
                  <a:txBody>
                    <a:bodyPr/>
                    <a:lstStyle/>
                    <a:p>
                      <a:pPr algn="l" fontAlgn="ctr">
                        <a:spcBef>
                          <a:spcPts val="0"/>
                        </a:spcBef>
                        <a:spcAft>
                          <a:spcPts val="0"/>
                        </a:spcAft>
                      </a:pPr>
                      <a:r>
                        <a:rPr lang="fr-FR" sz="1200" b="1" i="0" u="none" strike="noStrike" dirty="0">
                          <a:solidFill>
                            <a:srgbClr val="FFFFFF"/>
                          </a:solidFill>
                          <a:effectLst/>
                          <a:latin typeface="Calibri" panose="020F0502020204030204" pitchFamily="34" charset="0"/>
                        </a:rPr>
                        <a:t>ASSETS</a:t>
                      </a:r>
                      <a:endParaRPr lang="fr-FR" sz="1200" b="0" i="0" u="none" strike="noStrike" dirty="0">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tc>
                  <a:txBody>
                    <a:bodyPr/>
                    <a:lstStyle/>
                    <a:p>
                      <a:pPr algn="ctr" rtl="0" fontAlgn="ctr">
                        <a:spcBef>
                          <a:spcPts val="0"/>
                        </a:spcBef>
                        <a:spcAft>
                          <a:spcPts val="0"/>
                        </a:spcAft>
                      </a:pPr>
                      <a:r>
                        <a:rPr lang="fr-FR" sz="1200" b="1" i="0" u="none" strike="noStrike" dirty="0">
                          <a:solidFill>
                            <a:srgbClr val="FFFFFF"/>
                          </a:solidFill>
                          <a:effectLst/>
                          <a:latin typeface="Calibri" panose="020F0502020204030204" pitchFamily="34" charset="0"/>
                        </a:rPr>
                        <a:t>For the </a:t>
                      </a:r>
                      <a:r>
                        <a:rPr lang="fr-FR" sz="1200" b="1" i="0" u="none" strike="noStrike" dirty="0" err="1">
                          <a:solidFill>
                            <a:srgbClr val="FFFFFF"/>
                          </a:solidFill>
                          <a:effectLst/>
                          <a:latin typeface="Calibri" panose="020F0502020204030204" pitchFamily="34" charset="0"/>
                        </a:rPr>
                        <a:t>Period</a:t>
                      </a:r>
                      <a:r>
                        <a:rPr lang="fr-FR" sz="1200" b="1" i="0" u="none" strike="noStrike" dirty="0">
                          <a:solidFill>
                            <a:srgbClr val="FFFFFF"/>
                          </a:solidFill>
                          <a:effectLst/>
                          <a:latin typeface="Calibri" panose="020F0502020204030204" pitchFamily="34" charset="0"/>
                        </a:rPr>
                        <a:t> </a:t>
                      </a:r>
                      <a:r>
                        <a:rPr lang="fr-FR" sz="1200" b="1" i="0" u="none" strike="noStrike" dirty="0" err="1">
                          <a:solidFill>
                            <a:srgbClr val="FFFFFF"/>
                          </a:solidFill>
                          <a:effectLst/>
                          <a:latin typeface="Calibri" panose="020F0502020204030204" pitchFamily="34" charset="0"/>
                        </a:rPr>
                        <a:t>Ending</a:t>
                      </a:r>
                      <a:r>
                        <a:rPr lang="fr-FR" sz="1200" b="1" i="0" u="none" strike="noStrike" dirty="0">
                          <a:solidFill>
                            <a:srgbClr val="FFFFFF"/>
                          </a:solidFill>
                          <a:effectLst/>
                          <a:latin typeface="Calibri" panose="020F0502020204030204" pitchFamily="34" charset="0"/>
                        </a:rPr>
                        <a:t> 31 </a:t>
                      </a:r>
                      <a:r>
                        <a:rPr lang="fr-FR" sz="1200" b="1" i="0" u="none" strike="noStrike" dirty="0" err="1">
                          <a:solidFill>
                            <a:srgbClr val="FFFFFF"/>
                          </a:solidFill>
                          <a:effectLst/>
                          <a:latin typeface="Calibri" panose="020F0502020204030204" pitchFamily="34" charset="0"/>
                        </a:rPr>
                        <a:t>December</a:t>
                      </a:r>
                      <a:r>
                        <a:rPr lang="fr-FR" sz="1200" b="1" i="0" u="none" strike="noStrike" dirty="0">
                          <a:solidFill>
                            <a:srgbClr val="FFFFFF"/>
                          </a:solidFill>
                          <a:effectLst/>
                          <a:latin typeface="Calibri" panose="020F0502020204030204" pitchFamily="34" charset="0"/>
                        </a:rPr>
                        <a:t> 2021</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extLst>
                  <a:ext uri="{0D108BD9-81ED-4DB2-BD59-A6C34878D82A}">
                    <a16:rowId xmlns:a16="http://schemas.microsoft.com/office/drawing/2014/main" val="3249751937"/>
                  </a:ext>
                </a:extLst>
              </a:tr>
              <a:tr h="184292">
                <a:tc>
                  <a:txBody>
                    <a:bodyPr/>
                    <a:lstStyle/>
                    <a:p>
                      <a:pPr algn="l" fontAlgn="ctr">
                        <a:spcBef>
                          <a:spcPts val="0"/>
                        </a:spcBef>
                        <a:spcAft>
                          <a:spcPts val="0"/>
                        </a:spcAft>
                      </a:pPr>
                      <a:r>
                        <a:rPr lang="fr-FR" sz="1200" b="0" i="0" u="none" strike="noStrike" dirty="0" err="1">
                          <a:solidFill>
                            <a:srgbClr val="000000"/>
                          </a:solidFill>
                          <a:effectLst/>
                          <a:latin typeface="Calibri" panose="020F0502020204030204" pitchFamily="34" charset="0"/>
                        </a:rPr>
                        <a:t>Other</a:t>
                      </a:r>
                      <a:r>
                        <a:rPr lang="fr-FR" sz="1200" b="0" i="0" u="none" strike="noStrike" dirty="0">
                          <a:solidFill>
                            <a:srgbClr val="000000"/>
                          </a:solidFill>
                          <a:effectLst/>
                          <a:latin typeface="Calibri" panose="020F0502020204030204" pitchFamily="34" charset="0"/>
                        </a:rPr>
                        <a:t> </a:t>
                      </a:r>
                      <a:r>
                        <a:rPr lang="fr-FR" sz="1200" b="0" i="0" u="none" strike="noStrike" dirty="0" err="1">
                          <a:solidFill>
                            <a:srgbClr val="000000"/>
                          </a:solidFill>
                          <a:effectLst/>
                          <a:latin typeface="Calibri" panose="020F0502020204030204" pitchFamily="34" charset="0"/>
                        </a:rPr>
                        <a:t>Property</a:t>
                      </a:r>
                      <a:r>
                        <a:rPr lang="fr-FR" sz="1200" b="0" i="0" u="none" strike="noStrike" dirty="0">
                          <a:solidFill>
                            <a:srgbClr val="000000"/>
                          </a:solidFill>
                          <a:effectLst/>
                          <a:latin typeface="Calibri" panose="020F0502020204030204" pitchFamily="34" charset="0"/>
                        </a:rPr>
                        <a:t>, plant &amp; </a:t>
                      </a:r>
                      <a:r>
                        <a:rPr lang="fr-FR" sz="1200" b="0" i="0" u="none" strike="noStrike" dirty="0" err="1">
                          <a:solidFill>
                            <a:srgbClr val="000000"/>
                          </a:solidFill>
                          <a:effectLst/>
                          <a:latin typeface="Calibri" panose="020F0502020204030204" pitchFamily="34" charset="0"/>
                        </a:rPr>
                        <a:t>equipment</a:t>
                      </a:r>
                      <a:endParaRPr lang="fr-FR" sz="1200" b="0" i="0" u="none" strike="noStrike" dirty="0">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154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382967948"/>
                  </a:ext>
                </a:extLst>
              </a:tr>
              <a:tr h="184292">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Right-of-use assets</a:t>
                      </a:r>
                      <a:endParaRPr lang="fr-FR" sz="1200" b="0" i="0" u="none" strike="noStrike" dirty="0">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5 344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38464339"/>
                  </a:ext>
                </a:extLst>
              </a:tr>
              <a:tr h="184292">
                <a:tc>
                  <a:txBody>
                    <a:bodyPr/>
                    <a:lstStyle/>
                    <a:p>
                      <a:pPr algn="l" fontAlgn="ctr">
                        <a:spcBef>
                          <a:spcPts val="0"/>
                        </a:spcBef>
                        <a:spcAft>
                          <a:spcPts val="0"/>
                        </a:spcAft>
                      </a:pPr>
                      <a:r>
                        <a:rPr lang="fr-FR" sz="1200" b="0" i="0" u="none" strike="noStrike" dirty="0" err="1">
                          <a:solidFill>
                            <a:srgbClr val="000000"/>
                          </a:solidFill>
                          <a:effectLst/>
                          <a:latin typeface="Calibri" panose="020F0502020204030204" pitchFamily="34" charset="0"/>
                        </a:rPr>
                        <a:t>Technical</a:t>
                      </a:r>
                      <a:r>
                        <a:rPr lang="fr-FR" sz="1200" b="0" i="0" u="none" strike="noStrike" dirty="0">
                          <a:solidFill>
                            <a:srgbClr val="000000"/>
                          </a:solidFill>
                          <a:effectLst/>
                          <a:latin typeface="Calibri" panose="020F0502020204030204" pitchFamily="34" charset="0"/>
                        </a:rPr>
                        <a:t> Installations </a:t>
                      </a:r>
                      <a:endParaRPr lang="fr-FR" sz="1200" b="0" i="0" u="none" strike="noStrike" dirty="0">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11 852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52965175"/>
                  </a:ext>
                </a:extLst>
              </a:tr>
              <a:tr h="184292">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Other Intangible assets</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4 063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98645336"/>
                  </a:ext>
                </a:extLst>
              </a:tr>
              <a:tr h="184292">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Goodwill</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25 267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83297691"/>
                  </a:ext>
                </a:extLst>
              </a:tr>
              <a:tr h="184292">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Technology Asset</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56 604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10162255"/>
                  </a:ext>
                </a:extLst>
              </a:tr>
              <a:tr h="184292">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Other non-current assets</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3 270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25631612"/>
                  </a:ext>
                </a:extLst>
              </a:tr>
              <a:tr h="184292">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non-current assets </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106 553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65513105"/>
                  </a:ext>
                </a:extLst>
              </a:tr>
              <a:tr h="184292">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578727505"/>
                  </a:ext>
                </a:extLst>
              </a:tr>
              <a:tr h="184292">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Trade receivables and other current assets</a:t>
                      </a:r>
                      <a:endParaRPr lang="en-US"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3 200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79322770"/>
                  </a:ext>
                </a:extLst>
              </a:tr>
              <a:tr h="184292">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Cash and cash equivalents</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32 792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25820562"/>
                  </a:ext>
                </a:extLst>
              </a:tr>
              <a:tr h="184292">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current assets</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35 992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0852658"/>
                  </a:ext>
                </a:extLst>
              </a:tr>
              <a:tr h="184292">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474722361"/>
                  </a:ext>
                </a:extLst>
              </a:tr>
              <a:tr h="184292">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ASSETS</a:t>
                      </a:r>
                      <a:endParaRPr lang="fr-FR" sz="1200" b="0" i="0" u="none" strike="noStrike">
                        <a:effectLst/>
                        <a:latin typeface="Arial" panose="020B0604020202020204" pitchFamily="34" charset="0"/>
                      </a:endParaRPr>
                    </a:p>
                  </a:txBody>
                  <a:tcPr marL="9807" marR="9807" marT="980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142 545 </a:t>
                      </a:r>
                      <a:endParaRPr lang="fr-FR" sz="1200" b="0" i="0" u="none" strike="noStrike" dirty="0">
                        <a:effectLst/>
                        <a:latin typeface="Arial" panose="020B0604020202020204" pitchFamily="34" charset="0"/>
                      </a:endParaRPr>
                    </a:p>
                  </a:txBody>
                  <a:tcPr marL="9807" marR="9807" marT="9807"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74746929"/>
                  </a:ext>
                </a:extLst>
              </a:tr>
            </a:tbl>
          </a:graphicData>
        </a:graphic>
      </p:graphicFrame>
      <p:sp>
        <p:nvSpPr>
          <p:cNvPr id="14" name="Titre 13">
            <a:extLst>
              <a:ext uri="{FF2B5EF4-FFF2-40B4-BE49-F238E27FC236}">
                <a16:creationId xmlns:a16="http://schemas.microsoft.com/office/drawing/2014/main" id="{75B80D27-FB8D-4AB0-A0D9-1EBA7EBF0EE0}"/>
              </a:ext>
            </a:extLst>
          </p:cNvPr>
          <p:cNvSpPr>
            <a:spLocks noGrp="1"/>
          </p:cNvSpPr>
          <p:nvPr>
            <p:ph type="title"/>
          </p:nvPr>
        </p:nvSpPr>
        <p:spPr/>
        <p:txBody>
          <a:bodyPr>
            <a:normAutofit fontScale="90000"/>
          </a:bodyPr>
          <a:lstStyle/>
          <a:p>
            <a:r>
              <a:rPr lang="fr-FR"/>
              <a:t>Balance sheet</a:t>
            </a:r>
            <a:endParaRPr lang="fr-FR" dirty="0"/>
          </a:p>
        </p:txBody>
      </p:sp>
      <p:graphicFrame>
        <p:nvGraphicFramePr>
          <p:cNvPr id="22" name="Tableau 21">
            <a:extLst>
              <a:ext uri="{FF2B5EF4-FFF2-40B4-BE49-F238E27FC236}">
                <a16:creationId xmlns:a16="http://schemas.microsoft.com/office/drawing/2014/main" id="{ADACA4D9-AC91-4DC9-8272-5D9550D963D1}"/>
              </a:ext>
            </a:extLst>
          </p:cNvPr>
          <p:cNvGraphicFramePr>
            <a:graphicFrameLocks noGrp="1"/>
          </p:cNvGraphicFramePr>
          <p:nvPr>
            <p:extLst>
              <p:ext uri="{D42A27DB-BD31-4B8C-83A1-F6EECF244321}">
                <p14:modId xmlns:p14="http://schemas.microsoft.com/office/powerpoint/2010/main" val="1170048244"/>
              </p:ext>
            </p:extLst>
          </p:nvPr>
        </p:nvGraphicFramePr>
        <p:xfrm>
          <a:off x="6383793" y="1100586"/>
          <a:ext cx="5301795" cy="5084360"/>
        </p:xfrm>
        <a:graphic>
          <a:graphicData uri="http://schemas.openxmlformats.org/drawingml/2006/table">
            <a:tbl>
              <a:tblPr/>
              <a:tblGrid>
                <a:gridCol w="2850781">
                  <a:extLst>
                    <a:ext uri="{9D8B030D-6E8A-4147-A177-3AD203B41FA5}">
                      <a16:colId xmlns:a16="http://schemas.microsoft.com/office/drawing/2014/main" val="3678716354"/>
                    </a:ext>
                  </a:extLst>
                </a:gridCol>
                <a:gridCol w="2451014">
                  <a:extLst>
                    <a:ext uri="{9D8B030D-6E8A-4147-A177-3AD203B41FA5}">
                      <a16:colId xmlns:a16="http://schemas.microsoft.com/office/drawing/2014/main" val="2598327473"/>
                    </a:ext>
                  </a:extLst>
                </a:gridCol>
              </a:tblGrid>
              <a:tr h="143324">
                <a:tc>
                  <a:txBody>
                    <a:bodyPr/>
                    <a:lstStyle/>
                    <a:p>
                      <a:pPr algn="l"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5864" marR="5864" marT="58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fr-FR" sz="1200" b="1" i="0" u="none" strike="noStrike">
                          <a:solidFill>
                            <a:srgbClr val="000000"/>
                          </a:solidFill>
                          <a:effectLst/>
                          <a:latin typeface="Calibri" panose="020F0502020204030204" pitchFamily="34" charset="0"/>
                        </a:rPr>
                        <a:t> K EUROS </a:t>
                      </a:r>
                      <a:endParaRPr lang="fr-FR" sz="1200" b="0" i="0" u="none" strike="noStrike">
                        <a:effectLst/>
                        <a:latin typeface="Arial" panose="020B0604020202020204" pitchFamily="34" charset="0"/>
                      </a:endParaRPr>
                    </a:p>
                  </a:txBody>
                  <a:tcPr marL="5864" marR="5864" marT="586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471111"/>
                  </a:ext>
                </a:extLst>
              </a:tr>
              <a:tr h="254427">
                <a:tc>
                  <a:txBody>
                    <a:bodyPr/>
                    <a:lstStyle/>
                    <a:p>
                      <a:pPr algn="l" fontAlgn="ctr">
                        <a:spcBef>
                          <a:spcPts val="0"/>
                        </a:spcBef>
                        <a:spcAft>
                          <a:spcPts val="0"/>
                        </a:spcAft>
                      </a:pPr>
                      <a:r>
                        <a:rPr lang="fr-FR" sz="1200" b="1" i="0" u="none" strike="noStrike" dirty="0">
                          <a:solidFill>
                            <a:srgbClr val="FFFFFF"/>
                          </a:solidFill>
                          <a:effectLst/>
                          <a:latin typeface="Calibri" panose="020F0502020204030204" pitchFamily="34" charset="0"/>
                        </a:rPr>
                        <a:t>EQUITY AND LIABILITIES</a:t>
                      </a:r>
                      <a:endParaRPr lang="fr-FR" sz="1200" b="0" i="0" u="none" strike="noStrike" dirty="0">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tc>
                  <a:txBody>
                    <a:bodyPr/>
                    <a:lstStyle/>
                    <a:p>
                      <a:pPr algn="ctr" rtl="0" fontAlgn="ctr">
                        <a:spcBef>
                          <a:spcPts val="0"/>
                        </a:spcBef>
                        <a:spcAft>
                          <a:spcPts val="0"/>
                        </a:spcAft>
                      </a:pPr>
                      <a:r>
                        <a:rPr lang="fr-FR" sz="1200" b="1" i="0" u="none" strike="noStrike" dirty="0">
                          <a:solidFill>
                            <a:srgbClr val="FFFFFF"/>
                          </a:solidFill>
                          <a:effectLst/>
                          <a:latin typeface="Calibri" panose="020F0502020204030204" pitchFamily="34" charset="0"/>
                        </a:rPr>
                        <a:t>For the </a:t>
                      </a:r>
                      <a:r>
                        <a:rPr lang="fr-FR" sz="1200" b="1" i="0" u="none" strike="noStrike" dirty="0" err="1">
                          <a:solidFill>
                            <a:srgbClr val="FFFFFF"/>
                          </a:solidFill>
                          <a:effectLst/>
                          <a:latin typeface="Calibri" panose="020F0502020204030204" pitchFamily="34" charset="0"/>
                        </a:rPr>
                        <a:t>Period</a:t>
                      </a:r>
                      <a:r>
                        <a:rPr lang="fr-FR" sz="1200" b="1" i="0" u="none" strike="noStrike" dirty="0">
                          <a:solidFill>
                            <a:srgbClr val="FFFFFF"/>
                          </a:solidFill>
                          <a:effectLst/>
                          <a:latin typeface="Calibri" panose="020F0502020204030204" pitchFamily="34" charset="0"/>
                        </a:rPr>
                        <a:t> </a:t>
                      </a:r>
                      <a:r>
                        <a:rPr lang="fr-FR" sz="1200" b="1" i="0" u="none" strike="noStrike" dirty="0" err="1">
                          <a:solidFill>
                            <a:srgbClr val="FFFFFF"/>
                          </a:solidFill>
                          <a:effectLst/>
                          <a:latin typeface="Calibri" panose="020F0502020204030204" pitchFamily="34" charset="0"/>
                        </a:rPr>
                        <a:t>Ending</a:t>
                      </a:r>
                      <a:r>
                        <a:rPr lang="fr-FR" sz="1200" b="1" i="0" u="none" strike="noStrike" dirty="0">
                          <a:solidFill>
                            <a:srgbClr val="FFFFFF"/>
                          </a:solidFill>
                          <a:effectLst/>
                          <a:latin typeface="Calibri" panose="020F0502020204030204" pitchFamily="34" charset="0"/>
                        </a:rPr>
                        <a:t> 31 </a:t>
                      </a:r>
                      <a:r>
                        <a:rPr lang="fr-FR" sz="1200" b="1" i="0" u="none" strike="noStrike" dirty="0" err="1">
                          <a:solidFill>
                            <a:srgbClr val="FFFFFF"/>
                          </a:solidFill>
                          <a:effectLst/>
                          <a:latin typeface="Calibri" panose="020F0502020204030204" pitchFamily="34" charset="0"/>
                        </a:rPr>
                        <a:t>December</a:t>
                      </a:r>
                      <a:r>
                        <a:rPr lang="fr-FR" sz="1200" b="1" i="0" u="none" strike="noStrike" dirty="0">
                          <a:solidFill>
                            <a:srgbClr val="FFFFFF"/>
                          </a:solidFill>
                          <a:effectLst/>
                          <a:latin typeface="Calibri" panose="020F0502020204030204" pitchFamily="34" charset="0"/>
                        </a:rPr>
                        <a:t> 2021</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extLst>
                  <a:ext uri="{0D108BD9-81ED-4DB2-BD59-A6C34878D82A}">
                    <a16:rowId xmlns:a16="http://schemas.microsoft.com/office/drawing/2014/main" val="3514408440"/>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Share Capital</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313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001318393"/>
                  </a:ext>
                </a:extLst>
              </a:tr>
              <a:tr h="143324">
                <a:tc>
                  <a:txBody>
                    <a:bodyPr/>
                    <a:lstStyle/>
                    <a:p>
                      <a:pPr algn="l" fontAlgn="ctr">
                        <a:spcBef>
                          <a:spcPts val="0"/>
                        </a:spcBef>
                        <a:spcAft>
                          <a:spcPts val="0"/>
                        </a:spcAft>
                      </a:pPr>
                      <a:r>
                        <a:rPr lang="fr-FR" sz="1200" b="0" i="0" u="none" strike="noStrike" dirty="0">
                          <a:solidFill>
                            <a:srgbClr val="000000"/>
                          </a:solidFill>
                          <a:effectLst/>
                          <a:latin typeface="Calibri" panose="020F0502020204030204" pitchFamily="34" charset="0"/>
                        </a:rPr>
                        <a:t>Share Premium</a:t>
                      </a:r>
                      <a:endParaRPr lang="fr-FR" sz="1200" b="0" i="0" u="none" strike="noStrike" dirty="0">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130 591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53043745"/>
                  </a:ext>
                </a:extLst>
              </a:tr>
              <a:tr h="143324">
                <a:tc>
                  <a:txBody>
                    <a:bodyPr/>
                    <a:lstStyle/>
                    <a:p>
                      <a:pPr algn="l" fontAlgn="ctr">
                        <a:spcBef>
                          <a:spcPts val="0"/>
                        </a:spcBef>
                        <a:spcAft>
                          <a:spcPts val="0"/>
                        </a:spcAft>
                      </a:pPr>
                      <a:r>
                        <a:rPr lang="fr-FR" sz="1200" b="0" i="0" u="none" strike="noStrike" dirty="0" err="1">
                          <a:solidFill>
                            <a:srgbClr val="000000"/>
                          </a:solidFill>
                          <a:effectLst/>
                          <a:latin typeface="Calibri" panose="020F0502020204030204" pitchFamily="34" charset="0"/>
                        </a:rPr>
                        <a:t>Retained</a:t>
                      </a:r>
                      <a:r>
                        <a:rPr lang="fr-FR" sz="1200" b="0" i="0" u="none" strike="noStrike" dirty="0">
                          <a:solidFill>
                            <a:srgbClr val="000000"/>
                          </a:solidFill>
                          <a:effectLst/>
                          <a:latin typeface="Calibri" panose="020F0502020204030204" pitchFamily="34" charset="0"/>
                        </a:rPr>
                        <a:t> </a:t>
                      </a:r>
                      <a:r>
                        <a:rPr lang="fr-FR" sz="1200" b="0" i="0" u="none" strike="noStrike" dirty="0" err="1">
                          <a:solidFill>
                            <a:srgbClr val="000000"/>
                          </a:solidFill>
                          <a:effectLst/>
                          <a:latin typeface="Calibri" panose="020F0502020204030204" pitchFamily="34" charset="0"/>
                        </a:rPr>
                        <a:t>Earnings</a:t>
                      </a:r>
                      <a:endParaRPr lang="fr-FR" sz="1200" b="0" i="0" u="none" strike="noStrike" dirty="0">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(17 300)</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11002974"/>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Foreign Currency Translation Reserve</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(2)</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0032408"/>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equity</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113 602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39251838"/>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288422993"/>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Interest-bearing long-term debt</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5 654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83951430"/>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Pension obligations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229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35933071"/>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Asset retirement obligations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2 172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90110422"/>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Other long-term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3 539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76031169"/>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Long-term lease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16 </a:t>
                      </a:r>
                      <a:endParaRPr lang="fr-FR" sz="1200" b="0" i="0" u="none" strike="noStrike">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53498915"/>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Deferred Tax Liability</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12 453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32543738"/>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non-current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24 063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4820796"/>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514246339"/>
                  </a:ext>
                </a:extLst>
              </a:tr>
              <a:tr h="143324">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Trade payables and other short-term liabilities</a:t>
                      </a:r>
                      <a:endParaRPr lang="en-US"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3 405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127908167"/>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Interest-bearing short-term debt</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1 408 </a:t>
                      </a:r>
                      <a:endParaRPr lang="fr-FR" sz="1200" b="0" i="0" u="none" strike="noStrike">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85326120"/>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Short-term lease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62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1104339"/>
                  </a:ext>
                </a:extLst>
              </a:tr>
              <a:tr h="143324">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Income tax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spcBef>
                          <a:spcPts val="0"/>
                        </a:spcBef>
                        <a:spcAft>
                          <a:spcPts val="0"/>
                        </a:spcAft>
                      </a:pPr>
                      <a:r>
                        <a:rPr lang="fr-FR" sz="1200" b="0" i="0" u="none" strike="noStrike" dirty="0">
                          <a:solidFill>
                            <a:srgbClr val="000000"/>
                          </a:solidFill>
                          <a:effectLst/>
                          <a:latin typeface="Calibri" panose="020F0502020204030204" pitchFamily="34" charset="0"/>
                        </a:rPr>
                        <a:t>6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09139456"/>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current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4 880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57528395"/>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089260398"/>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28 943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77713513"/>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513603970"/>
                  </a:ext>
                </a:extLst>
              </a:tr>
              <a:tr h="143324">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TOTAL EQUITY AND LIABILITIES</a:t>
                      </a:r>
                      <a:endParaRPr lang="fr-FR" sz="1200" b="0" i="0" u="none" strike="noStrike">
                        <a:effectLst/>
                        <a:latin typeface="Arial" panose="020B0604020202020204" pitchFamily="34" charset="0"/>
                      </a:endParaRPr>
                    </a:p>
                  </a:txBody>
                  <a:tcPr marL="5864" marR="5864" marT="586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142 545 </a:t>
                      </a:r>
                      <a:endParaRPr lang="fr-FR" sz="1200" b="0" i="0" u="none" strike="noStrike" dirty="0">
                        <a:effectLst/>
                        <a:latin typeface="Arial" panose="020B0604020202020204" pitchFamily="34" charset="0"/>
                      </a:endParaRPr>
                    </a:p>
                  </a:txBody>
                  <a:tcPr marL="5864" marR="5864" marT="5864" marB="0" anchor="ctr">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4492498"/>
                  </a:ext>
                </a:extLst>
              </a:tr>
            </a:tbl>
          </a:graphicData>
        </a:graphic>
      </p:graphicFrame>
    </p:spTree>
    <p:custDataLst>
      <p:tags r:id="rId1"/>
    </p:custDataLst>
    <p:extLst>
      <p:ext uri="{BB962C8B-B14F-4D97-AF65-F5344CB8AC3E}">
        <p14:creationId xmlns:p14="http://schemas.microsoft.com/office/powerpoint/2010/main" val="1108705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D2AD45D-FACE-4E5B-99B6-7BDE023A3B47}"/>
              </a:ext>
            </a:extLst>
          </p:cNvPr>
          <p:cNvSpPr>
            <a:spLocks noGrp="1"/>
          </p:cNvSpPr>
          <p:nvPr>
            <p:ph type="title"/>
          </p:nvPr>
        </p:nvSpPr>
        <p:spPr/>
        <p:txBody>
          <a:bodyPr>
            <a:normAutofit fontScale="90000"/>
          </a:bodyPr>
          <a:lstStyle/>
          <a:p>
            <a:r>
              <a:rPr lang="fr-FR" dirty="0"/>
              <a:t>Cash flow </a:t>
            </a:r>
            <a:r>
              <a:rPr lang="fr-FR" dirty="0" err="1"/>
              <a:t>statement</a:t>
            </a:r>
            <a:endParaRPr lang="fr-FR" dirty="0"/>
          </a:p>
        </p:txBody>
      </p:sp>
      <p:graphicFrame>
        <p:nvGraphicFramePr>
          <p:cNvPr id="4" name="Tableau 3">
            <a:extLst>
              <a:ext uri="{FF2B5EF4-FFF2-40B4-BE49-F238E27FC236}">
                <a16:creationId xmlns:a16="http://schemas.microsoft.com/office/drawing/2014/main" id="{D816E46E-0395-4B0D-A232-0D0E2F336CF9}"/>
              </a:ext>
            </a:extLst>
          </p:cNvPr>
          <p:cNvGraphicFramePr>
            <a:graphicFrameLocks noGrp="1"/>
          </p:cNvGraphicFramePr>
          <p:nvPr>
            <p:extLst>
              <p:ext uri="{D42A27DB-BD31-4B8C-83A1-F6EECF244321}">
                <p14:modId xmlns:p14="http://schemas.microsoft.com/office/powerpoint/2010/main" val="3409236329"/>
              </p:ext>
            </p:extLst>
          </p:nvPr>
        </p:nvGraphicFramePr>
        <p:xfrm>
          <a:off x="511175" y="1159111"/>
          <a:ext cx="7861224" cy="5293143"/>
        </p:xfrm>
        <a:graphic>
          <a:graphicData uri="http://schemas.openxmlformats.org/drawingml/2006/table">
            <a:tbl>
              <a:tblPr/>
              <a:tblGrid>
                <a:gridCol w="4500292">
                  <a:extLst>
                    <a:ext uri="{9D8B030D-6E8A-4147-A177-3AD203B41FA5}">
                      <a16:colId xmlns:a16="http://schemas.microsoft.com/office/drawing/2014/main" val="141998934"/>
                    </a:ext>
                  </a:extLst>
                </a:gridCol>
                <a:gridCol w="3360932">
                  <a:extLst>
                    <a:ext uri="{9D8B030D-6E8A-4147-A177-3AD203B41FA5}">
                      <a16:colId xmlns:a16="http://schemas.microsoft.com/office/drawing/2014/main" val="3941183671"/>
                    </a:ext>
                  </a:extLst>
                </a:gridCol>
              </a:tblGrid>
              <a:tr h="157466">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fr-FR" sz="1200" b="1" i="0" u="none" strike="noStrike">
                          <a:solidFill>
                            <a:srgbClr val="000000"/>
                          </a:solidFill>
                          <a:effectLst/>
                          <a:latin typeface="Calibri" panose="020F0502020204030204" pitchFamily="34" charset="0"/>
                        </a:rPr>
                        <a:t>KEUROS</a:t>
                      </a:r>
                      <a:endParaRPr lang="fr-FR" sz="1200" b="0" i="0" u="none" strike="noStrike">
                        <a:effectLst/>
                        <a:latin typeface="Arial" panose="020B0604020202020204" pitchFamily="34" charset="0"/>
                      </a:endParaRPr>
                    </a:p>
                  </a:txBody>
                  <a:tcPr marL="6389" marR="6389" marT="638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226023"/>
                  </a:ext>
                </a:extLst>
              </a:tr>
              <a:tr h="157466">
                <a:tc>
                  <a:txBody>
                    <a:bodyPr/>
                    <a:lstStyle/>
                    <a:p>
                      <a:pPr algn="l" fontAlgn="ctr">
                        <a:spcBef>
                          <a:spcPts val="0"/>
                        </a:spcBef>
                        <a:spcAft>
                          <a:spcPts val="0"/>
                        </a:spcAft>
                      </a:pPr>
                      <a:r>
                        <a:rPr lang="fr-FR" sz="1200" b="1" i="0" u="none" strike="noStrike">
                          <a:solidFill>
                            <a:srgbClr val="FFFFFF"/>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tc>
                  <a:txBody>
                    <a:bodyPr/>
                    <a:lstStyle/>
                    <a:p>
                      <a:pPr algn="ctr" rtl="0" fontAlgn="ctr">
                        <a:spcBef>
                          <a:spcPts val="0"/>
                        </a:spcBef>
                        <a:spcAft>
                          <a:spcPts val="0"/>
                        </a:spcAft>
                      </a:pPr>
                      <a:r>
                        <a:rPr lang="en-US" sz="1200" b="1" i="0" u="none" strike="noStrike">
                          <a:solidFill>
                            <a:srgbClr val="FFFFFF"/>
                          </a:solidFill>
                          <a:effectLst/>
                          <a:latin typeface="Calibri" panose="020F0502020204030204" pitchFamily="34" charset="0"/>
                        </a:rPr>
                        <a:t>For the period 22 October 2020 to 31 December 2021</a:t>
                      </a:r>
                      <a:endParaRPr lang="en-US" sz="1200" b="0" i="0" u="none" strike="noStrike">
                        <a:effectLst/>
                        <a:latin typeface="Arial" panose="020B0604020202020204" pitchFamily="34" charset="0"/>
                      </a:endParaRPr>
                    </a:p>
                  </a:txBody>
                  <a:tcPr marL="6389" marR="6389" marT="6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8F"/>
                    </a:solidFill>
                  </a:tcPr>
                </a:tc>
                <a:extLst>
                  <a:ext uri="{0D108BD9-81ED-4DB2-BD59-A6C34878D82A}">
                    <a16:rowId xmlns:a16="http://schemas.microsoft.com/office/drawing/2014/main" val="2741374761"/>
                  </a:ext>
                </a:extLst>
              </a:tr>
              <a:tr h="157466">
                <a:tc>
                  <a:txBody>
                    <a:bodyPr/>
                    <a:lstStyle/>
                    <a:p>
                      <a:pPr algn="l" fontAlgn="ctr">
                        <a:spcBef>
                          <a:spcPts val="0"/>
                        </a:spcBef>
                        <a:spcAft>
                          <a:spcPts val="0"/>
                        </a:spcAft>
                      </a:pPr>
                      <a:r>
                        <a:rPr lang="fr-FR" sz="1200" b="0" i="0" u="none" strike="noStrike" dirty="0">
                          <a:solidFill>
                            <a:srgbClr val="000000"/>
                          </a:solidFill>
                          <a:effectLst/>
                          <a:latin typeface="Calibri" panose="020F0502020204030204" pitchFamily="34" charset="0"/>
                        </a:rPr>
                        <a:t>Profit/(</a:t>
                      </a:r>
                      <a:r>
                        <a:rPr lang="fr-FR" sz="1200" b="0" i="0" u="none" strike="noStrike" dirty="0" err="1">
                          <a:solidFill>
                            <a:srgbClr val="000000"/>
                          </a:solidFill>
                          <a:effectLst/>
                          <a:latin typeface="Calibri" panose="020F0502020204030204" pitchFamily="34" charset="0"/>
                        </a:rPr>
                        <a:t>loss</a:t>
                      </a:r>
                      <a:r>
                        <a:rPr lang="fr-FR" sz="1200" b="0" i="0" u="none" strike="noStrike" dirty="0">
                          <a:solidFill>
                            <a:srgbClr val="000000"/>
                          </a:solidFill>
                          <a:effectLst/>
                          <a:latin typeface="Calibri" panose="020F0502020204030204" pitchFamily="34" charset="0"/>
                        </a:rPr>
                        <a:t>) </a:t>
                      </a:r>
                      <a:r>
                        <a:rPr lang="fr-FR" sz="1200" b="0" i="0" u="none" strike="noStrike" dirty="0" err="1">
                          <a:solidFill>
                            <a:srgbClr val="000000"/>
                          </a:solidFill>
                          <a:effectLst/>
                          <a:latin typeface="Calibri" panose="020F0502020204030204" pitchFamily="34" charset="0"/>
                        </a:rPr>
                        <a:t>before</a:t>
                      </a:r>
                      <a:r>
                        <a:rPr lang="fr-FR" sz="1200" b="0" i="0" u="none" strike="noStrike" dirty="0">
                          <a:solidFill>
                            <a:srgbClr val="000000"/>
                          </a:solidFill>
                          <a:effectLst/>
                          <a:latin typeface="Calibri" panose="020F0502020204030204" pitchFamily="34" charset="0"/>
                        </a:rPr>
                        <a:t> taxes</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(17 329)</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569924952"/>
                  </a:ext>
                </a:extLst>
              </a:tr>
              <a:tr h="157466">
                <a:tc>
                  <a:txBody>
                    <a:bodyPr/>
                    <a:lstStyle/>
                    <a:p>
                      <a:pPr algn="l" fontAlgn="ctr">
                        <a:spcBef>
                          <a:spcPts val="0"/>
                        </a:spcBef>
                        <a:spcAft>
                          <a:spcPts val="0"/>
                        </a:spcAft>
                      </a:pPr>
                      <a:r>
                        <a:rPr lang="en-US" sz="1200" b="0" i="0" u="none" strike="noStrike" dirty="0" err="1">
                          <a:solidFill>
                            <a:srgbClr val="000000"/>
                          </a:solidFill>
                          <a:effectLst/>
                          <a:latin typeface="Calibri" panose="020F0502020204030204" pitchFamily="34" charset="0"/>
                        </a:rPr>
                        <a:t>Unrealised</a:t>
                      </a:r>
                      <a:r>
                        <a:rPr lang="en-US" sz="1200" b="0" i="0" u="none" strike="noStrike" dirty="0">
                          <a:solidFill>
                            <a:srgbClr val="000000"/>
                          </a:solidFill>
                          <a:effectLst/>
                          <a:latin typeface="Calibri" panose="020F0502020204030204" pitchFamily="34" charset="0"/>
                        </a:rPr>
                        <a:t> currency exchange loss/(gain)</a:t>
                      </a:r>
                      <a:endParaRPr lang="en-US"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2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254931"/>
                  </a:ext>
                </a:extLst>
              </a:tr>
              <a:tr h="157466">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Depreciation and amortisation</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8 818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6842013"/>
                  </a:ext>
                </a:extLst>
              </a:tr>
              <a:tr h="157466">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Share-based payment expense</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1 812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954668229"/>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Change in Subsidies &amp; Grants Receivable</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825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12774213"/>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Add back of net interest expense</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229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96150107"/>
                  </a:ext>
                </a:extLst>
              </a:tr>
              <a:tr h="157466">
                <a:tc>
                  <a:txBody>
                    <a:bodyPr/>
                    <a:lstStyle/>
                    <a:p>
                      <a:pPr algn="l" fontAlgn="ctr">
                        <a:spcBef>
                          <a:spcPts val="0"/>
                        </a:spcBef>
                        <a:spcAft>
                          <a:spcPts val="0"/>
                        </a:spcAft>
                      </a:pPr>
                      <a:r>
                        <a:rPr lang="fr-FR" sz="1200" b="0" i="0" u="none" strike="noStrike" dirty="0">
                          <a:solidFill>
                            <a:srgbClr val="000000"/>
                          </a:solidFill>
                          <a:effectLst/>
                          <a:latin typeface="Calibri" panose="020F0502020204030204" pitchFamily="34" charset="0"/>
                        </a:rPr>
                        <a:t>Changes in </a:t>
                      </a:r>
                      <a:r>
                        <a:rPr lang="fr-FR" sz="1200" b="0" i="0" u="none" strike="noStrike" dirty="0" err="1">
                          <a:solidFill>
                            <a:srgbClr val="000000"/>
                          </a:solidFill>
                          <a:effectLst/>
                          <a:latin typeface="Calibri" panose="020F0502020204030204" pitchFamily="34" charset="0"/>
                        </a:rPr>
                        <a:t>working</a:t>
                      </a:r>
                      <a:r>
                        <a:rPr lang="fr-FR" sz="1200" b="0" i="0" u="none" strike="noStrike" dirty="0">
                          <a:solidFill>
                            <a:srgbClr val="000000"/>
                          </a:solidFill>
                          <a:effectLst/>
                          <a:latin typeface="Calibri" panose="020F0502020204030204" pitchFamily="34" charset="0"/>
                        </a:rPr>
                        <a:t> capital</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dirty="0">
                          <a:solidFill>
                            <a:srgbClr val="000000"/>
                          </a:solidFill>
                          <a:effectLst/>
                          <a:latin typeface="Calibri" panose="020F0502020204030204" pitchFamily="34" charset="0"/>
                        </a:rPr>
                        <a:t>(241)</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09247859"/>
                  </a:ext>
                </a:extLst>
              </a:tr>
              <a:tr h="157466">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Net cash flow from operating activities</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r>
                        <a:rPr lang="fr-FR" sz="1200" b="1" i="0" u="none" strike="noStrike" dirty="0">
                          <a:solidFill>
                            <a:srgbClr val="000000"/>
                          </a:solidFill>
                          <a:effectLst/>
                          <a:latin typeface="Calibri" panose="020F0502020204030204" pitchFamily="34" charset="0"/>
                        </a:rPr>
                        <a:t>(5 884)</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4410214"/>
                  </a:ext>
                </a:extLst>
              </a:tr>
              <a:tr h="157466">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842061605"/>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Investment in other property, plant &amp; equipment</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(1 815)</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32233069"/>
                  </a:ext>
                </a:extLst>
              </a:tr>
              <a:tr h="157466">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Investments in financial investments</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(2 854)</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294423970"/>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Investment in subsidiaries, net of cash acquired</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spcBef>
                          <a:spcPts val="0"/>
                        </a:spcBef>
                        <a:spcAft>
                          <a:spcPts val="0"/>
                        </a:spcAft>
                      </a:pPr>
                      <a:r>
                        <a:rPr lang="fr-FR" sz="1200" b="0" i="0" u="none" strike="noStrike">
                          <a:solidFill>
                            <a:srgbClr val="000000"/>
                          </a:solidFill>
                          <a:effectLst/>
                          <a:latin typeface="Calibri" panose="020F0502020204030204" pitchFamily="34" charset="0"/>
                        </a:rPr>
                        <a:t>(49 577)</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564319479"/>
                  </a:ext>
                </a:extLst>
              </a:tr>
              <a:tr h="157466">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Net cash flow from investing activities</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a:solidFill>
                            <a:srgbClr val="000000"/>
                          </a:solidFill>
                          <a:effectLst/>
                          <a:latin typeface="Calibri" panose="020F0502020204030204" pitchFamily="34" charset="0"/>
                        </a:rPr>
                        <a:t>(54 246)</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6918624"/>
                  </a:ext>
                </a:extLst>
              </a:tr>
              <a:tr h="157466">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94583639"/>
                  </a:ext>
                </a:extLst>
              </a:tr>
              <a:tr h="157466">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Proceeds from Share Issuances</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103 796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317081154"/>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Transaction Costs Relating to the Share Issuance</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(2 298)</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87783204"/>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Repayment of debt and other liabilities</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(2 264)</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600810314"/>
                  </a:ext>
                </a:extLst>
              </a:tr>
              <a:tr h="157466">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Interest paid</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(438)</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22443531"/>
                  </a:ext>
                </a:extLst>
              </a:tr>
              <a:tr h="157466">
                <a:tc>
                  <a:txBody>
                    <a:bodyPr/>
                    <a:lstStyle/>
                    <a:p>
                      <a:pPr algn="l" fontAlgn="ctr">
                        <a:spcBef>
                          <a:spcPts val="0"/>
                        </a:spcBef>
                        <a:spcAft>
                          <a:spcPts val="0"/>
                        </a:spcAft>
                      </a:pPr>
                      <a:r>
                        <a:rPr lang="fr-FR" sz="1200" b="0" i="0" u="none" strike="noStrike">
                          <a:solidFill>
                            <a:srgbClr val="000000"/>
                          </a:solidFill>
                          <a:effectLst/>
                          <a:latin typeface="Calibri" panose="020F0502020204030204" pitchFamily="34" charset="0"/>
                        </a:rPr>
                        <a:t>Payment of lease liabilities</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(5 878)</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589866603"/>
                  </a:ext>
                </a:extLst>
              </a:tr>
              <a:tr h="157466">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Net cash flow from financing activities</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a:solidFill>
                            <a:srgbClr val="000000"/>
                          </a:solidFill>
                          <a:effectLst/>
                          <a:latin typeface="Calibri" panose="020F0502020204030204" pitchFamily="34" charset="0"/>
                        </a:rPr>
                        <a:t>92 918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78190543"/>
                  </a:ext>
                </a:extLst>
              </a:tr>
              <a:tr h="157466">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328979576"/>
                  </a:ext>
                </a:extLst>
              </a:tr>
              <a:tr h="157466">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Net change in cash and cash equivalents</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dirty="0">
                          <a:solidFill>
                            <a:srgbClr val="000000"/>
                          </a:solidFill>
                          <a:effectLst/>
                          <a:latin typeface="Calibri" panose="020F0502020204030204" pitchFamily="34" charset="0"/>
                        </a:rPr>
                        <a:t>32 788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26655031"/>
                  </a:ext>
                </a:extLst>
              </a:tr>
              <a:tr h="157466">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r>
                        <a:rPr lang="fr-FR" sz="1200" b="1" i="0" u="none" strike="noStrike">
                          <a:solidFill>
                            <a:srgbClr val="000000"/>
                          </a:solidFill>
                          <a:effectLst/>
                          <a:latin typeface="Calibri" panose="020F0502020204030204" pitchFamily="34" charset="0"/>
                        </a:rPr>
                        <a:t>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134536238"/>
                  </a:ext>
                </a:extLst>
              </a:tr>
              <a:tr h="15746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Cash and cash equivalents at beginning of period</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spcBef>
                          <a:spcPts val="0"/>
                        </a:spcBef>
                        <a:spcAft>
                          <a:spcPts val="0"/>
                        </a:spcAft>
                      </a:pPr>
                      <a:r>
                        <a:rPr lang="fr-FR" sz="1200" b="0" i="0" u="none" strike="noStrike">
                          <a:solidFill>
                            <a:srgbClr val="000000"/>
                          </a:solidFill>
                          <a:effectLst/>
                          <a:latin typeface="Calibri" panose="020F0502020204030204" pitchFamily="34" charset="0"/>
                        </a:rPr>
                        <a:t>4 </a:t>
                      </a:r>
                      <a:endParaRPr lang="fr-FR"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361612862"/>
                  </a:ext>
                </a:extLst>
              </a:tr>
              <a:tr h="157466">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Cash and cash equivalents at end of period</a:t>
                      </a:r>
                      <a:endParaRPr lang="en-US" sz="1200" b="0" i="0" u="none" strike="noStrike">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fr-FR" sz="1200" b="1" i="0" u="none" strike="noStrike" dirty="0">
                          <a:solidFill>
                            <a:srgbClr val="000000"/>
                          </a:solidFill>
                          <a:effectLst/>
                          <a:latin typeface="Calibri" panose="020F0502020204030204" pitchFamily="34" charset="0"/>
                        </a:rPr>
                        <a:t>32 792 </a:t>
                      </a:r>
                      <a:endParaRPr lang="fr-FR" sz="1200" b="0" i="0" u="none" strike="noStrike" dirty="0">
                        <a:effectLst/>
                        <a:latin typeface="Arial" panose="020B0604020202020204" pitchFamily="34" charset="0"/>
                      </a:endParaRPr>
                    </a:p>
                  </a:txBody>
                  <a:tcPr marL="6389" marR="6389" marT="6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07303128"/>
                  </a:ext>
                </a:extLst>
              </a:tr>
            </a:tbl>
          </a:graphicData>
        </a:graphic>
      </p:graphicFrame>
    </p:spTree>
    <p:custDataLst>
      <p:tags r:id="rId1"/>
    </p:custDataLst>
    <p:extLst>
      <p:ext uri="{BB962C8B-B14F-4D97-AF65-F5344CB8AC3E}">
        <p14:creationId xmlns:p14="http://schemas.microsoft.com/office/powerpoint/2010/main" val="1865922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F1EED1-5CC9-4E9D-81C5-F9E449B06CDC}"/>
              </a:ext>
            </a:extLst>
          </p:cNvPr>
          <p:cNvSpPr>
            <a:spLocks noGrp="1"/>
          </p:cNvSpPr>
          <p:nvPr>
            <p:ph type="ctrTitle"/>
          </p:nvPr>
        </p:nvSpPr>
        <p:spPr>
          <a:xfrm>
            <a:off x="506413" y="2838069"/>
            <a:ext cx="4350509" cy="590931"/>
          </a:xfrm>
        </p:spPr>
        <p:txBody>
          <a:bodyPr/>
          <a:lstStyle/>
          <a:p>
            <a:endParaRPr lang="en-US" sz="3600" dirty="0"/>
          </a:p>
        </p:txBody>
      </p:sp>
    </p:spTree>
    <p:extLst>
      <p:ext uri="{BB962C8B-B14F-4D97-AF65-F5344CB8AC3E}">
        <p14:creationId xmlns:p14="http://schemas.microsoft.com/office/powerpoint/2010/main" val="59062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54AC8-9E2E-49C1-921E-B60AF905DFB4}"/>
              </a:ext>
            </a:extLst>
          </p:cNvPr>
          <p:cNvSpPr>
            <a:spLocks noGrp="1"/>
          </p:cNvSpPr>
          <p:nvPr>
            <p:ph type="title"/>
          </p:nvPr>
        </p:nvSpPr>
        <p:spPr/>
        <p:txBody>
          <a:bodyPr>
            <a:normAutofit fontScale="90000"/>
          </a:bodyPr>
          <a:lstStyle/>
          <a:p>
            <a:r>
              <a:rPr lang="fr-FR" sz="2700" dirty="0"/>
              <a:t>Agenda</a:t>
            </a:r>
          </a:p>
        </p:txBody>
      </p:sp>
      <p:sp>
        <p:nvSpPr>
          <p:cNvPr id="3" name="Espace réservé du texte 2">
            <a:extLst>
              <a:ext uri="{FF2B5EF4-FFF2-40B4-BE49-F238E27FC236}">
                <a16:creationId xmlns:a16="http://schemas.microsoft.com/office/drawing/2014/main" id="{317FADCF-6261-494B-86DB-3E27D405D290}"/>
              </a:ext>
            </a:extLst>
          </p:cNvPr>
          <p:cNvSpPr>
            <a:spLocks noGrp="1"/>
          </p:cNvSpPr>
          <p:nvPr>
            <p:ph idx="1"/>
          </p:nvPr>
        </p:nvSpPr>
        <p:spPr/>
        <p:txBody>
          <a:bodyPr/>
          <a:lstStyle/>
          <a:p>
            <a:endParaRPr lang="en-GB" sz="1800" b="0" dirty="0"/>
          </a:p>
          <a:p>
            <a:r>
              <a:rPr lang="en-GB" sz="1800" b="0" dirty="0">
                <a:solidFill>
                  <a:schemeClr val="accent4"/>
                </a:solidFill>
              </a:rPr>
              <a:t>BW Ideol value proposition</a:t>
            </a:r>
          </a:p>
          <a:p>
            <a:endParaRPr lang="en-GB" sz="1800" b="0" dirty="0">
              <a:solidFill>
                <a:schemeClr val="accent4"/>
              </a:solidFill>
            </a:endParaRPr>
          </a:p>
          <a:p>
            <a:pPr marL="342900" indent="-342900">
              <a:buFont typeface="+mj-lt"/>
              <a:buAutoNum type="arabicPeriod"/>
            </a:pPr>
            <a:r>
              <a:rPr lang="en-GB" sz="1800" b="0" dirty="0">
                <a:solidFill>
                  <a:schemeClr val="accent4"/>
                </a:solidFill>
              </a:rPr>
              <a:t>Operational highlights</a:t>
            </a:r>
          </a:p>
          <a:p>
            <a:pPr marL="342900" indent="-342900">
              <a:buFont typeface="+mj-lt"/>
              <a:buAutoNum type="arabicPeriod"/>
            </a:pPr>
            <a:r>
              <a:rPr lang="en-GB" sz="1800" b="0" dirty="0">
                <a:solidFill>
                  <a:schemeClr val="accent4"/>
                </a:solidFill>
              </a:rPr>
              <a:t>Firming up and expanding project pipeline with strong partners</a:t>
            </a:r>
          </a:p>
          <a:p>
            <a:pPr marL="342900" indent="-342900">
              <a:buFont typeface="+mj-lt"/>
              <a:buAutoNum type="arabicPeriod"/>
            </a:pPr>
            <a:r>
              <a:rPr lang="en-GB" sz="1800" b="0" dirty="0">
                <a:solidFill>
                  <a:schemeClr val="accent4"/>
                </a:solidFill>
              </a:rPr>
              <a:t>Financial overview</a:t>
            </a:r>
          </a:p>
          <a:p>
            <a:pPr marL="342900" indent="-342900">
              <a:buFont typeface="+mj-lt"/>
              <a:buAutoNum type="arabicPeriod"/>
            </a:pPr>
            <a:r>
              <a:rPr lang="en-GB" sz="1800" b="0" dirty="0">
                <a:solidFill>
                  <a:schemeClr val="accent4"/>
                </a:solidFill>
              </a:rPr>
              <a:t>Summary and outlook </a:t>
            </a:r>
          </a:p>
          <a:p>
            <a:pPr marL="342900" indent="-342900">
              <a:buFont typeface="+mj-lt"/>
              <a:buAutoNum type="arabicPeriod"/>
            </a:pPr>
            <a:r>
              <a:rPr lang="en-GB" sz="1800" b="0" dirty="0">
                <a:solidFill>
                  <a:schemeClr val="accent4"/>
                </a:solidFill>
              </a:rPr>
              <a:t>Appendix</a:t>
            </a:r>
          </a:p>
        </p:txBody>
      </p:sp>
    </p:spTree>
    <p:extLst>
      <p:ext uri="{BB962C8B-B14F-4D97-AF65-F5344CB8AC3E}">
        <p14:creationId xmlns:p14="http://schemas.microsoft.com/office/powerpoint/2010/main" val="49649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CE3F-C19A-4271-B86C-349520FA2886}"/>
              </a:ext>
            </a:extLst>
          </p:cNvPr>
          <p:cNvSpPr>
            <a:spLocks noGrp="1"/>
          </p:cNvSpPr>
          <p:nvPr>
            <p:ph type="title"/>
          </p:nvPr>
        </p:nvSpPr>
        <p:spPr/>
        <p:txBody>
          <a:bodyPr>
            <a:normAutofit fontScale="90000"/>
          </a:bodyPr>
          <a:lstStyle/>
          <a:p>
            <a:r>
              <a:rPr lang="en-GB" dirty="0"/>
              <a:t>A unique value proposition</a:t>
            </a:r>
          </a:p>
        </p:txBody>
      </p:sp>
      <p:sp>
        <p:nvSpPr>
          <p:cNvPr id="4" name="Espace réservé du contenu 2">
            <a:extLst>
              <a:ext uri="{FF2B5EF4-FFF2-40B4-BE49-F238E27FC236}">
                <a16:creationId xmlns:a16="http://schemas.microsoft.com/office/drawing/2014/main" id="{0E6BDEBC-1101-4B5E-B4AE-BD08267AA8C4}"/>
              </a:ext>
            </a:extLst>
          </p:cNvPr>
          <p:cNvSpPr txBox="1">
            <a:spLocks/>
          </p:cNvSpPr>
          <p:nvPr/>
        </p:nvSpPr>
        <p:spPr>
          <a:xfrm>
            <a:off x="1405858" y="1620617"/>
            <a:ext cx="10252744" cy="3408584"/>
          </a:xfrm>
          <a:prstGeom prst="rect">
            <a:avLst/>
          </a:prstGeom>
        </p:spPr>
        <p:txBody>
          <a:bodyPr vert="horz" lIns="0" tIns="0" rIns="18000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20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9CA6"/>
              </a:buClr>
            </a:pPr>
            <a:r>
              <a:rPr lang="en-US" sz="1600" b="0" dirty="0"/>
              <a:t>A </a:t>
            </a:r>
            <a:r>
              <a:rPr lang="en-US" sz="1600" b="0" dirty="0">
                <a:solidFill>
                  <a:schemeClr val="tx1"/>
                </a:solidFill>
              </a:rPr>
              <a:t>proven and robust technology with no impact on the wind turbine performance</a:t>
            </a:r>
          </a:p>
          <a:p>
            <a:pPr>
              <a:buClr>
                <a:srgbClr val="009CA6"/>
              </a:buClr>
            </a:pPr>
            <a:endParaRPr lang="en-US" sz="1600" b="0" dirty="0">
              <a:solidFill>
                <a:schemeClr val="tx1"/>
              </a:solidFill>
            </a:endParaRPr>
          </a:p>
          <a:p>
            <a:pPr>
              <a:buClr>
                <a:srgbClr val="009CA6"/>
              </a:buClr>
            </a:pPr>
            <a:r>
              <a:rPr lang="en-US" sz="1600" b="0" dirty="0">
                <a:solidFill>
                  <a:schemeClr val="tx1"/>
                </a:solidFill>
              </a:rPr>
              <a:t>A cost optimum from design to operation applied to the entire generation asset</a:t>
            </a:r>
          </a:p>
          <a:p>
            <a:pPr>
              <a:buClr>
                <a:srgbClr val="009CA6"/>
              </a:buClr>
            </a:pPr>
            <a:endParaRPr lang="en-US" sz="1600" b="0" dirty="0">
              <a:solidFill>
                <a:schemeClr val="tx1"/>
              </a:solidFill>
            </a:endParaRPr>
          </a:p>
          <a:p>
            <a:pPr>
              <a:buClr>
                <a:srgbClr val="009CA6"/>
              </a:buClr>
            </a:pPr>
            <a:r>
              <a:rPr lang="en-US" sz="1600" b="0" dirty="0">
                <a:solidFill>
                  <a:schemeClr val="tx1"/>
                </a:solidFill>
              </a:rPr>
              <a:t>A solution providing flexibility to maximize local content</a:t>
            </a:r>
          </a:p>
          <a:p>
            <a:pPr>
              <a:buClr>
                <a:srgbClr val="009CA6"/>
              </a:buClr>
            </a:pPr>
            <a:endParaRPr lang="en-US" sz="1600" b="0" dirty="0">
              <a:solidFill>
                <a:schemeClr val="tx1"/>
              </a:solidFill>
            </a:endParaRPr>
          </a:p>
          <a:p>
            <a:pPr>
              <a:buClr>
                <a:srgbClr val="009CA6"/>
              </a:buClr>
            </a:pPr>
            <a:r>
              <a:rPr lang="en-US" sz="1600" b="0" dirty="0">
                <a:solidFill>
                  <a:schemeClr val="tx1"/>
                </a:solidFill>
              </a:rPr>
              <a:t>A unique risk coverage proposition encompassing the floater-turbine integration</a:t>
            </a:r>
          </a:p>
          <a:p>
            <a:pPr>
              <a:buClr>
                <a:srgbClr val="009CA6"/>
              </a:buClr>
            </a:pPr>
            <a:endParaRPr lang="en-US" sz="1600" b="0" dirty="0">
              <a:solidFill>
                <a:schemeClr val="tx1"/>
              </a:solidFill>
            </a:endParaRPr>
          </a:p>
          <a:p>
            <a:pPr>
              <a:buClr>
                <a:srgbClr val="009CA6"/>
              </a:buClr>
            </a:pPr>
            <a:r>
              <a:rPr lang="en-US" sz="1600" b="0" dirty="0">
                <a:solidFill>
                  <a:schemeClr val="tx1"/>
                </a:solidFill>
              </a:rPr>
              <a:t>A demonstrated industrialization process meeting the supply chain requirements</a:t>
            </a:r>
          </a:p>
          <a:p>
            <a:pPr>
              <a:buClr>
                <a:srgbClr val="009CA6"/>
              </a:buClr>
            </a:pPr>
            <a:endParaRPr lang="en-US" sz="1600" b="0" dirty="0">
              <a:solidFill>
                <a:schemeClr val="tx1"/>
              </a:solidFill>
            </a:endParaRPr>
          </a:p>
          <a:p>
            <a:pPr>
              <a:buClr>
                <a:srgbClr val="009CA6"/>
              </a:buClr>
            </a:pPr>
            <a:r>
              <a:rPr lang="en-US" sz="1600" b="0" dirty="0">
                <a:solidFill>
                  <a:schemeClr val="tx1"/>
                </a:solidFill>
              </a:rPr>
              <a:t>Over 10 years of floating wind experience on multiples projects offering a unique credibility and capacity to mitigate risks</a:t>
            </a:r>
            <a:endParaRPr lang="fr-FR" sz="1600" dirty="0">
              <a:solidFill>
                <a:schemeClr val="tx1"/>
              </a:solidFill>
            </a:endParaRPr>
          </a:p>
        </p:txBody>
      </p:sp>
      <p:grpSp>
        <p:nvGrpSpPr>
          <p:cNvPr id="9" name="Group 3">
            <a:extLst>
              <a:ext uri="{FF2B5EF4-FFF2-40B4-BE49-F238E27FC236}">
                <a16:creationId xmlns:a16="http://schemas.microsoft.com/office/drawing/2014/main" id="{897B5727-143B-4CE2-8363-6BFDC3481CB2}"/>
              </a:ext>
            </a:extLst>
          </p:cNvPr>
          <p:cNvGrpSpPr/>
          <p:nvPr/>
        </p:nvGrpSpPr>
        <p:grpSpPr>
          <a:xfrm>
            <a:off x="693880" y="2219475"/>
            <a:ext cx="495586" cy="513643"/>
            <a:chOff x="2523664" y="3807656"/>
            <a:chExt cx="823481" cy="799208"/>
          </a:xfrm>
          <a:effectLst/>
        </p:grpSpPr>
        <p:sp>
          <p:nvSpPr>
            <p:cNvPr id="28" name="Oval 27">
              <a:extLst>
                <a:ext uri="{FF2B5EF4-FFF2-40B4-BE49-F238E27FC236}">
                  <a16:creationId xmlns:a16="http://schemas.microsoft.com/office/drawing/2014/main" id="{3FCA7A04-B5E6-4994-82B9-A03E642514C6}"/>
                </a:ext>
              </a:extLst>
            </p:cNvPr>
            <p:cNvSpPr/>
            <p:nvPr/>
          </p:nvSpPr>
          <p:spPr>
            <a:xfrm>
              <a:off x="2523664" y="3807656"/>
              <a:ext cx="823481" cy="799208"/>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00" i="1" dirty="0">
                <a:solidFill>
                  <a:schemeClr val="tx1"/>
                </a:solidFill>
              </a:endParaRPr>
            </a:p>
          </p:txBody>
        </p:sp>
        <p:pic>
          <p:nvPicPr>
            <p:cNvPr id="29" name="Picture 29" descr="Icon&#10;&#10;Description automatically generated">
              <a:extLst>
                <a:ext uri="{FF2B5EF4-FFF2-40B4-BE49-F238E27FC236}">
                  <a16:creationId xmlns:a16="http://schemas.microsoft.com/office/drawing/2014/main" id="{274C7830-84DE-407B-8E52-0414C6DDBBB6}"/>
                </a:ext>
              </a:extLst>
            </p:cNvPr>
            <p:cNvPicPr>
              <a:picLocks noChangeAspect="1"/>
            </p:cNvPicPr>
            <p:nvPr/>
          </p:nvPicPr>
          <p:blipFill>
            <a:blip r:embed="rId2">
              <a:duotone>
                <a:schemeClr val="accent4">
                  <a:shade val="45000"/>
                  <a:satMod val="135000"/>
                </a:schemeClr>
                <a:prstClr val="white"/>
              </a:duotone>
            </a:blip>
            <a:stretch>
              <a:fillRect/>
            </a:stretch>
          </p:blipFill>
          <p:spPr>
            <a:xfrm>
              <a:off x="2662643" y="3934502"/>
              <a:ext cx="545520" cy="545521"/>
            </a:xfrm>
            <a:prstGeom prst="rect">
              <a:avLst/>
            </a:prstGeom>
          </p:spPr>
        </p:pic>
      </p:grpSp>
      <p:grpSp>
        <p:nvGrpSpPr>
          <p:cNvPr id="10" name="Group 5">
            <a:extLst>
              <a:ext uri="{FF2B5EF4-FFF2-40B4-BE49-F238E27FC236}">
                <a16:creationId xmlns:a16="http://schemas.microsoft.com/office/drawing/2014/main" id="{B6879B22-507D-412D-84FA-BDE39E0F9535}"/>
              </a:ext>
            </a:extLst>
          </p:cNvPr>
          <p:cNvGrpSpPr/>
          <p:nvPr/>
        </p:nvGrpSpPr>
        <p:grpSpPr>
          <a:xfrm>
            <a:off x="693882" y="5224554"/>
            <a:ext cx="495586" cy="513643"/>
            <a:chOff x="-3966650" y="5013456"/>
            <a:chExt cx="823481" cy="799208"/>
          </a:xfrm>
          <a:effectLst/>
        </p:grpSpPr>
        <p:sp>
          <p:nvSpPr>
            <p:cNvPr id="26" name="Oval 30">
              <a:extLst>
                <a:ext uri="{FF2B5EF4-FFF2-40B4-BE49-F238E27FC236}">
                  <a16:creationId xmlns:a16="http://schemas.microsoft.com/office/drawing/2014/main" id="{4AFC0655-C103-4BA6-81E5-02492C2C224B}"/>
                </a:ext>
              </a:extLst>
            </p:cNvPr>
            <p:cNvSpPr/>
            <p:nvPr/>
          </p:nvSpPr>
          <p:spPr>
            <a:xfrm>
              <a:off x="-3966650" y="5013456"/>
              <a:ext cx="823481" cy="799208"/>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00" i="1" dirty="0">
                <a:solidFill>
                  <a:schemeClr val="tx1"/>
                </a:solidFill>
              </a:endParaRPr>
            </a:p>
          </p:txBody>
        </p:sp>
        <p:pic>
          <p:nvPicPr>
            <p:cNvPr id="27" name="Picture 31" descr="Icon&#10;&#10;Description automatically generated">
              <a:extLst>
                <a:ext uri="{FF2B5EF4-FFF2-40B4-BE49-F238E27FC236}">
                  <a16:creationId xmlns:a16="http://schemas.microsoft.com/office/drawing/2014/main" id="{39F9B56F-0353-4E6D-8A8E-2DE34C172AC7}"/>
                </a:ext>
              </a:extLst>
            </p:cNvPr>
            <p:cNvPicPr>
              <a:picLocks noChangeAspect="1"/>
            </p:cNvPicPr>
            <p:nvPr/>
          </p:nvPicPr>
          <p:blipFill>
            <a:blip r:embed="rId3">
              <a:duotone>
                <a:schemeClr val="accent4">
                  <a:shade val="45000"/>
                  <a:satMod val="135000"/>
                </a:schemeClr>
                <a:prstClr val="white"/>
              </a:duotone>
            </a:blip>
            <a:stretch>
              <a:fillRect/>
            </a:stretch>
          </p:blipFill>
          <p:spPr>
            <a:xfrm>
              <a:off x="-3854945" y="5113025"/>
              <a:ext cx="600071" cy="600071"/>
            </a:xfrm>
            <a:prstGeom prst="rect">
              <a:avLst/>
            </a:prstGeom>
          </p:spPr>
        </p:pic>
      </p:grpSp>
      <p:grpSp>
        <p:nvGrpSpPr>
          <p:cNvPr id="11" name="Group 6">
            <a:extLst>
              <a:ext uri="{FF2B5EF4-FFF2-40B4-BE49-F238E27FC236}">
                <a16:creationId xmlns:a16="http://schemas.microsoft.com/office/drawing/2014/main" id="{87365E2C-17F7-4E15-8FF9-8464474ED98C}"/>
              </a:ext>
            </a:extLst>
          </p:cNvPr>
          <p:cNvGrpSpPr/>
          <p:nvPr/>
        </p:nvGrpSpPr>
        <p:grpSpPr>
          <a:xfrm>
            <a:off x="693880" y="3722015"/>
            <a:ext cx="495588" cy="513643"/>
            <a:chOff x="-4044869" y="2039997"/>
            <a:chExt cx="823481" cy="799208"/>
          </a:xfrm>
        </p:grpSpPr>
        <p:sp>
          <p:nvSpPr>
            <p:cNvPr id="24" name="Oval 32">
              <a:extLst>
                <a:ext uri="{FF2B5EF4-FFF2-40B4-BE49-F238E27FC236}">
                  <a16:creationId xmlns:a16="http://schemas.microsoft.com/office/drawing/2014/main" id="{18F04AEC-FC95-498F-8654-1CD1FB12D096}"/>
                </a:ext>
              </a:extLst>
            </p:cNvPr>
            <p:cNvSpPr/>
            <p:nvPr/>
          </p:nvSpPr>
          <p:spPr>
            <a:xfrm>
              <a:off x="-4044869" y="2039997"/>
              <a:ext cx="823481" cy="799208"/>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00" i="1" dirty="0">
                <a:solidFill>
                  <a:schemeClr val="tx1"/>
                </a:solidFill>
              </a:endParaRPr>
            </a:p>
          </p:txBody>
        </p:sp>
        <p:pic>
          <p:nvPicPr>
            <p:cNvPr id="25" name="Picture 33" descr="A picture containing transport, wheel&#10;&#10;Description automatically generated">
              <a:extLst>
                <a:ext uri="{FF2B5EF4-FFF2-40B4-BE49-F238E27FC236}">
                  <a16:creationId xmlns:a16="http://schemas.microsoft.com/office/drawing/2014/main" id="{84E4A6B1-B915-4465-8282-3E90379CC2B5}"/>
                </a:ext>
              </a:extLst>
            </p:cNvPr>
            <p:cNvPicPr>
              <a:picLocks noChangeAspect="1"/>
            </p:cNvPicPr>
            <p:nvPr/>
          </p:nvPicPr>
          <p:blipFill>
            <a:blip r:embed="rId4">
              <a:duotone>
                <a:schemeClr val="accent4">
                  <a:shade val="45000"/>
                  <a:satMod val="135000"/>
                </a:schemeClr>
                <a:prstClr val="white"/>
              </a:duotone>
            </a:blip>
            <a:stretch>
              <a:fillRect/>
            </a:stretch>
          </p:blipFill>
          <p:spPr>
            <a:xfrm>
              <a:off x="-3881092" y="2191640"/>
              <a:ext cx="495926" cy="495926"/>
            </a:xfrm>
            <a:prstGeom prst="rect">
              <a:avLst/>
            </a:prstGeom>
          </p:spPr>
        </p:pic>
      </p:grpSp>
      <p:grpSp>
        <p:nvGrpSpPr>
          <p:cNvPr id="13" name="Group 18">
            <a:extLst>
              <a:ext uri="{FF2B5EF4-FFF2-40B4-BE49-F238E27FC236}">
                <a16:creationId xmlns:a16="http://schemas.microsoft.com/office/drawing/2014/main" id="{1E9B9142-F30B-431F-8849-79A89A55DB1B}"/>
              </a:ext>
            </a:extLst>
          </p:cNvPr>
          <p:cNvGrpSpPr/>
          <p:nvPr/>
        </p:nvGrpSpPr>
        <p:grpSpPr>
          <a:xfrm>
            <a:off x="693882" y="1468205"/>
            <a:ext cx="495587" cy="513643"/>
            <a:chOff x="-3972240" y="3267783"/>
            <a:chExt cx="823481" cy="799208"/>
          </a:xfrm>
        </p:grpSpPr>
        <p:sp>
          <p:nvSpPr>
            <p:cNvPr id="22" name="Oval 41">
              <a:extLst>
                <a:ext uri="{FF2B5EF4-FFF2-40B4-BE49-F238E27FC236}">
                  <a16:creationId xmlns:a16="http://schemas.microsoft.com/office/drawing/2014/main" id="{FB52EB0E-C43D-495C-BC54-313B29D0DDEF}"/>
                </a:ext>
              </a:extLst>
            </p:cNvPr>
            <p:cNvSpPr/>
            <p:nvPr/>
          </p:nvSpPr>
          <p:spPr>
            <a:xfrm>
              <a:off x="-3972240" y="3267783"/>
              <a:ext cx="823481" cy="799208"/>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00" i="1" dirty="0">
                <a:solidFill>
                  <a:schemeClr val="tx1"/>
                </a:solidFill>
              </a:endParaRPr>
            </a:p>
          </p:txBody>
        </p:sp>
        <p:pic>
          <p:nvPicPr>
            <p:cNvPr id="23" name="Picture 8" descr="A picture containing icon&#10;&#10;Description automatically generated">
              <a:extLst>
                <a:ext uri="{FF2B5EF4-FFF2-40B4-BE49-F238E27FC236}">
                  <a16:creationId xmlns:a16="http://schemas.microsoft.com/office/drawing/2014/main" id="{336CCAC1-7B8E-4B2D-8AD8-FF9825F45233}"/>
                </a:ext>
              </a:extLst>
            </p:cNvPr>
            <p:cNvPicPr>
              <a:picLocks noChangeAspect="1"/>
            </p:cNvPicPr>
            <p:nvPr/>
          </p:nvPicPr>
          <p:blipFill>
            <a:blip r:embed="rId5"/>
            <a:stretch>
              <a:fillRect/>
            </a:stretch>
          </p:blipFill>
          <p:spPr>
            <a:xfrm>
              <a:off x="-3808463" y="3419423"/>
              <a:ext cx="495926" cy="495926"/>
            </a:xfrm>
            <a:prstGeom prst="rect">
              <a:avLst/>
            </a:prstGeom>
          </p:spPr>
        </p:pic>
      </p:grpSp>
      <p:grpSp>
        <p:nvGrpSpPr>
          <p:cNvPr id="15" name="Group 11">
            <a:extLst>
              <a:ext uri="{FF2B5EF4-FFF2-40B4-BE49-F238E27FC236}">
                <a16:creationId xmlns:a16="http://schemas.microsoft.com/office/drawing/2014/main" id="{CE16AE1D-37DC-48A3-BF14-74352A9480D5}"/>
              </a:ext>
            </a:extLst>
          </p:cNvPr>
          <p:cNvGrpSpPr/>
          <p:nvPr/>
        </p:nvGrpSpPr>
        <p:grpSpPr>
          <a:xfrm>
            <a:off x="693882" y="2970745"/>
            <a:ext cx="495587" cy="513643"/>
            <a:chOff x="-3972240" y="5884853"/>
            <a:chExt cx="823481" cy="799208"/>
          </a:xfrm>
        </p:grpSpPr>
        <p:sp>
          <p:nvSpPr>
            <p:cNvPr id="20" name="Oval 42">
              <a:extLst>
                <a:ext uri="{FF2B5EF4-FFF2-40B4-BE49-F238E27FC236}">
                  <a16:creationId xmlns:a16="http://schemas.microsoft.com/office/drawing/2014/main" id="{AA0F4D58-4C73-494C-9037-2910ACE75AC6}"/>
                </a:ext>
              </a:extLst>
            </p:cNvPr>
            <p:cNvSpPr/>
            <p:nvPr/>
          </p:nvSpPr>
          <p:spPr>
            <a:xfrm>
              <a:off x="-3972240" y="5884853"/>
              <a:ext cx="823481" cy="799208"/>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00" i="1" dirty="0">
                <a:solidFill>
                  <a:schemeClr val="tx1"/>
                </a:solidFill>
              </a:endParaRPr>
            </a:p>
          </p:txBody>
        </p:sp>
        <p:pic>
          <p:nvPicPr>
            <p:cNvPr id="21" name="Picture 9" descr="A picture containing paper clip, stationary, light&#10;&#10;Description automatically generated">
              <a:extLst>
                <a:ext uri="{FF2B5EF4-FFF2-40B4-BE49-F238E27FC236}">
                  <a16:creationId xmlns:a16="http://schemas.microsoft.com/office/drawing/2014/main" id="{5FF5944A-83C4-4821-BB02-2027FEA21A15}"/>
                </a:ext>
              </a:extLst>
            </p:cNvPr>
            <p:cNvPicPr>
              <a:picLocks noChangeAspect="1"/>
            </p:cNvPicPr>
            <p:nvPr/>
          </p:nvPicPr>
          <p:blipFill>
            <a:blip r:embed="rId6"/>
            <a:stretch>
              <a:fillRect/>
            </a:stretch>
          </p:blipFill>
          <p:spPr>
            <a:xfrm>
              <a:off x="-3860535" y="5960263"/>
              <a:ext cx="600071" cy="600071"/>
            </a:xfrm>
            <a:prstGeom prst="rect">
              <a:avLst/>
            </a:prstGeom>
          </p:spPr>
        </p:pic>
      </p:grpSp>
      <p:grpSp>
        <p:nvGrpSpPr>
          <p:cNvPr id="17" name="Group 3">
            <a:extLst>
              <a:ext uri="{FF2B5EF4-FFF2-40B4-BE49-F238E27FC236}">
                <a16:creationId xmlns:a16="http://schemas.microsoft.com/office/drawing/2014/main" id="{B5ABA952-82D0-4372-99A6-C5D842A1902B}"/>
              </a:ext>
            </a:extLst>
          </p:cNvPr>
          <p:cNvGrpSpPr/>
          <p:nvPr/>
        </p:nvGrpSpPr>
        <p:grpSpPr>
          <a:xfrm>
            <a:off x="693882" y="4473285"/>
            <a:ext cx="495587" cy="513643"/>
            <a:chOff x="2488854" y="3527216"/>
            <a:chExt cx="823481" cy="799208"/>
          </a:xfrm>
          <a:effectLst/>
        </p:grpSpPr>
        <p:sp>
          <p:nvSpPr>
            <p:cNvPr id="18" name="Oval 27">
              <a:extLst>
                <a:ext uri="{FF2B5EF4-FFF2-40B4-BE49-F238E27FC236}">
                  <a16:creationId xmlns:a16="http://schemas.microsoft.com/office/drawing/2014/main" id="{5921E854-EB28-4C3D-8511-9262E89F47D5}"/>
                </a:ext>
              </a:extLst>
            </p:cNvPr>
            <p:cNvSpPr/>
            <p:nvPr/>
          </p:nvSpPr>
          <p:spPr>
            <a:xfrm>
              <a:off x="2488854" y="3527216"/>
              <a:ext cx="823481" cy="799208"/>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00" i="1" dirty="0">
                <a:solidFill>
                  <a:schemeClr val="tx1"/>
                </a:solidFill>
              </a:endParaRPr>
            </a:p>
          </p:txBody>
        </p:sp>
        <p:pic>
          <p:nvPicPr>
            <p:cNvPr id="19" name="Picture 29" descr="Icon&#10;&#10;Description automatically generated">
              <a:extLst>
                <a:ext uri="{FF2B5EF4-FFF2-40B4-BE49-F238E27FC236}">
                  <a16:creationId xmlns:a16="http://schemas.microsoft.com/office/drawing/2014/main" id="{7D9D8A60-7F59-4EDC-BB78-3E7EF740491B}"/>
                </a:ext>
              </a:extLst>
            </p:cNvPr>
            <p:cNvPicPr>
              <a:picLocks noChangeAspect="1"/>
            </p:cNvPicPr>
            <p:nvPr/>
          </p:nvPicPr>
          <p:blipFill>
            <a:blip r:embed="rId2">
              <a:duotone>
                <a:schemeClr val="accent4">
                  <a:shade val="45000"/>
                  <a:satMod val="135000"/>
                </a:schemeClr>
                <a:prstClr val="white"/>
              </a:duotone>
            </a:blip>
            <a:stretch>
              <a:fillRect/>
            </a:stretch>
          </p:blipFill>
          <p:spPr>
            <a:xfrm>
              <a:off x="2627833" y="3654062"/>
              <a:ext cx="545520" cy="545521"/>
            </a:xfrm>
            <a:prstGeom prst="rect">
              <a:avLst/>
            </a:prstGeom>
          </p:spPr>
        </p:pic>
      </p:grpSp>
    </p:spTree>
    <p:extLst>
      <p:ext uri="{BB962C8B-B14F-4D97-AF65-F5344CB8AC3E}">
        <p14:creationId xmlns:p14="http://schemas.microsoft.com/office/powerpoint/2010/main" val="127358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eau, ciel, extérieur, bateau&#10;&#10;Description générée automatiquement">
            <a:extLst>
              <a:ext uri="{FF2B5EF4-FFF2-40B4-BE49-F238E27FC236}">
                <a16:creationId xmlns:a16="http://schemas.microsoft.com/office/drawing/2014/main" id="{19EB8846-E7AF-4E09-B2BD-6345ED43D55F}"/>
              </a:ext>
            </a:extLst>
          </p:cNvPr>
          <p:cNvPicPr>
            <a:picLocks noChangeAspect="1"/>
          </p:cNvPicPr>
          <p:nvPr/>
        </p:nvPicPr>
        <p:blipFill rotWithShape="1">
          <a:blip r:embed="rId5"/>
          <a:srcRect l="25731" r="24932"/>
          <a:stretch/>
        </p:blipFill>
        <p:spPr>
          <a:xfrm>
            <a:off x="10145412" y="408766"/>
            <a:ext cx="2046588" cy="3111154"/>
          </a:xfrm>
          <a:prstGeom prst="rect">
            <a:avLst/>
          </a:prstGeom>
        </p:spPr>
      </p:pic>
      <p:graphicFrame>
        <p:nvGraphicFramePr>
          <p:cNvPr id="6" name="Object 5" hidden="1">
            <a:extLst>
              <a:ext uri="{FF2B5EF4-FFF2-40B4-BE49-F238E27FC236}">
                <a16:creationId xmlns:a16="http://schemas.microsoft.com/office/drawing/2014/main" id="{806116E7-FCDC-4E79-AB51-BEA58093195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37" name="think-cell Slide" r:id="rId6" imgW="351" imgH="351" progId="TCLayout.ActiveDocument.1">
                  <p:embed/>
                </p:oleObj>
              </mc:Choice>
              <mc:Fallback>
                <p:oleObj name="think-cell Slide" r:id="rId6" imgW="351" imgH="351" progId="TCLayout.ActiveDocument.1">
                  <p:embed/>
                  <p:pic>
                    <p:nvPicPr>
                      <p:cNvPr id="6" name="Object 5" hidden="1">
                        <a:extLst>
                          <a:ext uri="{FF2B5EF4-FFF2-40B4-BE49-F238E27FC236}">
                            <a16:creationId xmlns:a16="http://schemas.microsoft.com/office/drawing/2014/main" id="{806116E7-FCDC-4E79-AB51-BEA58093195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53B2EB6A-AAD0-44F6-BBFF-A33C283DF99A}"/>
              </a:ext>
            </a:extLst>
          </p:cNvPr>
          <p:cNvSpPr txBox="1"/>
          <p:nvPr/>
        </p:nvSpPr>
        <p:spPr>
          <a:xfrm>
            <a:off x="10594784" y="418011"/>
            <a:ext cx="2116398" cy="510778"/>
          </a:xfrm>
          <a:prstGeom prst="round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Hibiki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Japan 2018 </a:t>
            </a:r>
          </a:p>
        </p:txBody>
      </p:sp>
      <p:sp>
        <p:nvSpPr>
          <p:cNvPr id="10" name="Title 9">
            <a:extLst>
              <a:ext uri="{FF2B5EF4-FFF2-40B4-BE49-F238E27FC236}">
                <a16:creationId xmlns:a16="http://schemas.microsoft.com/office/drawing/2014/main" id="{FE806423-B81E-46E6-B34A-FA545C6EB1F9}"/>
              </a:ext>
            </a:extLst>
          </p:cNvPr>
          <p:cNvSpPr>
            <a:spLocks noGrp="1"/>
          </p:cNvSpPr>
          <p:nvPr>
            <p:ph type="title"/>
          </p:nvPr>
        </p:nvSpPr>
        <p:spPr>
          <a:xfrm>
            <a:off x="511176" y="646965"/>
            <a:ext cx="7517838" cy="415498"/>
          </a:xfrm>
        </p:spPr>
        <p:txBody>
          <a:bodyPr vert="horz">
            <a:normAutofit fontScale="90000"/>
          </a:bodyPr>
          <a:lstStyle/>
          <a:p>
            <a:r>
              <a:rPr lang="en-GB" dirty="0"/>
              <a:t>Unlocking the full potential of offshore wind</a:t>
            </a:r>
          </a:p>
        </p:txBody>
      </p:sp>
      <p:sp>
        <p:nvSpPr>
          <p:cNvPr id="50" name="Content Placeholder 2">
            <a:extLst>
              <a:ext uri="{FF2B5EF4-FFF2-40B4-BE49-F238E27FC236}">
                <a16:creationId xmlns:a16="http://schemas.microsoft.com/office/drawing/2014/main" id="{ABF610FD-5B6F-4435-A0EB-1E9D0942ACF7}"/>
              </a:ext>
            </a:extLst>
          </p:cNvPr>
          <p:cNvSpPr>
            <a:spLocks noGrp="1"/>
          </p:cNvSpPr>
          <p:nvPr>
            <p:ph idx="1"/>
          </p:nvPr>
        </p:nvSpPr>
        <p:spPr>
          <a:xfrm>
            <a:off x="570264" y="1994904"/>
            <a:ext cx="6933417" cy="4318190"/>
          </a:xfrm>
          <a:solidFill>
            <a:schemeClr val="bg1">
              <a:alpha val="80000"/>
            </a:schemeClr>
          </a:solidFill>
        </p:spPr>
        <p:txBody>
          <a:bodyPr anchor="ctr">
            <a:noAutofit/>
          </a:bodyPr>
          <a:lstStyle/>
          <a:p>
            <a:pPr marL="285750" indent="-285750">
              <a:buClr>
                <a:srgbClr val="009CA6"/>
              </a:buClr>
              <a:buFont typeface="Arial" panose="020B0604020202020204" pitchFamily="34" charset="0"/>
              <a:buChar char="|"/>
            </a:pPr>
            <a:r>
              <a:rPr lang="en-GB" sz="1600" b="0" dirty="0"/>
              <a:t>One of the few companies with over 10 years of engineering, execution and maintenance experience in floating wind</a:t>
            </a:r>
          </a:p>
          <a:p>
            <a:pPr marL="285750" indent="-285750">
              <a:buClr>
                <a:srgbClr val="009CA6"/>
              </a:buClr>
              <a:buFont typeface="Arial" panose="020B0604020202020204" pitchFamily="34" charset="0"/>
              <a:buChar char="|"/>
            </a:pPr>
            <a:r>
              <a:rPr lang="en-GB" sz="1600" b="0" dirty="0"/>
              <a:t>Sizeable project pipeline as co-developer in Japan, Europe and the US</a:t>
            </a:r>
          </a:p>
          <a:p>
            <a:pPr marL="285750" indent="-285750">
              <a:buClr>
                <a:srgbClr val="009CA6"/>
              </a:buClr>
              <a:buFont typeface="Arial" panose="020B0604020202020204" pitchFamily="34" charset="0"/>
              <a:buChar char="|"/>
            </a:pPr>
            <a:r>
              <a:rPr lang="en-GB" sz="1600" b="0" dirty="0" err="1"/>
              <a:t>ScotWind</a:t>
            </a:r>
            <a:r>
              <a:rPr lang="en-GB" sz="1600" b="0" dirty="0"/>
              <a:t> 960MW project development rights awarded </a:t>
            </a:r>
            <a:br>
              <a:rPr lang="en-GB" sz="1600" b="0" dirty="0"/>
            </a:br>
            <a:r>
              <a:rPr lang="en-GB" sz="1600" b="0" dirty="0"/>
              <a:t>in January 2022</a:t>
            </a:r>
          </a:p>
          <a:p>
            <a:pPr marL="285750" indent="-285750">
              <a:buClr>
                <a:srgbClr val="009CA6"/>
              </a:buClr>
              <a:buFont typeface="Arial" panose="020B0604020202020204" pitchFamily="34" charset="0"/>
              <a:buChar char="|"/>
            </a:pPr>
            <a:r>
              <a:rPr lang="en-GB" sz="1600" b="0" dirty="0" err="1"/>
              <a:t>EolMed</a:t>
            </a:r>
            <a:r>
              <a:rPr lang="en-GB" sz="1600" b="0" dirty="0"/>
              <a:t> 30MW project to enter construction phase in H1-2022</a:t>
            </a:r>
          </a:p>
          <a:p>
            <a:pPr marL="285750" indent="-285750">
              <a:buClr>
                <a:srgbClr val="009CA6"/>
              </a:buClr>
              <a:buFont typeface="Arial" panose="020B0604020202020204" pitchFamily="34" charset="0"/>
              <a:buChar char="|"/>
            </a:pPr>
            <a:r>
              <a:rPr lang="en-GB" sz="1600" b="0" dirty="0"/>
              <a:t>More than three years of operational experience from two full-scale demonstrators in France and Japan</a:t>
            </a:r>
          </a:p>
          <a:p>
            <a:pPr marL="285750" indent="-285750">
              <a:buClr>
                <a:srgbClr val="009CA6"/>
              </a:buClr>
              <a:buFont typeface="Arial" panose="020B0604020202020204" pitchFamily="34" charset="0"/>
              <a:buChar char="|"/>
            </a:pPr>
            <a:r>
              <a:rPr lang="en-GB" sz="1600" b="0" dirty="0"/>
              <a:t>Integrated team of 70 experts in France, Japan and the US supported by BW </a:t>
            </a:r>
            <a:r>
              <a:rPr lang="en-GB" sz="1600" b="0" dirty="0" err="1"/>
              <a:t>Offshore’s</a:t>
            </a:r>
            <a:r>
              <a:rPr lang="en-GB" sz="1600" b="0" dirty="0"/>
              <a:t> unique experience, services and resources</a:t>
            </a:r>
          </a:p>
          <a:p>
            <a:pPr marL="285750" indent="-285750">
              <a:buClr>
                <a:srgbClr val="009CA6"/>
              </a:buClr>
              <a:buFont typeface="Arial" panose="020B0604020202020204" pitchFamily="34" charset="0"/>
              <a:buChar char="|"/>
            </a:pPr>
            <a:r>
              <a:rPr lang="en-GB" sz="1600" b="0" dirty="0"/>
              <a:t>Listed on Euronext Growth Oslo since March 2021 (ticker: BWIDL)</a:t>
            </a:r>
          </a:p>
          <a:p>
            <a:pPr marL="285750" indent="-285750">
              <a:spcBef>
                <a:spcPts val="1200"/>
              </a:spcBef>
              <a:buClr>
                <a:schemeClr val="accent5"/>
              </a:buClr>
              <a:buFont typeface="Wingdings" panose="05000000000000000000" pitchFamily="2" charset="2"/>
              <a:buChar char="§"/>
            </a:pPr>
            <a:endParaRPr lang="en-GB" sz="1400" b="0" dirty="0">
              <a:solidFill>
                <a:schemeClr val="tx1"/>
              </a:solidFill>
            </a:endParaRPr>
          </a:p>
          <a:p>
            <a:pPr marL="342900" indent="-342900">
              <a:spcBef>
                <a:spcPts val="1200"/>
              </a:spcBef>
              <a:buFont typeface="Arial" panose="020B0604020202020204" pitchFamily="34" charset="0"/>
              <a:buChar char="•"/>
            </a:pPr>
            <a:endParaRPr lang="en-GB" sz="1800" b="0" dirty="0"/>
          </a:p>
        </p:txBody>
      </p:sp>
      <p:pic>
        <p:nvPicPr>
          <p:cNvPr id="29722" name="Picture 26" descr="EolMed - France - Qair Group - FR">
            <a:extLst>
              <a:ext uri="{FF2B5EF4-FFF2-40B4-BE49-F238E27FC236}">
                <a16:creationId xmlns:a16="http://schemas.microsoft.com/office/drawing/2014/main" id="{59E01F66-A306-4AEC-9768-850972D7E0B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29014" y="3519920"/>
            <a:ext cx="4162986" cy="14807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7">
            <a:extLst>
              <a:ext uri="{FF2B5EF4-FFF2-40B4-BE49-F238E27FC236}">
                <a16:creationId xmlns:a16="http://schemas.microsoft.com/office/drawing/2014/main" id="{2F2CF6DE-E018-4CBF-83BE-1E7220E3B336}"/>
              </a:ext>
            </a:extLst>
          </p:cNvPr>
          <p:cNvSpPr txBox="1"/>
          <p:nvPr/>
        </p:nvSpPr>
        <p:spPr>
          <a:xfrm>
            <a:off x="7666376" y="3519920"/>
            <a:ext cx="1923998" cy="510778"/>
          </a:xfrm>
          <a:prstGeom prst="roundRect">
            <a:avLst/>
          </a:prstGeom>
          <a:noFill/>
        </p:spPr>
        <p:txBody>
          <a:bodyPr wrap="square" rtlCol="0">
            <a:spAutoFit/>
          </a:bodyPr>
          <a:lstStyle>
            <a:defPPr>
              <a:defRPr lang="en-US"/>
            </a:defPPr>
            <a:lvl1pPr algn="ctr">
              <a:defRPr sz="2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EolMed</a:t>
            </a:r>
            <a:r>
              <a:rPr kumimoji="0" lang="en-GB"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 </a:t>
            </a:r>
            <a:br>
              <a:rPr kumimoji="0" lang="en-GB"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br>
            <a:r>
              <a:rPr kumimoji="0" lang="en-GB" sz="1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France 30 MW </a:t>
            </a:r>
          </a:p>
        </p:txBody>
      </p:sp>
      <p:pic>
        <p:nvPicPr>
          <p:cNvPr id="2" name="Image 1">
            <a:extLst>
              <a:ext uri="{FF2B5EF4-FFF2-40B4-BE49-F238E27FC236}">
                <a16:creationId xmlns:a16="http://schemas.microsoft.com/office/drawing/2014/main" id="{160A33FA-DB90-4A84-AE81-9C5A7B595A6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40255" b="18587"/>
          <a:stretch/>
        </p:blipFill>
        <p:spPr>
          <a:xfrm>
            <a:off x="8022864" y="4908086"/>
            <a:ext cx="4169136" cy="1949913"/>
          </a:xfrm>
          <a:prstGeom prst="rect">
            <a:avLst/>
          </a:prstGeom>
        </p:spPr>
      </p:pic>
      <p:sp>
        <p:nvSpPr>
          <p:cNvPr id="13" name="TextBox 17">
            <a:extLst>
              <a:ext uri="{FF2B5EF4-FFF2-40B4-BE49-F238E27FC236}">
                <a16:creationId xmlns:a16="http://schemas.microsoft.com/office/drawing/2014/main" id="{76964357-E360-4594-8C8A-E282A3AB982F}"/>
              </a:ext>
            </a:extLst>
          </p:cNvPr>
          <p:cNvSpPr txBox="1"/>
          <p:nvPr/>
        </p:nvSpPr>
        <p:spPr>
          <a:xfrm>
            <a:off x="7558409" y="4944509"/>
            <a:ext cx="2302860" cy="510778"/>
          </a:xfrm>
          <a:prstGeom prst="roundRect">
            <a:avLst/>
          </a:prstGeom>
          <a:noFill/>
        </p:spPr>
        <p:txBody>
          <a:bodyPr wrap="square" rtlCol="0">
            <a:spAutoFit/>
          </a:bodyPr>
          <a:lstStyle>
            <a:defPPr>
              <a:defRPr lang="en-US"/>
            </a:defPPr>
            <a:lvl1pPr algn="ctr">
              <a:defRPr sz="2000" b="1">
                <a:solidFill>
                  <a:schemeClr val="bg1"/>
                </a:solidFill>
              </a:defRPr>
            </a:lvl1pPr>
          </a:lstStyle>
          <a:p>
            <a:pPr>
              <a:defRPr/>
            </a:pPr>
            <a:r>
              <a:rPr kumimoji="0" lang="en-GB" sz="1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ScotWind</a:t>
            </a:r>
            <a:r>
              <a:rPr kumimoji="0" lang="en-GB"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 </a:t>
            </a:r>
            <a:br>
              <a:rPr kumimoji="0" lang="en-GB"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br>
            <a:r>
              <a:rPr lang="en-GB" sz="1200" b="0" i="1" dirty="0">
                <a:solidFill>
                  <a:srgbClr val="FFFFFF"/>
                </a:solidFill>
                <a:effectLst>
                  <a:outerShdw blurRad="38100" dist="38100" dir="2700000" algn="tl">
                    <a:srgbClr val="000000">
                      <a:alpha val="43137"/>
                    </a:srgbClr>
                  </a:outerShdw>
                </a:effectLst>
                <a:latin typeface="Arial" panose="020B0604020202020204"/>
              </a:rPr>
              <a:t>Scotland </a:t>
            </a:r>
            <a:r>
              <a:rPr kumimoji="0" lang="en-GB" sz="1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960 MW </a:t>
            </a:r>
          </a:p>
        </p:txBody>
      </p:sp>
      <p:pic>
        <p:nvPicPr>
          <p:cNvPr id="11" name="Image 10" descr="Une image contenant texte, eau&#10;&#10;Description générée automatiquement">
            <a:extLst>
              <a:ext uri="{FF2B5EF4-FFF2-40B4-BE49-F238E27FC236}">
                <a16:creationId xmlns:a16="http://schemas.microsoft.com/office/drawing/2014/main" id="{BF6840D9-C436-4C51-AE64-8000D5284D09}"/>
              </a:ext>
            </a:extLst>
          </p:cNvPr>
          <p:cNvPicPr>
            <a:picLocks noChangeAspect="1"/>
          </p:cNvPicPr>
          <p:nvPr/>
        </p:nvPicPr>
        <p:blipFill rotWithShape="1">
          <a:blip r:embed="rId10"/>
          <a:srcRect l="22724" t="2118" r="27254"/>
          <a:stretch/>
        </p:blipFill>
        <p:spPr>
          <a:xfrm>
            <a:off x="8029014" y="418011"/>
            <a:ext cx="2116398" cy="3101909"/>
          </a:xfrm>
          <a:prstGeom prst="rect">
            <a:avLst/>
          </a:prstGeom>
        </p:spPr>
      </p:pic>
      <p:sp>
        <p:nvSpPr>
          <p:cNvPr id="18" name="TextBox 17">
            <a:extLst>
              <a:ext uri="{FF2B5EF4-FFF2-40B4-BE49-F238E27FC236}">
                <a16:creationId xmlns:a16="http://schemas.microsoft.com/office/drawing/2014/main" id="{1DB87A5F-184B-4264-A184-43EFDD76723C}"/>
              </a:ext>
            </a:extLst>
          </p:cNvPr>
          <p:cNvSpPr txBox="1"/>
          <p:nvPr/>
        </p:nvSpPr>
        <p:spPr>
          <a:xfrm>
            <a:off x="7666376" y="2980714"/>
            <a:ext cx="1923998" cy="510778"/>
          </a:xfrm>
          <a:prstGeom prst="roundRect">
            <a:avLst/>
          </a:prstGeom>
          <a:noFill/>
        </p:spPr>
        <p:txBody>
          <a:bodyPr wrap="square" rtlCol="0">
            <a:spAutoFit/>
          </a:bodyPr>
          <a:lstStyle>
            <a:defPPr>
              <a:defRPr lang="en-US"/>
            </a:defPPr>
            <a:lvl1pPr algn="ctr">
              <a:defRPr sz="2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Floatgen</a:t>
            </a:r>
            <a:r>
              <a:rPr kumimoji="0" lang="en-GB"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France 2018 </a:t>
            </a:r>
          </a:p>
        </p:txBody>
      </p:sp>
    </p:spTree>
    <p:extLst>
      <p:ext uri="{BB962C8B-B14F-4D97-AF65-F5344CB8AC3E}">
        <p14:creationId xmlns:p14="http://schemas.microsoft.com/office/powerpoint/2010/main" val="73728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58A36-E0B7-4454-8E64-773A2CCCF659}"/>
              </a:ext>
            </a:extLst>
          </p:cNvPr>
          <p:cNvSpPr>
            <a:spLocks noGrp="1"/>
          </p:cNvSpPr>
          <p:nvPr>
            <p:ph type="ctrTitle"/>
          </p:nvPr>
        </p:nvSpPr>
        <p:spPr>
          <a:xfrm>
            <a:off x="465483" y="1212956"/>
            <a:ext cx="3925956" cy="1089529"/>
          </a:xfrm>
        </p:spPr>
        <p:txBody>
          <a:bodyPr/>
          <a:lstStyle/>
          <a:p>
            <a:r>
              <a:rPr lang="fr-FR" dirty="0" err="1"/>
              <a:t>Operational</a:t>
            </a:r>
            <a:r>
              <a:rPr lang="fr-FR" dirty="0"/>
              <a:t> highlights</a:t>
            </a:r>
          </a:p>
        </p:txBody>
      </p:sp>
      <p:sp>
        <p:nvSpPr>
          <p:cNvPr id="4" name="Espace réservé du contenu 3">
            <a:extLst>
              <a:ext uri="{FF2B5EF4-FFF2-40B4-BE49-F238E27FC236}">
                <a16:creationId xmlns:a16="http://schemas.microsoft.com/office/drawing/2014/main" id="{BD3DDF13-AA21-4977-806D-7ABB53CC4A36}"/>
              </a:ext>
            </a:extLst>
          </p:cNvPr>
          <p:cNvSpPr>
            <a:spLocks noGrp="1"/>
          </p:cNvSpPr>
          <p:nvPr>
            <p:ph sz="quarter" idx="10"/>
          </p:nvPr>
        </p:nvSpPr>
        <p:spPr/>
        <p:txBody>
          <a:bodyPr/>
          <a:lstStyle/>
          <a:p>
            <a:r>
              <a:rPr lang="fr-FR" dirty="0"/>
              <a:t>1</a:t>
            </a:r>
          </a:p>
        </p:txBody>
      </p:sp>
    </p:spTree>
    <p:extLst>
      <p:ext uri="{BB962C8B-B14F-4D97-AF65-F5344CB8AC3E}">
        <p14:creationId xmlns:p14="http://schemas.microsoft.com/office/powerpoint/2010/main" val="62094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eau, ciel, extérieur, océan&#10;&#10;Description générée automatiquement">
            <a:extLst>
              <a:ext uri="{FF2B5EF4-FFF2-40B4-BE49-F238E27FC236}">
                <a16:creationId xmlns:a16="http://schemas.microsoft.com/office/drawing/2014/main" id="{733D655B-667E-4106-AB90-5ACE63C571FB}"/>
              </a:ext>
            </a:extLst>
          </p:cNvPr>
          <p:cNvPicPr>
            <a:picLocks noChangeAspect="1"/>
          </p:cNvPicPr>
          <p:nvPr/>
        </p:nvPicPr>
        <p:blipFill rotWithShape="1">
          <a:blip r:embed="rId2"/>
          <a:srcRect t="21409" r="9091" b="3666"/>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1971612-27B8-44EA-A4F3-275654413475}"/>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2700" dirty="0"/>
              <a:t>Important milestones passed </a:t>
            </a:r>
            <a:br>
              <a:rPr lang="en-US" sz="2700" dirty="0"/>
            </a:br>
            <a:r>
              <a:rPr lang="en-US" sz="2700" dirty="0"/>
              <a:t>in a fast-growing market</a:t>
            </a:r>
          </a:p>
        </p:txBody>
      </p:sp>
      <p:sp>
        <p:nvSpPr>
          <p:cNvPr id="3" name="Espace réservé du contenu 2">
            <a:extLst>
              <a:ext uri="{FF2B5EF4-FFF2-40B4-BE49-F238E27FC236}">
                <a16:creationId xmlns:a16="http://schemas.microsoft.com/office/drawing/2014/main" id="{69912E5F-619A-4855-88A9-A767627AEA16}"/>
              </a:ext>
            </a:extLst>
          </p:cNvPr>
          <p:cNvSpPr>
            <a:spLocks noGrp="1"/>
          </p:cNvSpPr>
          <p:nvPr>
            <p:ph idx="1"/>
          </p:nvPr>
        </p:nvSpPr>
        <p:spPr>
          <a:xfrm>
            <a:off x="594109" y="2121763"/>
            <a:ext cx="6740141" cy="3773010"/>
          </a:xfrm>
        </p:spPr>
        <p:txBody>
          <a:bodyPr vert="horz" lIns="91440" tIns="45720" rIns="91440" bIns="45720" rtlCol="0">
            <a:normAutofit/>
          </a:bodyPr>
          <a:lstStyle/>
          <a:p>
            <a:pPr marL="285750" lvl="0" indent="-285750">
              <a:lnSpc>
                <a:spcPct val="100000"/>
              </a:lnSpc>
              <a:buClr>
                <a:srgbClr val="009CA6"/>
              </a:buClr>
              <a:buFont typeface="Arial" panose="020B0604020202020204" pitchFamily="34" charset="0"/>
              <a:buChar char="|"/>
            </a:pPr>
            <a:r>
              <a:rPr lang="en-US" sz="1600" b="0" dirty="0"/>
              <a:t>Secured close to 1GW of floating offshore wind acreage in </a:t>
            </a:r>
            <a:r>
              <a:rPr lang="en-US" sz="1600" b="0" dirty="0" err="1"/>
              <a:t>ScotWind</a:t>
            </a:r>
            <a:r>
              <a:rPr lang="en-US" sz="1600" b="0" dirty="0"/>
              <a:t> leasing round as part of the Floating Energy </a:t>
            </a:r>
            <a:r>
              <a:rPr lang="en-US" sz="1600" b="0" dirty="0" err="1"/>
              <a:t>Allyance</a:t>
            </a:r>
            <a:endParaRPr lang="en-US" sz="1600" b="0" dirty="0"/>
          </a:p>
          <a:p>
            <a:pPr marL="285750" lvl="0" indent="-285750">
              <a:lnSpc>
                <a:spcPct val="100000"/>
              </a:lnSpc>
              <a:buClr>
                <a:srgbClr val="009CA6"/>
              </a:buClr>
              <a:buFont typeface="Arial" panose="020B0604020202020204" pitchFamily="34" charset="0"/>
              <a:buChar char="|"/>
            </a:pPr>
            <a:r>
              <a:rPr lang="en-US" sz="1600" b="0" dirty="0"/>
              <a:t>Signed investment agreement  with JERA and ADEME </a:t>
            </a:r>
            <a:r>
              <a:rPr lang="en-US" sz="1600" b="0" dirty="0" err="1"/>
              <a:t>Investissement</a:t>
            </a:r>
            <a:r>
              <a:rPr lang="en-US" sz="1600" b="0" dirty="0"/>
              <a:t> for financing of floating wind projects</a:t>
            </a:r>
          </a:p>
          <a:p>
            <a:pPr marL="285750" lvl="0" indent="-285750">
              <a:lnSpc>
                <a:spcPct val="100000"/>
              </a:lnSpc>
              <a:buClr>
                <a:srgbClr val="009CA6"/>
              </a:buClr>
              <a:buFont typeface="Arial" panose="020B0604020202020204" pitchFamily="34" charset="0"/>
              <a:buChar char="|"/>
            </a:pPr>
            <a:r>
              <a:rPr lang="en-US" sz="1600" b="0" dirty="0"/>
              <a:t>Acquistion of 5% ownership in 30MW </a:t>
            </a:r>
            <a:r>
              <a:rPr lang="en-US" sz="1600" b="0" dirty="0" err="1"/>
              <a:t>EolMed</a:t>
            </a:r>
            <a:r>
              <a:rPr lang="en-US" sz="1600" b="0" dirty="0"/>
              <a:t> floating wind pilot project </a:t>
            </a:r>
          </a:p>
          <a:p>
            <a:pPr marL="285750" lvl="0" indent="-285750">
              <a:lnSpc>
                <a:spcPct val="100000"/>
              </a:lnSpc>
              <a:buClr>
                <a:srgbClr val="009CA6"/>
              </a:buClr>
              <a:buFont typeface="Arial" panose="020B0604020202020204" pitchFamily="34" charset="0"/>
              <a:buChar char="|"/>
            </a:pPr>
            <a:r>
              <a:rPr lang="en-US" sz="1600" b="0" dirty="0"/>
              <a:t>California Pilot Project progressed to Environmental Impact Report, final step before permitting </a:t>
            </a:r>
          </a:p>
          <a:p>
            <a:pPr marL="285750" lvl="0" indent="-285750">
              <a:lnSpc>
                <a:spcPct val="100000"/>
              </a:lnSpc>
              <a:buClr>
                <a:srgbClr val="009CA6"/>
              </a:buClr>
              <a:buFont typeface="Arial" panose="020B0604020202020204" pitchFamily="34" charset="0"/>
              <a:buChar char="|"/>
            </a:pPr>
            <a:r>
              <a:rPr lang="en-US" sz="1600" b="0" dirty="0"/>
              <a:t>Cash position of EUR 33 million at year-end supporting growth strategy </a:t>
            </a:r>
          </a:p>
          <a:p>
            <a:pPr indent="-228600">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104373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0F770-FAF6-4DA4-A333-68F0EE8564FE}"/>
              </a:ext>
            </a:extLst>
          </p:cNvPr>
          <p:cNvSpPr>
            <a:spLocks noGrp="1"/>
          </p:cNvSpPr>
          <p:nvPr>
            <p:ph type="ctrTitle"/>
          </p:nvPr>
        </p:nvSpPr>
        <p:spPr>
          <a:xfrm>
            <a:off x="465483" y="1347154"/>
            <a:ext cx="3925956" cy="2585323"/>
          </a:xfrm>
        </p:spPr>
        <p:txBody>
          <a:bodyPr/>
          <a:lstStyle/>
          <a:p>
            <a:r>
              <a:rPr lang="en-GB" dirty="0"/>
              <a:t>Firming up and expanding project pipeline with strong partners</a:t>
            </a:r>
          </a:p>
        </p:txBody>
      </p:sp>
      <p:sp>
        <p:nvSpPr>
          <p:cNvPr id="4" name="Espace réservé du contenu 3">
            <a:extLst>
              <a:ext uri="{FF2B5EF4-FFF2-40B4-BE49-F238E27FC236}">
                <a16:creationId xmlns:a16="http://schemas.microsoft.com/office/drawing/2014/main" id="{480D1A69-18D5-4FE3-A512-025A9934DE54}"/>
              </a:ext>
            </a:extLst>
          </p:cNvPr>
          <p:cNvSpPr>
            <a:spLocks noGrp="1"/>
          </p:cNvSpPr>
          <p:nvPr>
            <p:ph sz="quarter" idx="10"/>
          </p:nvPr>
        </p:nvSpPr>
        <p:spPr/>
        <p:txBody>
          <a:bodyPr/>
          <a:lstStyle/>
          <a:p>
            <a:r>
              <a:rPr lang="fr-FR" dirty="0"/>
              <a:t>2</a:t>
            </a:r>
          </a:p>
        </p:txBody>
      </p:sp>
    </p:spTree>
    <p:extLst>
      <p:ext uri="{BB962C8B-B14F-4D97-AF65-F5344CB8AC3E}">
        <p14:creationId xmlns:p14="http://schemas.microsoft.com/office/powerpoint/2010/main" val="263000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BEF3C-8E47-414E-BB88-D3CDB6016390}"/>
              </a:ext>
            </a:extLst>
          </p:cNvPr>
          <p:cNvSpPr>
            <a:spLocks noGrp="1"/>
          </p:cNvSpPr>
          <p:nvPr>
            <p:ph type="title"/>
          </p:nvPr>
        </p:nvSpPr>
        <p:spPr>
          <a:xfrm>
            <a:off x="511175" y="667065"/>
            <a:ext cx="11577361" cy="415498"/>
          </a:xfrm>
        </p:spPr>
        <p:txBody>
          <a:bodyPr>
            <a:normAutofit fontScale="90000"/>
          </a:bodyPr>
          <a:lstStyle/>
          <a:p>
            <a:r>
              <a:rPr lang="en-GB" dirty="0"/>
              <a:t>Awarded transformational 1GW </a:t>
            </a:r>
            <a:r>
              <a:rPr lang="en-GB" dirty="0" err="1"/>
              <a:t>ScotWind</a:t>
            </a:r>
            <a:r>
              <a:rPr lang="en-GB" dirty="0"/>
              <a:t> project </a:t>
            </a:r>
          </a:p>
        </p:txBody>
      </p:sp>
      <p:sp>
        <p:nvSpPr>
          <p:cNvPr id="5" name="Espace réservé du contenu 2">
            <a:extLst>
              <a:ext uri="{FF2B5EF4-FFF2-40B4-BE49-F238E27FC236}">
                <a16:creationId xmlns:a16="http://schemas.microsoft.com/office/drawing/2014/main" id="{E314F6E3-CCAD-41A9-BFA9-F66AE6BA72A2}"/>
              </a:ext>
            </a:extLst>
          </p:cNvPr>
          <p:cNvSpPr txBox="1">
            <a:spLocks/>
          </p:cNvSpPr>
          <p:nvPr/>
        </p:nvSpPr>
        <p:spPr>
          <a:xfrm>
            <a:off x="626165" y="1690688"/>
            <a:ext cx="6192646" cy="4484687"/>
          </a:xfrm>
          <a:prstGeom prst="rect">
            <a:avLst/>
          </a:prstGeom>
        </p:spPr>
        <p:txBody>
          <a:bodyPr vert="horz" lIns="0" tIns="0" rIns="180000" bIns="0" rtlCol="0" anchor="t">
            <a:normAutofit fontScale="92500" lnSpcReduction="10000"/>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lumMod val="75000"/>
                    <a:lumOff val="25000"/>
                  </a:schemeClr>
                </a:solidFill>
                <a:latin typeface="+mn-lt"/>
                <a:ea typeface="+mn-ea"/>
                <a:cs typeface="+mn-cs"/>
              </a:defRPr>
            </a:lvl1pPr>
            <a:lvl2pPr marL="285750" indent="-285750" algn="l" defTabSz="914400" rtl="0" eaLnBrk="1" latinLnBrk="0" hangingPunct="1">
              <a:lnSpc>
                <a:spcPct val="90000"/>
              </a:lnSpc>
              <a:spcBef>
                <a:spcPts val="600"/>
              </a:spcBef>
              <a:spcAft>
                <a:spcPts val="600"/>
              </a:spcAft>
              <a:buFont typeface="Arial" panose="020B0604020202020204" pitchFamily="34" charset="0"/>
              <a:buChar char="•"/>
              <a:defRPr sz="2000" b="1" kern="1200">
                <a:solidFill>
                  <a:schemeClr val="tx1">
                    <a:lumMod val="75000"/>
                    <a:lumOff val="25000"/>
                  </a:schemeClr>
                </a:solidFill>
                <a:latin typeface="+mn-lt"/>
                <a:ea typeface="+mn-ea"/>
                <a:cs typeface="+mn-cs"/>
              </a:defRPr>
            </a:lvl2pPr>
            <a:lvl3pPr marL="576000" indent="-284400" algn="l" defTabSz="914400" rtl="0" eaLnBrk="1" latinLnBrk="0" hangingPunct="1">
              <a:lnSpc>
                <a:spcPct val="90000"/>
              </a:lnSpc>
              <a:spcBef>
                <a:spcPts val="60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864000" indent="-284400" algn="l" defTabSz="914400" rtl="0" eaLnBrk="1" latinLnBrk="0" hangingPunct="1">
              <a:lnSpc>
                <a:spcPct val="90000"/>
              </a:lnSpc>
              <a:spcBef>
                <a:spcPts val="60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4pPr>
            <a:lvl5pPr marL="1080000" indent="-284400" algn="l" defTabSz="914400" rtl="0" eaLnBrk="1" latinLnBrk="0" hangingPunct="1">
              <a:lnSpc>
                <a:spcPct val="90000"/>
              </a:lnSpc>
              <a:spcBef>
                <a:spcPts val="60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9CA6"/>
              </a:buClr>
              <a:buFont typeface="Arial" panose="020B0604020202020204" pitchFamily="34" charset="0"/>
              <a:buChar char="|"/>
            </a:pPr>
            <a:r>
              <a:rPr lang="en-GB" sz="1600" b="0" dirty="0"/>
              <a:t>Consortium with </a:t>
            </a:r>
            <a:r>
              <a:rPr lang="en-GB" sz="1600" b="0" dirty="0" err="1"/>
              <a:t>BayWa</a:t>
            </a:r>
            <a:r>
              <a:rPr lang="en-GB" sz="1600" b="0" dirty="0"/>
              <a:t> </a:t>
            </a:r>
            <a:r>
              <a:rPr lang="en-GB" sz="1600" b="0" dirty="0" err="1"/>
              <a:t>r.e</a:t>
            </a:r>
            <a:r>
              <a:rPr lang="en-GB" sz="1600" b="0" dirty="0"/>
              <a:t>. and </a:t>
            </a:r>
            <a:r>
              <a:rPr lang="en-GB" sz="1600" b="0" dirty="0" err="1"/>
              <a:t>Elicio</a:t>
            </a:r>
            <a:r>
              <a:rPr lang="en-GB" sz="1600" b="0" dirty="0"/>
              <a:t> 33.3% ownership each</a:t>
            </a:r>
          </a:p>
          <a:p>
            <a:pPr marL="285750" indent="-285750">
              <a:buClr>
                <a:srgbClr val="009CA6"/>
              </a:buClr>
              <a:buFont typeface="Arial" panose="020B0604020202020204" pitchFamily="34" charset="0"/>
              <a:buChar char="|"/>
            </a:pPr>
            <a:r>
              <a:rPr lang="en-GB" sz="1600" b="0" dirty="0"/>
              <a:t>Unique combination of experience in offshore wind, floating wind and Scottish wind project development</a:t>
            </a:r>
          </a:p>
          <a:p>
            <a:pPr marL="285750" indent="-285750">
              <a:buClr>
                <a:srgbClr val="009CA6"/>
              </a:buClr>
              <a:buFont typeface="Arial" panose="020B0604020202020204" pitchFamily="34" charset="0"/>
              <a:buChar char="|"/>
            </a:pPr>
            <a:r>
              <a:rPr lang="en-GB" sz="1600" b="0" dirty="0"/>
              <a:t>Exclusivity on 330 km² area with potential for 960MW capacity </a:t>
            </a:r>
          </a:p>
          <a:p>
            <a:pPr marL="285750" indent="-285750">
              <a:buClr>
                <a:srgbClr val="009CA6"/>
              </a:buClr>
              <a:buFont typeface="Arial" panose="020B0604020202020204" pitchFamily="34" charset="0"/>
              <a:buChar char="|"/>
            </a:pPr>
            <a:r>
              <a:rPr lang="en-GB" sz="1600" b="0" dirty="0"/>
              <a:t>More than 3 years of stakeholder-engagement by CES</a:t>
            </a:r>
            <a:r>
              <a:rPr lang="en-GB" sz="1600" b="0" baseline="30000" dirty="0"/>
              <a:t>1 </a:t>
            </a:r>
            <a:r>
              <a:rPr lang="en-GB" sz="1600" b="0" dirty="0"/>
              <a:t>and the consortium</a:t>
            </a:r>
          </a:p>
          <a:p>
            <a:pPr marL="285750" indent="-285750">
              <a:buClr>
                <a:srgbClr val="009CA6"/>
              </a:buClr>
              <a:buFont typeface="Arial" panose="020B0604020202020204" pitchFamily="34" charset="0"/>
              <a:buChar char="|"/>
            </a:pPr>
            <a:r>
              <a:rPr lang="en-GB" sz="1600" b="0" dirty="0"/>
              <a:t>Excellent wind conditions, protected from the most severe waves, water depth between 75 and 105 m</a:t>
            </a:r>
          </a:p>
          <a:p>
            <a:pPr marL="285750" indent="-285750">
              <a:buClr>
                <a:srgbClr val="009CA6"/>
              </a:buClr>
              <a:buFont typeface="Arial" panose="020B0604020202020204" pitchFamily="34" charset="0"/>
              <a:buChar char="|"/>
            </a:pPr>
            <a:r>
              <a:rPr lang="en-GB" sz="1600" b="0" dirty="0"/>
              <a:t>Grid application already secured, 80 km from coast</a:t>
            </a:r>
          </a:p>
          <a:p>
            <a:pPr marL="285750" indent="-285750">
              <a:buClr>
                <a:srgbClr val="009CA6"/>
              </a:buClr>
              <a:buFont typeface="Arial" panose="020B0604020202020204" pitchFamily="34" charset="0"/>
              <a:buChar char="|"/>
            </a:pPr>
            <a:r>
              <a:rPr lang="en-GB" sz="1600" b="0" dirty="0"/>
              <a:t>Largely free from any environmental and marine use conflicts and constraints</a:t>
            </a:r>
          </a:p>
          <a:p>
            <a:pPr marL="285750" indent="-285750">
              <a:buClr>
                <a:srgbClr val="009CA6"/>
              </a:buClr>
              <a:buFont typeface="Arial" panose="020B0604020202020204" pitchFamily="34" charset="0"/>
              <a:buChar char="|"/>
            </a:pPr>
            <a:r>
              <a:rPr lang="en-GB" sz="1600" b="0" dirty="0"/>
              <a:t>Targeting construction by 2030 with an estimated ~60 turbines </a:t>
            </a:r>
          </a:p>
          <a:p>
            <a:pPr marL="285750" indent="-285750">
              <a:buClr>
                <a:srgbClr val="009CA6"/>
              </a:buClr>
              <a:buFont typeface="Arial" panose="020B0604020202020204" pitchFamily="34" charset="0"/>
              <a:buChar char="|"/>
            </a:pPr>
            <a:r>
              <a:rPr lang="en-GB" sz="1600" b="0" dirty="0"/>
              <a:t>GBP 33 million option fee to be paid by consortium in April 2022 (approximately GBP 34,000/MW)</a:t>
            </a:r>
          </a:p>
          <a:p>
            <a:pPr marL="285750" indent="-285750">
              <a:buClr>
                <a:srgbClr val="009CA6"/>
              </a:buClr>
              <a:buFont typeface="Arial" panose="020B0604020202020204" pitchFamily="34" charset="0"/>
              <a:buChar char="|"/>
            </a:pPr>
            <a:r>
              <a:rPr lang="en-GB" sz="1600" b="0" dirty="0"/>
              <a:t>Signed Engineering Service and Technology Licence agreements, securing revenues for BW </a:t>
            </a:r>
            <a:r>
              <a:rPr lang="en-GB" sz="1600" b="0" dirty="0" err="1"/>
              <a:t>Ideol</a:t>
            </a:r>
            <a:endParaRPr lang="en-GB" sz="1600" b="0" dirty="0"/>
          </a:p>
          <a:p>
            <a:pPr marL="285750" indent="-285750">
              <a:buClr>
                <a:srgbClr val="009CA6"/>
              </a:buClr>
              <a:buFont typeface="Arial" panose="020B0604020202020204" pitchFamily="34" charset="0"/>
              <a:buChar char="|"/>
            </a:pPr>
            <a:endParaRPr lang="en-GB" sz="1600" b="0" dirty="0"/>
          </a:p>
          <a:p>
            <a:pPr marL="285750" indent="-285750">
              <a:buClr>
                <a:srgbClr val="009CA6"/>
              </a:buClr>
              <a:buFont typeface="Arial" panose="020B0604020202020204" pitchFamily="34" charset="0"/>
              <a:buChar char="|"/>
            </a:pPr>
            <a:endParaRPr lang="en-GB" sz="1600" b="0" dirty="0"/>
          </a:p>
          <a:p>
            <a:endParaRPr lang="fr-FR" sz="1600" b="0" dirty="0"/>
          </a:p>
        </p:txBody>
      </p:sp>
      <p:pic>
        <p:nvPicPr>
          <p:cNvPr id="6" name="Picture 2" descr="News | ELEM &amp; ELGO d.o.o.">
            <a:extLst>
              <a:ext uri="{FF2B5EF4-FFF2-40B4-BE49-F238E27FC236}">
                <a16:creationId xmlns:a16="http://schemas.microsoft.com/office/drawing/2014/main" id="{5E550FC3-6168-450E-AADE-6FA98CC4931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6278" y="5566983"/>
            <a:ext cx="804610" cy="511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B InBev et BayWa r.e. annoncent le plus grand accord paneuropéen ...">
            <a:extLst>
              <a:ext uri="{FF2B5EF4-FFF2-40B4-BE49-F238E27FC236}">
                <a16:creationId xmlns:a16="http://schemas.microsoft.com/office/drawing/2014/main" id="{2E527F2B-C80F-4F6B-BA7E-929F0DA6DAC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30" b="17715"/>
          <a:stretch/>
        </p:blipFill>
        <p:spPr bwMode="auto">
          <a:xfrm>
            <a:off x="9109675" y="5704006"/>
            <a:ext cx="1444198" cy="5236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35C1E70-FC48-43C7-8A16-CFDF53A32949}"/>
              </a:ext>
            </a:extLst>
          </p:cNvPr>
          <p:cNvSpPr/>
          <p:nvPr/>
        </p:nvSpPr>
        <p:spPr>
          <a:xfrm>
            <a:off x="7447356" y="5244566"/>
            <a:ext cx="4280404" cy="293975"/>
          </a:xfrm>
          <a:prstGeom prst="rect">
            <a:avLst/>
          </a:prstGeom>
          <a:solidFill>
            <a:srgbClr val="055A73"/>
          </a:solidFill>
          <a:effectLst/>
        </p:spPr>
        <p:txBody>
          <a:bodyPr wrap="square" rtlCol="0">
            <a:noAutofit/>
          </a:bodyPr>
          <a:lstStyle/>
          <a:p>
            <a:pPr algn="ctr"/>
            <a:r>
              <a:rPr lang="en-GB" sz="1200" b="1" dirty="0">
                <a:solidFill>
                  <a:schemeClr val="bg1"/>
                </a:solidFill>
              </a:rPr>
              <a:t>Floating Energy </a:t>
            </a:r>
            <a:r>
              <a:rPr lang="en-GB" sz="1200" b="1" dirty="0" err="1">
                <a:solidFill>
                  <a:schemeClr val="bg1"/>
                </a:solidFill>
              </a:rPr>
              <a:t>Allyance</a:t>
            </a:r>
            <a:r>
              <a:rPr lang="en-GB" sz="1200" b="1" dirty="0">
                <a:solidFill>
                  <a:schemeClr val="bg1"/>
                </a:solidFill>
              </a:rPr>
              <a:t> partners</a:t>
            </a:r>
          </a:p>
        </p:txBody>
      </p:sp>
      <p:pic>
        <p:nvPicPr>
          <p:cNvPr id="3" name="Image 2">
            <a:extLst>
              <a:ext uri="{FF2B5EF4-FFF2-40B4-BE49-F238E27FC236}">
                <a16:creationId xmlns:a16="http://schemas.microsoft.com/office/drawing/2014/main" id="{563C4A27-1DF0-4E0A-827F-441E36E007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5718" y="598205"/>
            <a:ext cx="461015" cy="276609"/>
          </a:xfrm>
          <a:prstGeom prst="rect">
            <a:avLst/>
          </a:prstGeom>
        </p:spPr>
      </p:pic>
      <p:pic>
        <p:nvPicPr>
          <p:cNvPr id="12" name="Image 12">
            <a:extLst>
              <a:ext uri="{FF2B5EF4-FFF2-40B4-BE49-F238E27FC236}">
                <a16:creationId xmlns:a16="http://schemas.microsoft.com/office/drawing/2014/main" id="{316CBC51-91C3-45E0-99D3-DFB1F7F4F2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1163" y="5734104"/>
            <a:ext cx="1196108" cy="344924"/>
          </a:xfrm>
          <a:prstGeom prst="rect">
            <a:avLst/>
          </a:prstGeom>
        </p:spPr>
      </p:pic>
      <p:sp>
        <p:nvSpPr>
          <p:cNvPr id="13" name="TextBox 12">
            <a:extLst>
              <a:ext uri="{FF2B5EF4-FFF2-40B4-BE49-F238E27FC236}">
                <a16:creationId xmlns:a16="http://schemas.microsoft.com/office/drawing/2014/main" id="{2CB53C03-C477-4D36-9035-E7B6BA85E887}"/>
              </a:ext>
            </a:extLst>
          </p:cNvPr>
          <p:cNvSpPr txBox="1"/>
          <p:nvPr/>
        </p:nvSpPr>
        <p:spPr>
          <a:xfrm>
            <a:off x="701666" y="6074993"/>
            <a:ext cx="4538444" cy="215444"/>
          </a:xfrm>
          <a:prstGeom prst="rect">
            <a:avLst/>
          </a:prstGeom>
          <a:noFill/>
        </p:spPr>
        <p:txBody>
          <a:bodyPr wrap="square" rtlCol="0">
            <a:spAutoFit/>
          </a:bodyPr>
          <a:lstStyle/>
          <a:p>
            <a:r>
              <a:rPr lang="en-GB" sz="800" dirty="0">
                <a:solidFill>
                  <a:schemeClr val="tx1">
                    <a:lumMod val="75000"/>
                    <a:lumOff val="25000"/>
                  </a:schemeClr>
                </a:solidFill>
              </a:rPr>
              <a:t> 1) The Crown Estate Scotland</a:t>
            </a:r>
          </a:p>
        </p:txBody>
      </p:sp>
      <p:pic>
        <p:nvPicPr>
          <p:cNvPr id="15" name="Picture 2">
            <a:extLst>
              <a:ext uri="{FF2B5EF4-FFF2-40B4-BE49-F238E27FC236}">
                <a16:creationId xmlns:a16="http://schemas.microsoft.com/office/drawing/2014/main" id="{CB16AE54-2566-4ACB-96A2-3EFDA9FE2B71}"/>
              </a:ext>
            </a:extLst>
          </p:cNvPr>
          <p:cNvPicPr>
            <a:picLocks noChangeAspect="1"/>
          </p:cNvPicPr>
          <p:nvPr/>
        </p:nvPicPr>
        <p:blipFill rotWithShape="1">
          <a:blip r:embed="rId6"/>
          <a:srcRect b="7912"/>
          <a:stretch/>
        </p:blipFill>
        <p:spPr>
          <a:xfrm>
            <a:off x="7577667" y="1338968"/>
            <a:ext cx="4019779" cy="3782299"/>
          </a:xfrm>
          <a:prstGeom prst="rect">
            <a:avLst/>
          </a:prstGeom>
        </p:spPr>
      </p:pic>
      <p:sp>
        <p:nvSpPr>
          <p:cNvPr id="16" name="Rectangle 15">
            <a:extLst>
              <a:ext uri="{FF2B5EF4-FFF2-40B4-BE49-F238E27FC236}">
                <a16:creationId xmlns:a16="http://schemas.microsoft.com/office/drawing/2014/main" id="{1639A959-FB85-4856-B645-10538026B2AA}"/>
              </a:ext>
            </a:extLst>
          </p:cNvPr>
          <p:cNvSpPr/>
          <p:nvPr/>
        </p:nvSpPr>
        <p:spPr>
          <a:xfrm>
            <a:off x="10327205" y="6305951"/>
            <a:ext cx="1864793" cy="53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2130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36SHff0dcGVCTq5jvd4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ByHCMOU.6atvXbj5qx4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ppEmdI3bDBROJljnkfs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igWcZkokHimb.SyGz5x1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xZnJvcsFjjqgG6rRbeM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27vhRn8eUL8CMttSs1u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rEhoeXyMekhgcS8Kylh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IbwazgkPpMInWvffRdHy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bEfRRwiaPAZfCX2Q3z3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QrzE7aQV_GGv9psXBI2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lUPNDpfVawcElHRooo4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_6F1k2P8.9Mn5IR6x8O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BFSU6mTpnN9_0RKffZL0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SlSaQoK0t0F_lKxD4rCc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QBuv4enxiAPOhmJcTZcH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Y5oU.TWeaidgReNl4M9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XG7eKQh0incaBlwL_KfH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aBDE_io1kPYgQzbHFEY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0F7CnYQKO7eVNuh8_c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gWcZkokHimb.SyGz5x1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Axvl2vjmAloXp6uwMxR7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4VujxYXLJci4HhbVwnsY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DKbDMnnvckXfPdWdFCav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Avbbgc3B_kwUI1mCebIZ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4Y7u1StQEkQU1Cgk688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T5QXu7d1zkZUsZjJNdKj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osWskr3owpAuFSELKecWg"/>
</p:tagLst>
</file>

<file path=ppt/tags/tag57.xml><?xml version="1.0" encoding="utf-8"?>
<p:tagLst xmlns:a="http://schemas.openxmlformats.org/drawingml/2006/main" xmlns:r="http://schemas.openxmlformats.org/officeDocument/2006/relationships" xmlns:p="http://schemas.openxmlformats.org/presentationml/2006/main">
  <p:tag name="TEMPLAFYSLIDEID" val="637471822679495675"/>
</p:tagLst>
</file>

<file path=ppt/tags/tag58.xml><?xml version="1.0" encoding="utf-8"?>
<p:tagLst xmlns:a="http://schemas.openxmlformats.org/drawingml/2006/main" xmlns:r="http://schemas.openxmlformats.org/officeDocument/2006/relationships" xmlns:p="http://schemas.openxmlformats.org/presentationml/2006/main">
  <p:tag name="TEMPLAFYSLIDEID" val="637471822679495675"/>
</p:tagLst>
</file>

<file path=ppt/tags/tag59.xml><?xml version="1.0" encoding="utf-8"?>
<p:tagLst xmlns:a="http://schemas.openxmlformats.org/drawingml/2006/main" xmlns:r="http://schemas.openxmlformats.org/officeDocument/2006/relationships" xmlns:p="http://schemas.openxmlformats.org/presentationml/2006/main">
  <p:tag name="TEMPLAFYSLIDEID" val="63747182267949567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WO Template">
  <a:themeElements>
    <a:clrScheme name="Custom 7">
      <a:dk1>
        <a:srgbClr val="000000"/>
      </a:dk1>
      <a:lt1>
        <a:srgbClr val="FFFFFF"/>
      </a:lt1>
      <a:dk2>
        <a:srgbClr val="73BD86"/>
      </a:dk2>
      <a:lt2>
        <a:srgbClr val="BDBDBD"/>
      </a:lt2>
      <a:accent1>
        <a:srgbClr val="120036"/>
      </a:accent1>
      <a:accent2>
        <a:srgbClr val="0F0064"/>
      </a:accent2>
      <a:accent3>
        <a:srgbClr val="0066A3"/>
      </a:accent3>
      <a:accent4>
        <a:srgbClr val="009CA6"/>
      </a:accent4>
      <a:accent5>
        <a:srgbClr val="055973"/>
      </a:accent5>
      <a:accent6>
        <a:srgbClr val="FA48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WO Template">
  <a:themeElements>
    <a:clrScheme name="Custom 7">
      <a:dk1>
        <a:srgbClr val="000000"/>
      </a:dk1>
      <a:lt1>
        <a:srgbClr val="FFFFFF"/>
      </a:lt1>
      <a:dk2>
        <a:srgbClr val="73BD86"/>
      </a:dk2>
      <a:lt2>
        <a:srgbClr val="BDBDBD"/>
      </a:lt2>
      <a:accent1>
        <a:srgbClr val="120036"/>
      </a:accent1>
      <a:accent2>
        <a:srgbClr val="0F0064"/>
      </a:accent2>
      <a:accent3>
        <a:srgbClr val="0066A3"/>
      </a:accent3>
      <a:accent4>
        <a:srgbClr val="009CA6"/>
      </a:accent4>
      <a:accent5>
        <a:srgbClr val="055973"/>
      </a:accent5>
      <a:accent6>
        <a:srgbClr val="FA48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WO Template">
  <a:themeElements>
    <a:clrScheme name="Custom 7">
      <a:dk1>
        <a:srgbClr val="000000"/>
      </a:dk1>
      <a:lt1>
        <a:srgbClr val="FFFFFF"/>
      </a:lt1>
      <a:dk2>
        <a:srgbClr val="73BD86"/>
      </a:dk2>
      <a:lt2>
        <a:srgbClr val="BDBDBD"/>
      </a:lt2>
      <a:accent1>
        <a:srgbClr val="120036"/>
      </a:accent1>
      <a:accent2>
        <a:srgbClr val="0F0064"/>
      </a:accent2>
      <a:accent3>
        <a:srgbClr val="0066A3"/>
      </a:accent3>
      <a:accent4>
        <a:srgbClr val="009CA6"/>
      </a:accent4>
      <a:accent5>
        <a:srgbClr val="055973"/>
      </a:accent5>
      <a:accent6>
        <a:srgbClr val="FA48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7">
    <a:dk1>
      <a:srgbClr val="000000"/>
    </a:dk1>
    <a:lt1>
      <a:srgbClr val="FFFFFF"/>
    </a:lt1>
    <a:dk2>
      <a:srgbClr val="73BD86"/>
    </a:dk2>
    <a:lt2>
      <a:srgbClr val="BDBDBD"/>
    </a:lt2>
    <a:accent1>
      <a:srgbClr val="120036"/>
    </a:accent1>
    <a:accent2>
      <a:srgbClr val="0F0064"/>
    </a:accent2>
    <a:accent3>
      <a:srgbClr val="0066A3"/>
    </a:accent3>
    <a:accent4>
      <a:srgbClr val="009CA6"/>
    </a:accent4>
    <a:accent5>
      <a:srgbClr val="055973"/>
    </a:accent5>
    <a:accent6>
      <a:srgbClr val="FA481C"/>
    </a:accent6>
    <a:hlink>
      <a:srgbClr val="000000"/>
    </a:hlink>
    <a:folHlink>
      <a:srgbClr val="000000"/>
    </a:folHlink>
  </a:clrScheme>
</a:themeOverride>
</file>

<file path=ppt/theme/themeOverride2.xml><?xml version="1.0" encoding="utf-8"?>
<a:themeOverride xmlns:a="http://schemas.openxmlformats.org/drawingml/2006/main">
  <a:clrScheme name="Custom 7">
    <a:dk1>
      <a:srgbClr val="000000"/>
    </a:dk1>
    <a:lt1>
      <a:srgbClr val="FFFFFF"/>
    </a:lt1>
    <a:dk2>
      <a:srgbClr val="73BD86"/>
    </a:dk2>
    <a:lt2>
      <a:srgbClr val="BDBDBD"/>
    </a:lt2>
    <a:accent1>
      <a:srgbClr val="120036"/>
    </a:accent1>
    <a:accent2>
      <a:srgbClr val="0F0064"/>
    </a:accent2>
    <a:accent3>
      <a:srgbClr val="0066A3"/>
    </a:accent3>
    <a:accent4>
      <a:srgbClr val="009CA6"/>
    </a:accent4>
    <a:accent5>
      <a:srgbClr val="055973"/>
    </a:accent5>
    <a:accent6>
      <a:srgbClr val="FA481C"/>
    </a:accent6>
    <a:hlink>
      <a:srgbClr val="000000"/>
    </a:hlink>
    <a:folHlink>
      <a:srgbClr val="000000"/>
    </a:folHlink>
  </a:clrScheme>
</a:themeOverride>
</file>

<file path=ppt/theme/themeOverride3.xml><?xml version="1.0" encoding="utf-8"?>
<a:themeOverride xmlns:a="http://schemas.openxmlformats.org/drawingml/2006/main">
  <a:clrScheme name="Custom 7">
    <a:dk1>
      <a:srgbClr val="000000"/>
    </a:dk1>
    <a:lt1>
      <a:srgbClr val="FFFFFF"/>
    </a:lt1>
    <a:dk2>
      <a:srgbClr val="73BD86"/>
    </a:dk2>
    <a:lt2>
      <a:srgbClr val="BDBDBD"/>
    </a:lt2>
    <a:accent1>
      <a:srgbClr val="120036"/>
    </a:accent1>
    <a:accent2>
      <a:srgbClr val="0F0064"/>
    </a:accent2>
    <a:accent3>
      <a:srgbClr val="0066A3"/>
    </a:accent3>
    <a:accent4>
      <a:srgbClr val="009CA6"/>
    </a:accent4>
    <a:accent5>
      <a:srgbClr val="055973"/>
    </a:accent5>
    <a:accent6>
      <a:srgbClr val="FA481C"/>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C9FB474C229243B13DBA66E5325CBD" ma:contentTypeVersion="4" ma:contentTypeDescription="Opprett et nytt dokument." ma:contentTypeScope="" ma:versionID="fd791e4b6233bd65b90edfcf2d889094">
  <xsd:schema xmlns:xsd="http://www.w3.org/2001/XMLSchema" xmlns:xs="http://www.w3.org/2001/XMLSchema" xmlns:p="http://schemas.microsoft.com/office/2006/metadata/properties" xmlns:ns2="c490fd00-b53a-40b9-b578-057d90667d03" targetNamespace="http://schemas.microsoft.com/office/2006/metadata/properties" ma:root="true" ma:fieldsID="4678a44a256bd3fbc5d3fe12529211c5" ns2:_="">
    <xsd:import namespace="c490fd00-b53a-40b9-b578-057d90667d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0fd00-b53a-40b9-b578-057d90667d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25433A-D377-4329-A054-1F87046DA236}">
  <ds:schemaRefs>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c490fd00-b53a-40b9-b578-057d90667d03"/>
  </ds:schemaRefs>
</ds:datastoreItem>
</file>

<file path=customXml/itemProps2.xml><?xml version="1.0" encoding="utf-8"?>
<ds:datastoreItem xmlns:ds="http://schemas.openxmlformats.org/officeDocument/2006/customXml" ds:itemID="{CC7B7559-D36F-4AAF-A374-735CB1CC0CC6}">
  <ds:schemaRefs>
    <ds:schemaRef ds:uri="http://schemas.microsoft.com/sharepoint/v3/contenttype/forms"/>
  </ds:schemaRefs>
</ds:datastoreItem>
</file>

<file path=customXml/itemProps3.xml><?xml version="1.0" encoding="utf-8"?>
<ds:datastoreItem xmlns:ds="http://schemas.openxmlformats.org/officeDocument/2006/customXml" ds:itemID="{DDB04F7B-49EB-49D3-BB86-7564BC93F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0fd00-b53a-40b9-b578-057d90667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17529</TotalTime>
  <Words>3902</Words>
  <Application>Microsoft Office PowerPoint</Application>
  <PresentationFormat>Grand écran</PresentationFormat>
  <Paragraphs>457</Paragraphs>
  <Slides>28</Slides>
  <Notes>5</Notes>
  <HiddenSlides>0</HiddenSlides>
  <MMClips>0</MMClips>
  <ScaleCrop>false</ScaleCrop>
  <HeadingPairs>
    <vt:vector size="8" baseType="variant">
      <vt:variant>
        <vt:lpstr>Polices utilisées</vt:lpstr>
      </vt:variant>
      <vt:variant>
        <vt:i4>3</vt:i4>
      </vt:variant>
      <vt:variant>
        <vt:lpstr>Thème</vt:lpstr>
      </vt:variant>
      <vt:variant>
        <vt:i4>3</vt:i4>
      </vt:variant>
      <vt:variant>
        <vt:lpstr>Serveurs OLE incorporés</vt:lpstr>
      </vt:variant>
      <vt:variant>
        <vt:i4>1</vt:i4>
      </vt:variant>
      <vt:variant>
        <vt:lpstr>Titres des diapositives</vt:lpstr>
      </vt:variant>
      <vt:variant>
        <vt:i4>28</vt:i4>
      </vt:variant>
    </vt:vector>
  </HeadingPairs>
  <TitlesOfParts>
    <vt:vector size="35" baseType="lpstr">
      <vt:lpstr>Arial</vt:lpstr>
      <vt:lpstr>Calibri</vt:lpstr>
      <vt:lpstr>Wingdings</vt:lpstr>
      <vt:lpstr>BWO Template</vt:lpstr>
      <vt:lpstr>1_BWO Template</vt:lpstr>
      <vt:lpstr>2_BWO Template</vt:lpstr>
      <vt:lpstr>think-cell Slide</vt:lpstr>
      <vt:lpstr>BW Ideol  Q4 2021 presentation 24 February 2021</vt:lpstr>
      <vt:lpstr>Disclaimer</vt:lpstr>
      <vt:lpstr>Agenda</vt:lpstr>
      <vt:lpstr>A unique value proposition</vt:lpstr>
      <vt:lpstr>Unlocking the full potential of offshore wind</vt:lpstr>
      <vt:lpstr>Operational highlights</vt:lpstr>
      <vt:lpstr>Important milestones passed  in a fast-growing market</vt:lpstr>
      <vt:lpstr>Firming up and expanding project pipeline with strong partners</vt:lpstr>
      <vt:lpstr>Awarded transformational 1GW ScotWind project </vt:lpstr>
      <vt:lpstr>Uniquely positioned to serve the Scottish market</vt:lpstr>
      <vt:lpstr>Dual-leg strategy enabling several paths to value creation</vt:lpstr>
      <vt:lpstr>Developing market leadership in France</vt:lpstr>
      <vt:lpstr>Advancing the market position in the US and Japan</vt:lpstr>
      <vt:lpstr>Financial overview</vt:lpstr>
      <vt:lpstr>Disciplined cash management</vt:lpstr>
      <vt:lpstr> Developing flexible financing  capacity</vt:lpstr>
      <vt:lpstr>  Summary and outlook </vt:lpstr>
      <vt:lpstr>Ahead of plan for reaching our 2030 ambition</vt:lpstr>
      <vt:lpstr>A large and unique project portfolio</vt:lpstr>
      <vt:lpstr>Several other project opportunities identified and monitored</vt:lpstr>
      <vt:lpstr>Outlook</vt:lpstr>
      <vt:lpstr>A floating offshore wind champion</vt:lpstr>
      <vt:lpstr>Q&amp;A </vt:lpstr>
      <vt:lpstr>Appendix </vt:lpstr>
      <vt:lpstr>Income statement</vt:lpstr>
      <vt:lpstr>Balance sheet</vt:lpstr>
      <vt:lpstr>Cash flow statement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Marie Bayard Lenoir</dc:creator>
  <cp:keywords/>
  <dc:description/>
  <cp:lastModifiedBy>Marie BAYARD-LENOIR</cp:lastModifiedBy>
  <cp:revision>410</cp:revision>
  <cp:lastPrinted>2021-08-18T10:44:57Z</cp:lastPrinted>
  <dcterms:created xsi:type="dcterms:W3CDTF">2020-09-09T12:30:19Z</dcterms:created>
  <dcterms:modified xsi:type="dcterms:W3CDTF">2022-02-23T22:03:53Z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0x01010026C9FB474C229243B13DBA66E5325CBD</vt:lpwstr>
  </property>
  <property fmtid="{D5CDD505-2E9C-101B-9397-08002B2CF9AE}" pid="3" name="CustomerId">
    <vt:lpwstr>bwoffshore</vt:lpwstr>
  </property>
  <property fmtid="{D5CDD505-2E9C-101B-9397-08002B2CF9AE}" pid="4" name="TemplateId">
    <vt:lpwstr>637471822670845093</vt:lpwstr>
  </property>
  <property fmtid="{D5CDD505-2E9C-101B-9397-08002B2CF9AE}" pid="5" name="UserProfileId">
    <vt:lpwstr>636908976191425708</vt:lpwstr>
  </property>
</Properties>
</file>