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3"/>
  </p:notesMasterIdLst>
  <p:handoutMasterIdLst>
    <p:handoutMasterId r:id="rId4"/>
  </p:handoutMasterIdLst>
  <p:sldIdLst>
    <p:sldId id="549" r:id="rId2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letusosa" id="{3DE43A53-513D-42D1-91ED-220F3A41A2D3}">
          <p14:sldIdLst>
            <p14:sldId id="54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10" autoAdjust="0"/>
  </p:normalViewPr>
  <p:slideViewPr>
    <p:cSldViewPr>
      <p:cViewPr varScale="1">
        <p:scale>
          <a:sx n="107" d="100"/>
          <a:sy n="107" d="100"/>
        </p:scale>
        <p:origin x="68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16" y="-96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660" cy="496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66" tIns="45634" rIns="91266" bIns="4563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33" y="1"/>
            <a:ext cx="2945660" cy="496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66" tIns="45634" rIns="91266" bIns="4563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959"/>
            <a:ext cx="2945660" cy="496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66" tIns="45634" rIns="91266" bIns="4563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33" y="9428959"/>
            <a:ext cx="2945660" cy="496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66" tIns="45634" rIns="91266" bIns="4563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7F71034-54BE-4D4C-B60B-3C78B94D583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0235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660" cy="496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66" tIns="45634" rIns="91266" bIns="4563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33" y="1"/>
            <a:ext cx="2945660" cy="496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66" tIns="45634" rIns="91266" bIns="4563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274"/>
            <a:ext cx="5438140" cy="4466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66" tIns="45634" rIns="91266" bIns="456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Muokkaa tekstin perustyylejä napsauttamalla</a:t>
            </a:r>
          </a:p>
          <a:p>
            <a:pPr lvl="1"/>
            <a:r>
              <a:rPr lang="en-US" noProof="0"/>
              <a:t>toinen taso</a:t>
            </a:r>
          </a:p>
          <a:p>
            <a:pPr lvl="2"/>
            <a:r>
              <a:rPr lang="en-US" noProof="0"/>
              <a:t>kolmas taso</a:t>
            </a:r>
          </a:p>
          <a:p>
            <a:pPr lvl="3"/>
            <a:r>
              <a:rPr lang="en-US" noProof="0"/>
              <a:t>neljäs taso</a:t>
            </a:r>
          </a:p>
          <a:p>
            <a:pPr lvl="4"/>
            <a:r>
              <a:rPr lang="en-US" noProof="0"/>
              <a:t>viides taso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959"/>
            <a:ext cx="2945660" cy="496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66" tIns="45634" rIns="91266" bIns="4563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33" y="9428959"/>
            <a:ext cx="2945660" cy="496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66" tIns="45634" rIns="91266" bIns="4563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A255FAA-8FAB-4285-B02F-A760A4201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6504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255FAA-8FAB-4285-B02F-A760A4201A9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563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4803343 w 1000"/>
              <a:gd name="T3" fmla="*/ 0 h 1000"/>
              <a:gd name="T4" fmla="*/ 4803343 w 1000"/>
              <a:gd name="T5" fmla="*/ 109538 h 1000"/>
              <a:gd name="T6" fmla="*/ 0 w 1000"/>
              <a:gd name="T7" fmla="*/ 109538 h 1000"/>
              <a:gd name="T8" fmla="*/ 0 w 1000"/>
              <a:gd name="T9" fmla="*/ 0 h 1000"/>
              <a:gd name="T10" fmla="*/ 77724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969696"/>
          </a:solidFill>
          <a:ln w="952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fi-FI">
              <a:solidFill>
                <a:srgbClr val="000000"/>
              </a:solidFill>
              <a:ea typeface="ＭＳ Ｐゴシック" pitchFamily="34" charset="-128"/>
            </a:endParaRPr>
          </a:p>
        </p:txBody>
      </p:sp>
      <p:pic>
        <p:nvPicPr>
          <p:cNvPr id="5" name="Picture 12" descr="Investors_House_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6346825"/>
            <a:ext cx="1887538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27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-112" charset="2"/>
              <a:buNone/>
              <a:defRPr sz="1900"/>
            </a:lvl1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747D6-6290-4BC0-BBAB-FF8DEB0048DB}" type="datetime1">
              <a:rPr lang="fi-FI" altLang="fi-FI">
                <a:solidFill>
                  <a:srgbClr val="000000"/>
                </a:solidFill>
              </a:rPr>
              <a:pPr>
                <a:defRPr/>
              </a:pPr>
              <a:t>18.4.2019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EEDF7-784B-438D-A416-AB52D2F637BE}" type="slidenum">
              <a:rPr lang="fi-FI" alt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423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osoitt.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5B9E9-FA71-40FE-9CBE-4F4DDCB8C7C7}" type="datetime1">
              <a:rPr lang="fi-FI" altLang="fi-FI">
                <a:solidFill>
                  <a:srgbClr val="000000"/>
                </a:solidFill>
              </a:rPr>
              <a:pPr>
                <a:defRPr/>
              </a:pPr>
              <a:t>18.4.2019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7BE25-A64F-4BB4-A4EF-5B33B5CA3CE3}" type="slidenum">
              <a:rPr lang="fi-FI" alt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831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fi-FI"/>
              <a:t>Muokkaa perustyylejä osoitt.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3375C-0695-4060-9E23-D9C3A77B5E30}" type="datetime1">
              <a:rPr lang="fi-FI" altLang="fi-FI">
                <a:solidFill>
                  <a:srgbClr val="000000"/>
                </a:solidFill>
              </a:rPr>
              <a:pPr>
                <a:defRPr/>
              </a:pPr>
              <a:t>18.4.2019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CD524-7351-49C2-9468-38668059FA88}" type="slidenum">
              <a:rPr lang="fi-FI" alt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126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osoitt.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F1113-18A3-4BC6-A73F-368B2094054C}" type="datetime1">
              <a:rPr lang="fi-FI" altLang="fi-FI">
                <a:solidFill>
                  <a:srgbClr val="000000"/>
                </a:solidFill>
              </a:rPr>
              <a:pPr>
                <a:defRPr/>
              </a:pPr>
              <a:t>18.4.2019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6F642-8912-4975-9331-34AB2D6BF008}" type="slidenum">
              <a:rPr lang="fi-FI" alt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242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osoittamalla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F35C1-2CCA-44C6-ABD6-3C82491F1C81}" type="datetime1">
              <a:rPr lang="fi-FI" altLang="fi-FI">
                <a:solidFill>
                  <a:srgbClr val="000000"/>
                </a:solidFill>
              </a:rPr>
              <a:pPr>
                <a:defRPr/>
              </a:pPr>
              <a:t>18.4.2019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F26EA-F43D-44A5-933D-8257E320939D}" type="slidenum">
              <a:rPr lang="fi-FI" alt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613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osoitt.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D3116-6BFE-4A6B-B7E8-26C956D004AE}" type="datetime1">
              <a:rPr lang="fi-FI" altLang="fi-FI">
                <a:solidFill>
                  <a:srgbClr val="000000"/>
                </a:solidFill>
              </a:rPr>
              <a:pPr>
                <a:defRPr/>
              </a:pPr>
              <a:t>18.4.2019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A85D9-C601-4D5A-9959-E6BEA5596DE4}" type="slidenum">
              <a:rPr lang="fi-FI" alt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977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osoittamalla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osoittamalla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0ED41-0D04-4009-B638-26DC503A50C5}" type="datetime1">
              <a:rPr lang="fi-FI" altLang="fi-FI">
                <a:solidFill>
                  <a:srgbClr val="000000"/>
                </a:solidFill>
              </a:rPr>
              <a:pPr>
                <a:defRPr/>
              </a:pPr>
              <a:t>18.4.2019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E24EE-390D-43CF-A92C-C7B640337E48}" type="slidenum">
              <a:rPr lang="fi-FI" alt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436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osoitt.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EF400-3B11-4836-9178-C9510FE8BCCD}" type="datetime1">
              <a:rPr lang="fi-FI" altLang="fi-FI">
                <a:solidFill>
                  <a:srgbClr val="000000"/>
                </a:solidFill>
              </a:rPr>
              <a:pPr>
                <a:defRPr/>
              </a:pPr>
              <a:t>18.4.2019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1068D-0127-4C9B-BFCB-5E17765B5839}" type="slidenum">
              <a:rPr lang="fi-FI" alt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520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EFC42-05A4-4CA1-927D-F9221AC45ACA}" type="datetime1">
              <a:rPr lang="fi-FI" altLang="fi-FI">
                <a:solidFill>
                  <a:srgbClr val="000000"/>
                </a:solidFill>
              </a:rPr>
              <a:pPr>
                <a:defRPr/>
              </a:pPr>
              <a:t>18.4.2019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66505-F9AE-4D2A-A367-C3261AAFF270}" type="slidenum">
              <a:rPr lang="fi-FI" alt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835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osoittamalla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FB27D-4B61-4A80-AF59-AE7BC1CB3BDE}" type="datetime1">
              <a:rPr lang="fi-FI" altLang="fi-FI">
                <a:solidFill>
                  <a:srgbClr val="000000"/>
                </a:solidFill>
              </a:rPr>
              <a:pPr>
                <a:defRPr/>
              </a:pPr>
              <a:t>18.4.2019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5AD9A-017A-417B-8BE0-EE373AE64C9C}" type="slidenum">
              <a:rPr lang="fi-FI" alt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13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osoittamalla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A393F-4A81-43FC-860C-1017F9757D88}" type="datetime1">
              <a:rPr lang="fi-FI" altLang="fi-FI">
                <a:solidFill>
                  <a:srgbClr val="000000"/>
                </a:solidFill>
              </a:rPr>
              <a:pPr>
                <a:defRPr/>
              </a:pPr>
              <a:t>18.4.2019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FEC8D-CDC4-4D25-AC6F-FB78013A748A}" type="slidenum">
              <a:rPr lang="fi-FI" alt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592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4655511 w 1000"/>
              <a:gd name="T3" fmla="*/ 0 h 1000"/>
              <a:gd name="T4" fmla="*/ 4655511 w 1000"/>
              <a:gd name="T5" fmla="*/ 109537 h 1000"/>
              <a:gd name="T6" fmla="*/ 0 w 1000"/>
              <a:gd name="T7" fmla="*/ 109537 h 1000"/>
              <a:gd name="T8" fmla="*/ 0 w 1000"/>
              <a:gd name="T9" fmla="*/ 0 h 1000"/>
              <a:gd name="T10" fmla="*/ 7958138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969696"/>
          </a:solidFill>
          <a:ln w="952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fi-FI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021388"/>
            <a:ext cx="79248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197339D5-D3A6-4F78-9A62-9F084AE41211}" type="datetime1">
              <a:rPr lang="fi-FI" altLang="fi-FI">
                <a:solidFill>
                  <a:srgbClr val="000000"/>
                </a:solidFill>
                <a:ea typeface="ＭＳ Ｐゴシック" pitchFamily="34" charset="-128"/>
              </a:rPr>
              <a:pPr>
                <a:defRPr/>
              </a:pPr>
              <a:t>18.4.2019</a:t>
            </a:fld>
            <a:endParaRPr lang="fi-FI" altLang="fi-FI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95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fi-FI" altLang="fi-FI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95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F354190A-60C5-49A3-8E1E-D0F256D72EC4}" type="slidenum">
              <a:rPr lang="fi-FI" altLang="fi-FI">
                <a:solidFill>
                  <a:srgbClr val="000000"/>
                </a:solidFill>
                <a:ea typeface="ＭＳ Ｐゴシック" pitchFamily="34" charset="-128"/>
              </a:rPr>
              <a:pPr>
                <a:defRPr/>
              </a:pPr>
              <a:t>‹#›</a:t>
            </a:fld>
            <a:endParaRPr lang="fi-FI" altLang="fi-FI">
              <a:solidFill>
                <a:srgbClr val="000000"/>
              </a:solidFill>
              <a:ea typeface="ＭＳ Ｐゴシック" pitchFamily="34" charset="-128"/>
            </a:endParaRPr>
          </a:p>
        </p:txBody>
      </p:sp>
      <p:pic>
        <p:nvPicPr>
          <p:cNvPr id="1033" name="Picture 16" descr="Investors_House_logo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6346825"/>
            <a:ext cx="1887538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1872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ＭＳ Ｐゴシック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-112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-112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-112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-112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-11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-11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-11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-112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o"/>
        <a:defRPr sz="20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n"/>
        <a:defRPr>
          <a:solidFill>
            <a:schemeClr val="tx1"/>
          </a:solidFill>
          <a:latin typeface="+mn-lt"/>
          <a:ea typeface="ＭＳ Ｐゴシック" pitchFamily="-112" charset="-128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o"/>
        <a:defRPr sz="16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n"/>
        <a:defRPr sz="14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1"/>
        </a:buClr>
        <a:buFont typeface="Wingdings" pitchFamily="-112" charset="2"/>
        <a:buChar char="§"/>
        <a:defRPr sz="1400">
          <a:solidFill>
            <a:schemeClr val="tx1"/>
          </a:solidFill>
          <a:latin typeface="+mn-lt"/>
          <a:ea typeface="ＭＳ Ｐゴシック" pitchFamily="-112" charset="-128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1"/>
        </a:buClr>
        <a:buFont typeface="Wingdings" pitchFamily="-112" charset="2"/>
        <a:buChar char="§"/>
        <a:defRPr sz="14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1"/>
        </a:buClr>
        <a:buFont typeface="Wingdings" pitchFamily="-112" charset="2"/>
        <a:buChar char="§"/>
        <a:defRPr sz="1400">
          <a:solidFill>
            <a:schemeClr val="tx1"/>
          </a:solidFill>
          <a:latin typeface="+mn-lt"/>
          <a:ea typeface="ＭＳ Ｐゴシック" pitchFamily="-112" charset="-128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1"/>
        </a:buClr>
        <a:buFont typeface="Wingdings" pitchFamily="-112" charset="2"/>
        <a:buChar char="§"/>
        <a:defRPr sz="14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273269"/>
            <a:ext cx="8001000" cy="1216025"/>
          </a:xfrm>
        </p:spPr>
        <p:txBody>
          <a:bodyPr/>
          <a:lstStyle/>
          <a:p>
            <a:r>
              <a:rPr lang="fi-FI" sz="2800" b="1" dirty="0" err="1">
                <a:solidFill>
                  <a:schemeClr val="tx1"/>
                </a:solidFill>
                <a:latin typeface="Palatino"/>
              </a:rPr>
              <a:t>Investors</a:t>
            </a:r>
            <a:r>
              <a:rPr lang="fi-FI" sz="2800" b="1" dirty="0">
                <a:solidFill>
                  <a:schemeClr val="tx1"/>
                </a:solidFill>
                <a:latin typeface="Palatino"/>
              </a:rPr>
              <a:t> House listalla 30 vuotta </a:t>
            </a:r>
            <a:br>
              <a:rPr lang="fi-FI" sz="2800" b="1" dirty="0">
                <a:solidFill>
                  <a:schemeClr val="tx1"/>
                </a:solidFill>
                <a:latin typeface="Palatino"/>
              </a:rPr>
            </a:br>
            <a:r>
              <a:rPr lang="fi-FI" sz="2800" b="1" dirty="0">
                <a:solidFill>
                  <a:schemeClr val="tx1"/>
                </a:solidFill>
                <a:latin typeface="Palatino"/>
              </a:rPr>
              <a:t>– juuret ja kokoamistyö 2015-2018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1600" b="1" dirty="0">
                <a:latin typeface="Palatino"/>
              </a:rPr>
              <a:t>1980		1990		2000		2010 		2020</a:t>
            </a:r>
          </a:p>
          <a:p>
            <a:pPr marL="0" indent="0">
              <a:buNone/>
            </a:pPr>
            <a:endParaRPr lang="fi-FI" sz="2400" b="1" dirty="0">
              <a:latin typeface="Palatino"/>
            </a:endParaRPr>
          </a:p>
          <a:p>
            <a:pPr marL="0" indent="0">
              <a:buNone/>
            </a:pPr>
            <a:r>
              <a:rPr lang="fi-FI" sz="2400" b="1" dirty="0">
                <a:latin typeface="Palatino"/>
              </a:rPr>
              <a:t>					</a:t>
            </a:r>
          </a:p>
          <a:p>
            <a:pPr marL="0" indent="0">
              <a:buNone/>
            </a:pPr>
            <a:r>
              <a:rPr lang="fi-FI" sz="2400" b="1" dirty="0" err="1">
                <a:latin typeface="Palatino"/>
              </a:rPr>
              <a:t>Kareltek</a:t>
            </a:r>
            <a:r>
              <a:rPr lang="fi-FI" sz="2400" b="1" dirty="0">
                <a:latin typeface="Palatino"/>
              </a:rPr>
              <a:t>			</a:t>
            </a:r>
            <a:endParaRPr lang="fi-FI" sz="2400" b="1" dirty="0">
              <a:solidFill>
                <a:srgbClr val="0070C0"/>
              </a:solidFill>
              <a:latin typeface="Palatino"/>
            </a:endParaRPr>
          </a:p>
          <a:p>
            <a:pPr marL="0" indent="0">
              <a:buNone/>
            </a:pPr>
            <a:r>
              <a:rPr lang="fi-FI" sz="2400" b="1" dirty="0">
                <a:latin typeface="Palatino"/>
              </a:rPr>
              <a:t>				</a:t>
            </a:r>
            <a:endParaRPr lang="fi-FI" sz="1400" b="1" dirty="0">
              <a:latin typeface="Palatino"/>
            </a:endParaRPr>
          </a:p>
          <a:p>
            <a:pPr marL="0" indent="0">
              <a:buNone/>
            </a:pPr>
            <a:r>
              <a:rPr lang="fi-FI" sz="3600" b="1" dirty="0">
                <a:solidFill>
                  <a:srgbClr val="002060"/>
                </a:solidFill>
                <a:latin typeface="Palatino"/>
              </a:rPr>
              <a:t>	SSK</a:t>
            </a:r>
          </a:p>
          <a:p>
            <a:pPr marL="0" indent="0">
              <a:buNone/>
            </a:pPr>
            <a:endParaRPr lang="fi-FI" sz="3600" b="1" dirty="0">
              <a:solidFill>
                <a:srgbClr val="002060"/>
              </a:solidFill>
              <a:latin typeface="Palatino"/>
            </a:endParaRPr>
          </a:p>
          <a:p>
            <a:pPr marL="0" indent="0">
              <a:buNone/>
            </a:pPr>
            <a:r>
              <a:rPr lang="fi-FI" sz="3600" b="1" dirty="0">
                <a:solidFill>
                  <a:srgbClr val="002060"/>
                </a:solidFill>
                <a:latin typeface="Palatino"/>
              </a:rPr>
              <a:t>						</a:t>
            </a:r>
            <a:r>
              <a:rPr lang="fi-FI" sz="2400" b="1" dirty="0">
                <a:solidFill>
                  <a:srgbClr val="002060"/>
                </a:solidFill>
                <a:latin typeface="Palatino"/>
              </a:rPr>
              <a:t>IVH Asunnot</a:t>
            </a:r>
          </a:p>
          <a:p>
            <a:endParaRPr lang="en-GB" sz="2400" dirty="0">
              <a:latin typeface="Palatino"/>
            </a:endParaRPr>
          </a:p>
          <a:p>
            <a:endParaRPr lang="en-GB" dirty="0">
              <a:latin typeface="Palatino"/>
            </a:endParaRP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2600" y="3704285"/>
            <a:ext cx="2861401" cy="859239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3445" y="2795123"/>
            <a:ext cx="993734" cy="731583"/>
          </a:xfrm>
          <a:prstGeom prst="rect">
            <a:avLst/>
          </a:prstGeom>
        </p:spPr>
      </p:pic>
      <p:pic>
        <p:nvPicPr>
          <p:cNvPr id="7" name="Kuva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36943" y="5192563"/>
            <a:ext cx="2310584" cy="554784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78776" y="4566023"/>
            <a:ext cx="3172577" cy="348984"/>
          </a:xfrm>
          <a:prstGeom prst="rect">
            <a:avLst/>
          </a:prstGeom>
        </p:spPr>
      </p:pic>
      <p:cxnSp>
        <p:nvCxnSpPr>
          <p:cNvPr id="20" name="Suora nuoliyhdysviiva 19"/>
          <p:cNvCxnSpPr>
            <a:cxnSpLocks/>
          </p:cNvCxnSpPr>
          <p:nvPr/>
        </p:nvCxnSpPr>
        <p:spPr bwMode="auto">
          <a:xfrm>
            <a:off x="2051720" y="3160914"/>
            <a:ext cx="432048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uora nuoliyhdysviiva 23"/>
          <p:cNvCxnSpPr/>
          <p:nvPr/>
        </p:nvCxnSpPr>
        <p:spPr bwMode="auto">
          <a:xfrm flipV="1">
            <a:off x="2699792" y="4147550"/>
            <a:ext cx="3528392" cy="15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uora nuoliyhdysviiva 25"/>
          <p:cNvCxnSpPr/>
          <p:nvPr/>
        </p:nvCxnSpPr>
        <p:spPr bwMode="auto">
          <a:xfrm>
            <a:off x="5154392" y="5442418"/>
            <a:ext cx="24419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uora nuoliyhdysviiva 29"/>
          <p:cNvCxnSpPr/>
          <p:nvPr/>
        </p:nvCxnSpPr>
        <p:spPr bwMode="auto">
          <a:xfrm flipV="1">
            <a:off x="5556807" y="4456386"/>
            <a:ext cx="665317" cy="86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31" name="Kuva 3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30294" y="5740967"/>
            <a:ext cx="842105" cy="393593"/>
          </a:xfrm>
          <a:prstGeom prst="rect">
            <a:avLst/>
          </a:prstGeom>
        </p:spPr>
      </p:pic>
      <p:cxnSp>
        <p:nvCxnSpPr>
          <p:cNvPr id="33" name="Suora nuoliyhdysviiva 32"/>
          <p:cNvCxnSpPr/>
          <p:nvPr/>
        </p:nvCxnSpPr>
        <p:spPr bwMode="auto">
          <a:xfrm flipV="1">
            <a:off x="7877179" y="4685496"/>
            <a:ext cx="0" cy="71250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Suora nuoliyhdysviiva 36"/>
          <p:cNvCxnSpPr/>
          <p:nvPr/>
        </p:nvCxnSpPr>
        <p:spPr bwMode="auto">
          <a:xfrm>
            <a:off x="7330295" y="2304188"/>
            <a:ext cx="73019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uora nuoliyhdysviiva 38"/>
          <p:cNvCxnSpPr/>
          <p:nvPr/>
        </p:nvCxnSpPr>
        <p:spPr bwMode="auto">
          <a:xfrm>
            <a:off x="8060490" y="2475521"/>
            <a:ext cx="0" cy="12225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uora nuoliyhdysviiva 40"/>
          <p:cNvCxnSpPr/>
          <p:nvPr/>
        </p:nvCxnSpPr>
        <p:spPr bwMode="auto">
          <a:xfrm flipH="1">
            <a:off x="7848340" y="2996952"/>
            <a:ext cx="28839" cy="7010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9" name="Kuva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36426" y="2123158"/>
            <a:ext cx="1802214" cy="421363"/>
          </a:xfrm>
          <a:prstGeom prst="rect">
            <a:avLst/>
          </a:prstGeom>
        </p:spPr>
      </p:pic>
      <p:cxnSp>
        <p:nvCxnSpPr>
          <p:cNvPr id="21" name="Suora nuoliyhdysviiva 20">
            <a:extLst>
              <a:ext uri="{FF2B5EF4-FFF2-40B4-BE49-F238E27FC236}">
                <a16:creationId xmlns:a16="http://schemas.microsoft.com/office/drawing/2014/main" xmlns="" id="{72E1F599-DCD4-4679-A275-F33E28F0A162}"/>
              </a:ext>
            </a:extLst>
          </p:cNvPr>
          <p:cNvCxnSpPr/>
          <p:nvPr/>
        </p:nvCxnSpPr>
        <p:spPr bwMode="auto">
          <a:xfrm flipV="1">
            <a:off x="7596336" y="4685496"/>
            <a:ext cx="0" cy="71250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799262150"/>
      </p:ext>
    </p:extLst>
  </p:cSld>
  <p:clrMapOvr>
    <a:masterClrMapping/>
  </p:clrMapOvr>
</p:sld>
</file>

<file path=ppt/theme/theme1.xml><?xml version="1.0" encoding="utf-8"?>
<a:theme xmlns:a="http://schemas.openxmlformats.org/drawingml/2006/main" name="4_Vaakaviiva">
  <a:themeElements>
    <a:clrScheme name="Vaakaviiva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Vaakaviiv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pitchFamily="-112" charset="0"/>
          </a:defRPr>
        </a:defPPr>
      </a:lstStyle>
    </a:lnDef>
  </a:objectDefaults>
  <a:extraClrSchemeLst>
    <a:extraClrScheme>
      <a:clrScheme name="Vaakaviiva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akaviiva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akaviiva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akaviiva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akaviiva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akaviiva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akaviiva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akaviiva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akaviiva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16470</TotalTime>
  <Words>7</Words>
  <Application>Microsoft Office PowerPoint</Application>
  <PresentationFormat>Näytössä katseltava diaesitys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Palatino</vt:lpstr>
      <vt:lpstr>Verdana</vt:lpstr>
      <vt:lpstr>Wingdings</vt:lpstr>
      <vt:lpstr>4_Vaakaviiva</vt:lpstr>
      <vt:lpstr>Investors House listalla 30 vuotta  – juuret ja kokoamistyö 2015-2018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Tapio Hietanen</dc:creator>
  <cp:lastModifiedBy>Investors House</cp:lastModifiedBy>
  <cp:revision>1784</cp:revision>
  <cp:lastPrinted>2019-04-09T10:01:14Z</cp:lastPrinted>
  <dcterms:created xsi:type="dcterms:W3CDTF">2009-02-05T07:45:32Z</dcterms:created>
  <dcterms:modified xsi:type="dcterms:W3CDTF">2019-04-18T04:58:03Z</dcterms:modified>
</cp:coreProperties>
</file>