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0" r:id="rId2"/>
    <p:sldMasterId id="2147483724" r:id="rId3"/>
    <p:sldMasterId id="2147483728" r:id="rId4"/>
    <p:sldMasterId id="2147483730" r:id="rId5"/>
    <p:sldMasterId id="2147483767" r:id="rId6"/>
    <p:sldMasterId id="2147483769" r:id="rId7"/>
    <p:sldMasterId id="2147483771" r:id="rId8"/>
    <p:sldMasterId id="2147483773" r:id="rId9"/>
    <p:sldMasterId id="2147483775" r:id="rId10"/>
    <p:sldMasterId id="2147483785" r:id="rId11"/>
    <p:sldMasterId id="2147483788" r:id="rId12"/>
    <p:sldMasterId id="2147483825" r:id="rId13"/>
    <p:sldMasterId id="2147483827" r:id="rId14"/>
    <p:sldMasterId id="2147483914" r:id="rId15"/>
    <p:sldMasterId id="2147483918" r:id="rId16"/>
  </p:sldMasterIdLst>
  <p:notesMasterIdLst>
    <p:notesMasterId r:id="rId24"/>
  </p:notesMasterIdLst>
  <p:handoutMasterIdLst>
    <p:handoutMasterId r:id="rId25"/>
  </p:handoutMasterIdLst>
  <p:sldIdLst>
    <p:sldId id="900" r:id="rId17"/>
    <p:sldId id="304" r:id="rId18"/>
    <p:sldId id="305" r:id="rId19"/>
    <p:sldId id="306" r:id="rId20"/>
    <p:sldId id="307" r:id="rId21"/>
    <p:sldId id="310" r:id="rId22"/>
    <p:sldId id="309" r:id="rId23"/>
  </p:sldIdLst>
  <p:sldSz cx="12160250" cy="6840538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4DB8B9-0E45-456F-B93B-985F48A013BE}">
          <p14:sldIdLst>
            <p14:sldId id="900"/>
            <p14:sldId id="304"/>
            <p14:sldId id="305"/>
            <p14:sldId id="306"/>
            <p14:sldId id="307"/>
            <p14:sldId id="310"/>
            <p14:sldId id="309"/>
          </p14:sldIdLst>
        </p14:section>
        <p14:section name="Untitled Section" id="{2E5AE666-2B5E-4B9A-AAB0-FBC9B90383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pos="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PM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768"/>
    <a:srgbClr val="BB3E3B"/>
    <a:srgbClr val="333333"/>
    <a:srgbClr val="274768"/>
    <a:srgbClr val="A03532"/>
    <a:srgbClr val="000000"/>
    <a:srgbClr val="485C4F"/>
    <a:srgbClr val="163A5B"/>
    <a:srgbClr val="2B912C"/>
    <a:srgbClr val="E3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126" y="264"/>
      </p:cViewPr>
      <p:guideLst>
        <p:guide orient="horz" pos="975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93384824103698E-2"/>
          <c:y val="0.10903235794645004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A-4E88-BC33-4B636188C8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Sheet1!$B$3:$HA$3</c:f>
              <c:numCache>
                <c:formatCode>General</c:formatCode>
                <c:ptCount val="208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 formatCode="0">
                  <c:v>67.039626261699993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  <c:pt idx="207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49-42F3-9014-92D117E15047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Öka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A-4E88-BC33-4B636188C8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Sheet1!$B$4:$HA$4</c:f>
              <c:numCache>
                <c:formatCode>General</c:formatCode>
                <c:ptCount val="208"/>
                <c:pt idx="0">
                  <c:v>54</c:v>
                </c:pt>
                <c:pt idx="1">
                  <c:v>58</c:v>
                </c:pt>
                <c:pt idx="2">
                  <c:v>55</c:v>
                </c:pt>
                <c:pt idx="3">
                  <c:v>54</c:v>
                </c:pt>
                <c:pt idx="4">
                  <c:v>58</c:v>
                </c:pt>
                <c:pt idx="5">
                  <c:v>60</c:v>
                </c:pt>
                <c:pt idx="6">
                  <c:v>65</c:v>
                </c:pt>
                <c:pt idx="7">
                  <c:v>69</c:v>
                </c:pt>
                <c:pt idx="8">
                  <c:v>64</c:v>
                </c:pt>
                <c:pt idx="9">
                  <c:v>68</c:v>
                </c:pt>
                <c:pt idx="10">
                  <c:v>69</c:v>
                </c:pt>
                <c:pt idx="11">
                  <c:v>68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63</c:v>
                </c:pt>
                <c:pt idx="16">
                  <c:v>72</c:v>
                </c:pt>
                <c:pt idx="17">
                  <c:v>70</c:v>
                </c:pt>
                <c:pt idx="18">
                  <c:v>62</c:v>
                </c:pt>
                <c:pt idx="19">
                  <c:v>59</c:v>
                </c:pt>
                <c:pt idx="20">
                  <c:v>58</c:v>
                </c:pt>
                <c:pt idx="21">
                  <c:v>52</c:v>
                </c:pt>
                <c:pt idx="22">
                  <c:v>57</c:v>
                </c:pt>
                <c:pt idx="23">
                  <c:v>65</c:v>
                </c:pt>
                <c:pt idx="24">
                  <c:v>69</c:v>
                </c:pt>
                <c:pt idx="25">
                  <c:v>68</c:v>
                </c:pt>
                <c:pt idx="26">
                  <c:v>66</c:v>
                </c:pt>
                <c:pt idx="27">
                  <c:v>68</c:v>
                </c:pt>
                <c:pt idx="28">
                  <c:v>73</c:v>
                </c:pt>
                <c:pt idx="29">
                  <c:v>73</c:v>
                </c:pt>
                <c:pt idx="30">
                  <c:v>67</c:v>
                </c:pt>
                <c:pt idx="31">
                  <c:v>71</c:v>
                </c:pt>
                <c:pt idx="32">
                  <c:v>59</c:v>
                </c:pt>
                <c:pt idx="33">
                  <c:v>55</c:v>
                </c:pt>
                <c:pt idx="34">
                  <c:v>60</c:v>
                </c:pt>
                <c:pt idx="35">
                  <c:v>62</c:v>
                </c:pt>
                <c:pt idx="36">
                  <c:v>66</c:v>
                </c:pt>
                <c:pt idx="37">
                  <c:v>66</c:v>
                </c:pt>
                <c:pt idx="38">
                  <c:v>62</c:v>
                </c:pt>
                <c:pt idx="39">
                  <c:v>64</c:v>
                </c:pt>
                <c:pt idx="40">
                  <c:v>53</c:v>
                </c:pt>
                <c:pt idx="41">
                  <c:v>52</c:v>
                </c:pt>
                <c:pt idx="42">
                  <c:v>47</c:v>
                </c:pt>
                <c:pt idx="43">
                  <c:v>39</c:v>
                </c:pt>
                <c:pt idx="44">
                  <c:v>42</c:v>
                </c:pt>
                <c:pt idx="45">
                  <c:v>48</c:v>
                </c:pt>
                <c:pt idx="46">
                  <c:v>60</c:v>
                </c:pt>
                <c:pt idx="47">
                  <c:v>66</c:v>
                </c:pt>
                <c:pt idx="48">
                  <c:v>65</c:v>
                </c:pt>
                <c:pt idx="49">
                  <c:v>73</c:v>
                </c:pt>
                <c:pt idx="50">
                  <c:v>73</c:v>
                </c:pt>
                <c:pt idx="51">
                  <c:v>70</c:v>
                </c:pt>
                <c:pt idx="52">
                  <c:v>60</c:v>
                </c:pt>
                <c:pt idx="53">
                  <c:v>50</c:v>
                </c:pt>
                <c:pt idx="54">
                  <c:v>56</c:v>
                </c:pt>
                <c:pt idx="55">
                  <c:v>33</c:v>
                </c:pt>
                <c:pt idx="56">
                  <c:v>31</c:v>
                </c:pt>
                <c:pt idx="57">
                  <c:v>39</c:v>
                </c:pt>
                <c:pt idx="58">
                  <c:v>32</c:v>
                </c:pt>
                <c:pt idx="59">
                  <c:v>38</c:v>
                </c:pt>
                <c:pt idx="60">
                  <c:v>42</c:v>
                </c:pt>
                <c:pt idx="61">
                  <c:v>49</c:v>
                </c:pt>
                <c:pt idx="62">
                  <c:v>46</c:v>
                </c:pt>
                <c:pt idx="63">
                  <c:v>36</c:v>
                </c:pt>
                <c:pt idx="64">
                  <c:v>32</c:v>
                </c:pt>
                <c:pt idx="65">
                  <c:v>27</c:v>
                </c:pt>
                <c:pt idx="66">
                  <c:v>18</c:v>
                </c:pt>
                <c:pt idx="67">
                  <c:v>14</c:v>
                </c:pt>
                <c:pt idx="68">
                  <c:v>11</c:v>
                </c:pt>
                <c:pt idx="69">
                  <c:v>13</c:v>
                </c:pt>
                <c:pt idx="70">
                  <c:v>21</c:v>
                </c:pt>
                <c:pt idx="71">
                  <c:v>31</c:v>
                </c:pt>
                <c:pt idx="72">
                  <c:v>29</c:v>
                </c:pt>
                <c:pt idx="73">
                  <c:v>38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53</c:v>
                </c:pt>
                <c:pt idx="78">
                  <c:v>55</c:v>
                </c:pt>
                <c:pt idx="79">
                  <c:v>57</c:v>
                </c:pt>
                <c:pt idx="80">
                  <c:v>53</c:v>
                </c:pt>
                <c:pt idx="81">
                  <c:v>52</c:v>
                </c:pt>
                <c:pt idx="82">
                  <c:v>54</c:v>
                </c:pt>
                <c:pt idx="83">
                  <c:v>49</c:v>
                </c:pt>
                <c:pt idx="84">
                  <c:v>50</c:v>
                </c:pt>
                <c:pt idx="85">
                  <c:v>54</c:v>
                </c:pt>
                <c:pt idx="86">
                  <c:v>47</c:v>
                </c:pt>
                <c:pt idx="87">
                  <c:v>49</c:v>
                </c:pt>
                <c:pt idx="88">
                  <c:v>48</c:v>
                </c:pt>
                <c:pt idx="89">
                  <c:v>49</c:v>
                </c:pt>
                <c:pt idx="90">
                  <c:v>54</c:v>
                </c:pt>
                <c:pt idx="91">
                  <c:v>58</c:v>
                </c:pt>
                <c:pt idx="92">
                  <c:v>55</c:v>
                </c:pt>
                <c:pt idx="93">
                  <c:v>51</c:v>
                </c:pt>
                <c:pt idx="94">
                  <c:v>54</c:v>
                </c:pt>
                <c:pt idx="95">
                  <c:v>51</c:v>
                </c:pt>
                <c:pt idx="96">
                  <c:v>53</c:v>
                </c:pt>
                <c:pt idx="97">
                  <c:v>55</c:v>
                </c:pt>
                <c:pt idx="98">
                  <c:v>51</c:v>
                </c:pt>
                <c:pt idx="99">
                  <c:v>42</c:v>
                </c:pt>
                <c:pt idx="100">
                  <c:v>35</c:v>
                </c:pt>
                <c:pt idx="101">
                  <c:v>26</c:v>
                </c:pt>
                <c:pt idx="102">
                  <c:v>28</c:v>
                </c:pt>
                <c:pt idx="103">
                  <c:v>26</c:v>
                </c:pt>
                <c:pt idx="104">
                  <c:v>26</c:v>
                </c:pt>
                <c:pt idx="105">
                  <c:v>26</c:v>
                </c:pt>
                <c:pt idx="106">
                  <c:v>30</c:v>
                </c:pt>
                <c:pt idx="107">
                  <c:v>34</c:v>
                </c:pt>
                <c:pt idx="108">
                  <c:v>41</c:v>
                </c:pt>
                <c:pt idx="109">
                  <c:v>45</c:v>
                </c:pt>
                <c:pt idx="110">
                  <c:v>38</c:v>
                </c:pt>
                <c:pt idx="111">
                  <c:v>41</c:v>
                </c:pt>
                <c:pt idx="112">
                  <c:v>43</c:v>
                </c:pt>
                <c:pt idx="113">
                  <c:v>39</c:v>
                </c:pt>
                <c:pt idx="114">
                  <c:v>38</c:v>
                </c:pt>
                <c:pt idx="115">
                  <c:v>42</c:v>
                </c:pt>
                <c:pt idx="116">
                  <c:v>35</c:v>
                </c:pt>
                <c:pt idx="117">
                  <c:v>36</c:v>
                </c:pt>
                <c:pt idx="118">
                  <c:v>44</c:v>
                </c:pt>
                <c:pt idx="119">
                  <c:v>51</c:v>
                </c:pt>
                <c:pt idx="120">
                  <c:v>59</c:v>
                </c:pt>
                <c:pt idx="121">
                  <c:v>58</c:v>
                </c:pt>
                <c:pt idx="122">
                  <c:v>55</c:v>
                </c:pt>
                <c:pt idx="123">
                  <c:v>58</c:v>
                </c:pt>
                <c:pt idx="124">
                  <c:v>57</c:v>
                </c:pt>
                <c:pt idx="125">
                  <c:v>61</c:v>
                </c:pt>
                <c:pt idx="126">
                  <c:v>62</c:v>
                </c:pt>
                <c:pt idx="127">
                  <c:v>64</c:v>
                </c:pt>
                <c:pt idx="128">
                  <c:v>65</c:v>
                </c:pt>
                <c:pt idx="129">
                  <c:v>61</c:v>
                </c:pt>
                <c:pt idx="130">
                  <c:v>61</c:v>
                </c:pt>
                <c:pt idx="131">
                  <c:v>66</c:v>
                </c:pt>
                <c:pt idx="132">
                  <c:v>65</c:v>
                </c:pt>
                <c:pt idx="133">
                  <c:v>66</c:v>
                </c:pt>
                <c:pt idx="134">
                  <c:v>65</c:v>
                </c:pt>
                <c:pt idx="135">
                  <c:v>71</c:v>
                </c:pt>
                <c:pt idx="136">
                  <c:v>70</c:v>
                </c:pt>
                <c:pt idx="137">
                  <c:v>72</c:v>
                </c:pt>
                <c:pt idx="138">
                  <c:v>68</c:v>
                </c:pt>
                <c:pt idx="139">
                  <c:v>67</c:v>
                </c:pt>
                <c:pt idx="140">
                  <c:v>66</c:v>
                </c:pt>
                <c:pt idx="141">
                  <c:v>69</c:v>
                </c:pt>
                <c:pt idx="142">
                  <c:v>74</c:v>
                </c:pt>
                <c:pt idx="143">
                  <c:v>76</c:v>
                </c:pt>
                <c:pt idx="144" formatCode="0">
                  <c:v>76.581569748999996</c:v>
                </c:pt>
                <c:pt idx="145">
                  <c:v>73</c:v>
                </c:pt>
                <c:pt idx="146">
                  <c:v>75</c:v>
                </c:pt>
                <c:pt idx="147">
                  <c:v>75</c:v>
                </c:pt>
                <c:pt idx="148">
                  <c:v>74</c:v>
                </c:pt>
                <c:pt idx="149">
                  <c:v>80</c:v>
                </c:pt>
                <c:pt idx="150">
                  <c:v>74</c:v>
                </c:pt>
                <c:pt idx="151">
                  <c:v>72</c:v>
                </c:pt>
                <c:pt idx="152">
                  <c:v>67</c:v>
                </c:pt>
                <c:pt idx="153">
                  <c:v>61</c:v>
                </c:pt>
                <c:pt idx="154">
                  <c:v>65</c:v>
                </c:pt>
                <c:pt idx="155">
                  <c:v>71</c:v>
                </c:pt>
                <c:pt idx="156">
                  <c:v>74</c:v>
                </c:pt>
                <c:pt idx="157">
                  <c:v>76</c:v>
                </c:pt>
                <c:pt idx="158">
                  <c:v>63</c:v>
                </c:pt>
                <c:pt idx="159">
                  <c:v>57</c:v>
                </c:pt>
                <c:pt idx="160">
                  <c:v>61</c:v>
                </c:pt>
                <c:pt idx="161">
                  <c:v>71</c:v>
                </c:pt>
                <c:pt idx="162">
                  <c:v>67</c:v>
                </c:pt>
                <c:pt idx="163">
                  <c:v>72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76</c:v>
                </c:pt>
                <c:pt idx="168">
                  <c:v>76</c:v>
                </c:pt>
                <c:pt idx="169">
                  <c:v>76</c:v>
                </c:pt>
                <c:pt idx="170">
                  <c:v>74</c:v>
                </c:pt>
                <c:pt idx="171">
                  <c:v>73</c:v>
                </c:pt>
                <c:pt idx="172">
                  <c:v>69</c:v>
                </c:pt>
                <c:pt idx="173">
                  <c:v>66</c:v>
                </c:pt>
                <c:pt idx="174">
                  <c:v>66</c:v>
                </c:pt>
                <c:pt idx="175">
                  <c:v>43</c:v>
                </c:pt>
                <c:pt idx="176">
                  <c:v>36</c:v>
                </c:pt>
                <c:pt idx="177">
                  <c:v>30</c:v>
                </c:pt>
                <c:pt idx="178">
                  <c:v>34</c:v>
                </c:pt>
                <c:pt idx="179">
                  <c:v>38</c:v>
                </c:pt>
                <c:pt idx="180">
                  <c:v>40</c:v>
                </c:pt>
                <c:pt idx="181">
                  <c:v>42</c:v>
                </c:pt>
                <c:pt idx="182">
                  <c:v>40</c:v>
                </c:pt>
                <c:pt idx="183">
                  <c:v>42</c:v>
                </c:pt>
                <c:pt idx="184">
                  <c:v>49</c:v>
                </c:pt>
                <c:pt idx="185">
                  <c:v>52</c:v>
                </c:pt>
                <c:pt idx="186">
                  <c:v>48</c:v>
                </c:pt>
                <c:pt idx="187">
                  <c:v>44</c:v>
                </c:pt>
                <c:pt idx="188">
                  <c:v>41</c:v>
                </c:pt>
                <c:pt idx="189">
                  <c:v>36</c:v>
                </c:pt>
                <c:pt idx="190">
                  <c:v>42</c:v>
                </c:pt>
                <c:pt idx="191">
                  <c:v>42</c:v>
                </c:pt>
                <c:pt idx="192">
                  <c:v>44</c:v>
                </c:pt>
                <c:pt idx="193">
                  <c:v>49</c:v>
                </c:pt>
                <c:pt idx="194">
                  <c:v>51</c:v>
                </c:pt>
                <c:pt idx="195">
                  <c:v>56</c:v>
                </c:pt>
                <c:pt idx="196">
                  <c:v>56</c:v>
                </c:pt>
                <c:pt idx="197">
                  <c:v>57</c:v>
                </c:pt>
                <c:pt idx="198">
                  <c:v>60</c:v>
                </c:pt>
                <c:pt idx="199">
                  <c:v>57</c:v>
                </c:pt>
                <c:pt idx="200">
                  <c:v>60</c:v>
                </c:pt>
                <c:pt idx="201">
                  <c:v>52</c:v>
                </c:pt>
                <c:pt idx="202">
                  <c:v>53</c:v>
                </c:pt>
                <c:pt idx="203">
                  <c:v>55</c:v>
                </c:pt>
                <c:pt idx="204">
                  <c:v>22</c:v>
                </c:pt>
                <c:pt idx="205">
                  <c:v>21</c:v>
                </c:pt>
                <c:pt idx="206">
                  <c:v>20</c:v>
                </c:pt>
                <c:pt idx="207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49-42F3-9014-92D117E15047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Minska</c:v>
                </c:pt>
              </c:strCache>
            </c:strRef>
          </c:tx>
          <c:spPr>
            <a:ln w="4445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5A-4E88-BC33-4B636188C8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Sheet1!$B$5:$HA$5</c:f>
              <c:numCache>
                <c:formatCode>General</c:formatCode>
                <c:ptCount val="208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11</c:v>
                </c:pt>
                <c:pt idx="5">
                  <c:v>9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  <c:pt idx="18">
                  <c:v>15</c:v>
                </c:pt>
                <c:pt idx="19">
                  <c:v>18</c:v>
                </c:pt>
                <c:pt idx="20">
                  <c:v>21</c:v>
                </c:pt>
                <c:pt idx="21">
                  <c:v>17</c:v>
                </c:pt>
                <c:pt idx="22">
                  <c:v>14</c:v>
                </c:pt>
                <c:pt idx="23">
                  <c:v>16</c:v>
                </c:pt>
                <c:pt idx="24">
                  <c:v>12</c:v>
                </c:pt>
                <c:pt idx="25">
                  <c:v>14</c:v>
                </c:pt>
                <c:pt idx="26">
                  <c:v>12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12</c:v>
                </c:pt>
                <c:pt idx="31">
                  <c:v>13</c:v>
                </c:pt>
                <c:pt idx="32">
                  <c:v>18</c:v>
                </c:pt>
                <c:pt idx="33">
                  <c:v>22</c:v>
                </c:pt>
                <c:pt idx="34">
                  <c:v>19</c:v>
                </c:pt>
                <c:pt idx="35">
                  <c:v>17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14</c:v>
                </c:pt>
                <c:pt idx="40">
                  <c:v>21</c:v>
                </c:pt>
                <c:pt idx="41">
                  <c:v>25</c:v>
                </c:pt>
                <c:pt idx="42">
                  <c:v>27</c:v>
                </c:pt>
                <c:pt idx="43">
                  <c:v>37</c:v>
                </c:pt>
                <c:pt idx="44">
                  <c:v>29</c:v>
                </c:pt>
                <c:pt idx="45">
                  <c:v>21</c:v>
                </c:pt>
                <c:pt idx="46">
                  <c:v>17</c:v>
                </c:pt>
                <c:pt idx="47">
                  <c:v>12</c:v>
                </c:pt>
                <c:pt idx="48">
                  <c:v>9</c:v>
                </c:pt>
                <c:pt idx="49">
                  <c:v>10</c:v>
                </c:pt>
                <c:pt idx="50">
                  <c:v>8</c:v>
                </c:pt>
                <c:pt idx="51">
                  <c:v>10</c:v>
                </c:pt>
                <c:pt idx="52">
                  <c:v>13</c:v>
                </c:pt>
                <c:pt idx="53">
                  <c:v>24</c:v>
                </c:pt>
                <c:pt idx="54">
                  <c:v>20</c:v>
                </c:pt>
                <c:pt idx="55">
                  <c:v>44</c:v>
                </c:pt>
                <c:pt idx="56">
                  <c:v>40</c:v>
                </c:pt>
                <c:pt idx="57">
                  <c:v>31</c:v>
                </c:pt>
                <c:pt idx="58">
                  <c:v>37</c:v>
                </c:pt>
                <c:pt idx="59">
                  <c:v>30</c:v>
                </c:pt>
                <c:pt idx="60">
                  <c:v>24</c:v>
                </c:pt>
                <c:pt idx="61">
                  <c:v>19</c:v>
                </c:pt>
                <c:pt idx="62">
                  <c:v>25</c:v>
                </c:pt>
                <c:pt idx="63">
                  <c:v>32</c:v>
                </c:pt>
                <c:pt idx="64">
                  <c:v>33</c:v>
                </c:pt>
                <c:pt idx="65">
                  <c:v>42</c:v>
                </c:pt>
                <c:pt idx="66">
                  <c:v>57</c:v>
                </c:pt>
                <c:pt idx="67">
                  <c:v>66</c:v>
                </c:pt>
                <c:pt idx="68">
                  <c:v>73</c:v>
                </c:pt>
                <c:pt idx="69">
                  <c:v>62</c:v>
                </c:pt>
                <c:pt idx="70">
                  <c:v>44</c:v>
                </c:pt>
                <c:pt idx="71">
                  <c:v>33</c:v>
                </c:pt>
                <c:pt idx="72">
                  <c:v>36</c:v>
                </c:pt>
                <c:pt idx="73">
                  <c:v>25</c:v>
                </c:pt>
                <c:pt idx="74">
                  <c:v>23</c:v>
                </c:pt>
                <c:pt idx="75">
                  <c:v>22</c:v>
                </c:pt>
                <c:pt idx="76">
                  <c:v>19</c:v>
                </c:pt>
                <c:pt idx="77">
                  <c:v>13</c:v>
                </c:pt>
                <c:pt idx="78">
                  <c:v>13</c:v>
                </c:pt>
                <c:pt idx="79">
                  <c:v>16</c:v>
                </c:pt>
                <c:pt idx="80">
                  <c:v>17</c:v>
                </c:pt>
                <c:pt idx="81">
                  <c:v>15</c:v>
                </c:pt>
                <c:pt idx="82">
                  <c:v>14</c:v>
                </c:pt>
                <c:pt idx="83">
                  <c:v>20</c:v>
                </c:pt>
                <c:pt idx="84">
                  <c:v>15</c:v>
                </c:pt>
                <c:pt idx="85">
                  <c:v>13</c:v>
                </c:pt>
                <c:pt idx="86">
                  <c:v>20</c:v>
                </c:pt>
                <c:pt idx="87">
                  <c:v>21</c:v>
                </c:pt>
                <c:pt idx="88">
                  <c:v>18</c:v>
                </c:pt>
                <c:pt idx="89">
                  <c:v>18</c:v>
                </c:pt>
                <c:pt idx="90">
                  <c:v>14</c:v>
                </c:pt>
                <c:pt idx="91">
                  <c:v>10</c:v>
                </c:pt>
                <c:pt idx="92">
                  <c:v>14</c:v>
                </c:pt>
                <c:pt idx="93">
                  <c:v>19</c:v>
                </c:pt>
                <c:pt idx="94">
                  <c:v>18</c:v>
                </c:pt>
                <c:pt idx="95">
                  <c:v>24</c:v>
                </c:pt>
                <c:pt idx="96">
                  <c:v>19</c:v>
                </c:pt>
                <c:pt idx="97">
                  <c:v>19</c:v>
                </c:pt>
                <c:pt idx="98">
                  <c:v>22</c:v>
                </c:pt>
                <c:pt idx="99">
                  <c:v>33</c:v>
                </c:pt>
                <c:pt idx="100">
                  <c:v>37</c:v>
                </c:pt>
                <c:pt idx="101">
                  <c:v>50</c:v>
                </c:pt>
                <c:pt idx="102">
                  <c:v>47</c:v>
                </c:pt>
                <c:pt idx="103">
                  <c:v>43</c:v>
                </c:pt>
                <c:pt idx="104">
                  <c:v>50</c:v>
                </c:pt>
                <c:pt idx="105">
                  <c:v>43</c:v>
                </c:pt>
                <c:pt idx="106">
                  <c:v>43</c:v>
                </c:pt>
                <c:pt idx="107">
                  <c:v>33</c:v>
                </c:pt>
                <c:pt idx="108">
                  <c:v>26</c:v>
                </c:pt>
                <c:pt idx="109">
                  <c:v>25</c:v>
                </c:pt>
                <c:pt idx="110">
                  <c:v>25</c:v>
                </c:pt>
                <c:pt idx="111">
                  <c:v>27</c:v>
                </c:pt>
                <c:pt idx="112">
                  <c:v>25</c:v>
                </c:pt>
                <c:pt idx="113">
                  <c:v>28</c:v>
                </c:pt>
                <c:pt idx="114">
                  <c:v>28</c:v>
                </c:pt>
                <c:pt idx="115">
                  <c:v>27</c:v>
                </c:pt>
                <c:pt idx="116">
                  <c:v>33</c:v>
                </c:pt>
                <c:pt idx="117">
                  <c:v>29</c:v>
                </c:pt>
                <c:pt idx="118">
                  <c:v>20</c:v>
                </c:pt>
                <c:pt idx="119">
                  <c:v>16</c:v>
                </c:pt>
                <c:pt idx="120">
                  <c:v>14</c:v>
                </c:pt>
                <c:pt idx="121">
                  <c:v>13</c:v>
                </c:pt>
                <c:pt idx="122">
                  <c:v>17</c:v>
                </c:pt>
                <c:pt idx="123">
                  <c:v>13</c:v>
                </c:pt>
                <c:pt idx="124">
                  <c:v>12</c:v>
                </c:pt>
                <c:pt idx="125">
                  <c:v>10</c:v>
                </c:pt>
                <c:pt idx="126">
                  <c:v>12</c:v>
                </c:pt>
                <c:pt idx="127">
                  <c:v>11</c:v>
                </c:pt>
                <c:pt idx="128">
                  <c:v>12</c:v>
                </c:pt>
                <c:pt idx="129">
                  <c:v>12</c:v>
                </c:pt>
                <c:pt idx="130">
                  <c:v>14</c:v>
                </c:pt>
                <c:pt idx="131">
                  <c:v>12</c:v>
                </c:pt>
                <c:pt idx="132">
                  <c:v>10</c:v>
                </c:pt>
                <c:pt idx="133">
                  <c:v>6</c:v>
                </c:pt>
                <c:pt idx="134">
                  <c:v>9</c:v>
                </c:pt>
                <c:pt idx="135">
                  <c:v>7</c:v>
                </c:pt>
                <c:pt idx="136">
                  <c:v>8</c:v>
                </c:pt>
                <c:pt idx="137">
                  <c:v>8</c:v>
                </c:pt>
                <c:pt idx="138">
                  <c:v>9</c:v>
                </c:pt>
                <c:pt idx="139">
                  <c:v>10</c:v>
                </c:pt>
                <c:pt idx="140">
                  <c:v>12</c:v>
                </c:pt>
                <c:pt idx="141">
                  <c:v>10</c:v>
                </c:pt>
                <c:pt idx="142">
                  <c:v>8</c:v>
                </c:pt>
                <c:pt idx="143">
                  <c:v>8</c:v>
                </c:pt>
                <c:pt idx="144" formatCode="0">
                  <c:v>9.5419434872999993</c:v>
                </c:pt>
                <c:pt idx="145">
                  <c:v>8</c:v>
                </c:pt>
                <c:pt idx="146">
                  <c:v>9</c:v>
                </c:pt>
                <c:pt idx="147">
                  <c:v>8</c:v>
                </c:pt>
                <c:pt idx="148">
                  <c:v>7</c:v>
                </c:pt>
                <c:pt idx="149">
                  <c:v>8</c:v>
                </c:pt>
                <c:pt idx="150">
                  <c:v>10</c:v>
                </c:pt>
                <c:pt idx="151">
                  <c:v>12</c:v>
                </c:pt>
                <c:pt idx="152">
                  <c:v>13</c:v>
                </c:pt>
                <c:pt idx="153">
                  <c:v>18</c:v>
                </c:pt>
                <c:pt idx="154">
                  <c:v>15</c:v>
                </c:pt>
                <c:pt idx="155">
                  <c:v>11</c:v>
                </c:pt>
                <c:pt idx="156">
                  <c:v>9</c:v>
                </c:pt>
                <c:pt idx="157">
                  <c:v>9</c:v>
                </c:pt>
                <c:pt idx="158">
                  <c:v>14</c:v>
                </c:pt>
                <c:pt idx="159">
                  <c:v>20</c:v>
                </c:pt>
                <c:pt idx="160">
                  <c:v>14</c:v>
                </c:pt>
                <c:pt idx="161">
                  <c:v>11</c:v>
                </c:pt>
                <c:pt idx="162">
                  <c:v>12</c:v>
                </c:pt>
                <c:pt idx="163">
                  <c:v>9</c:v>
                </c:pt>
                <c:pt idx="164">
                  <c:v>8</c:v>
                </c:pt>
                <c:pt idx="165">
                  <c:v>10</c:v>
                </c:pt>
                <c:pt idx="166">
                  <c:v>11</c:v>
                </c:pt>
                <c:pt idx="167">
                  <c:v>8</c:v>
                </c:pt>
                <c:pt idx="168">
                  <c:v>9</c:v>
                </c:pt>
                <c:pt idx="169">
                  <c:v>7</c:v>
                </c:pt>
                <c:pt idx="170">
                  <c:v>11</c:v>
                </c:pt>
                <c:pt idx="171">
                  <c:v>10</c:v>
                </c:pt>
                <c:pt idx="172">
                  <c:v>11</c:v>
                </c:pt>
                <c:pt idx="173">
                  <c:v>15</c:v>
                </c:pt>
                <c:pt idx="174">
                  <c:v>16</c:v>
                </c:pt>
                <c:pt idx="175">
                  <c:v>32</c:v>
                </c:pt>
                <c:pt idx="176">
                  <c:v>41</c:v>
                </c:pt>
                <c:pt idx="177">
                  <c:v>43</c:v>
                </c:pt>
                <c:pt idx="178">
                  <c:v>41</c:v>
                </c:pt>
                <c:pt idx="179">
                  <c:v>34</c:v>
                </c:pt>
                <c:pt idx="180">
                  <c:v>33</c:v>
                </c:pt>
                <c:pt idx="181">
                  <c:v>31</c:v>
                </c:pt>
                <c:pt idx="182">
                  <c:v>33</c:v>
                </c:pt>
                <c:pt idx="183">
                  <c:v>29</c:v>
                </c:pt>
                <c:pt idx="184">
                  <c:v>23</c:v>
                </c:pt>
                <c:pt idx="185">
                  <c:v>19</c:v>
                </c:pt>
                <c:pt idx="186">
                  <c:v>26</c:v>
                </c:pt>
                <c:pt idx="187">
                  <c:v>31</c:v>
                </c:pt>
                <c:pt idx="188">
                  <c:v>31</c:v>
                </c:pt>
                <c:pt idx="189">
                  <c:v>36</c:v>
                </c:pt>
                <c:pt idx="190">
                  <c:v>29</c:v>
                </c:pt>
                <c:pt idx="191">
                  <c:v>29</c:v>
                </c:pt>
                <c:pt idx="192">
                  <c:v>26</c:v>
                </c:pt>
                <c:pt idx="193">
                  <c:v>22</c:v>
                </c:pt>
                <c:pt idx="194">
                  <c:v>19</c:v>
                </c:pt>
                <c:pt idx="195">
                  <c:v>16</c:v>
                </c:pt>
                <c:pt idx="196">
                  <c:v>18</c:v>
                </c:pt>
                <c:pt idx="197">
                  <c:v>19</c:v>
                </c:pt>
                <c:pt idx="198">
                  <c:v>14</c:v>
                </c:pt>
                <c:pt idx="199">
                  <c:v>15</c:v>
                </c:pt>
                <c:pt idx="200">
                  <c:v>17</c:v>
                </c:pt>
                <c:pt idx="201">
                  <c:v>9</c:v>
                </c:pt>
                <c:pt idx="202">
                  <c:v>8</c:v>
                </c:pt>
                <c:pt idx="203">
                  <c:v>8</c:v>
                </c:pt>
                <c:pt idx="204">
                  <c:v>42</c:v>
                </c:pt>
                <c:pt idx="205">
                  <c:v>47</c:v>
                </c:pt>
                <c:pt idx="206">
                  <c:v>43</c:v>
                </c:pt>
                <c:pt idx="207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49-42F3-9014-92D117E15047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Oförändrat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5A-4E88-BC33-4B636188C8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Sheet1!$B$6:$HA$6</c:f>
              <c:numCache>
                <c:formatCode>General</c:formatCode>
                <c:ptCount val="208"/>
                <c:pt idx="0">
                  <c:v>15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19</c:v>
                </c:pt>
                <c:pt idx="7">
                  <c:v>14</c:v>
                </c:pt>
                <c:pt idx="8">
                  <c:v>18</c:v>
                </c:pt>
                <c:pt idx="9">
                  <c:v>14</c:v>
                </c:pt>
                <c:pt idx="10">
                  <c:v>14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18</c:v>
                </c:pt>
                <c:pt idx="16">
                  <c:v>13</c:v>
                </c:pt>
                <c:pt idx="17">
                  <c:v>15</c:v>
                </c:pt>
                <c:pt idx="18">
                  <c:v>18</c:v>
                </c:pt>
                <c:pt idx="19">
                  <c:v>18</c:v>
                </c:pt>
                <c:pt idx="20">
                  <c:v>16</c:v>
                </c:pt>
                <c:pt idx="21">
                  <c:v>21</c:v>
                </c:pt>
                <c:pt idx="22">
                  <c:v>21</c:v>
                </c:pt>
                <c:pt idx="23">
                  <c:v>16</c:v>
                </c:pt>
                <c:pt idx="24">
                  <c:v>14</c:v>
                </c:pt>
                <c:pt idx="25">
                  <c:v>14</c:v>
                </c:pt>
                <c:pt idx="26">
                  <c:v>15</c:v>
                </c:pt>
                <c:pt idx="27">
                  <c:v>13</c:v>
                </c:pt>
                <c:pt idx="28">
                  <c:v>11</c:v>
                </c:pt>
                <c:pt idx="29">
                  <c:v>13</c:v>
                </c:pt>
                <c:pt idx="30">
                  <c:v>15</c:v>
                </c:pt>
                <c:pt idx="31">
                  <c:v>11</c:v>
                </c:pt>
                <c:pt idx="32">
                  <c:v>18</c:v>
                </c:pt>
                <c:pt idx="33">
                  <c:v>19</c:v>
                </c:pt>
                <c:pt idx="34">
                  <c:v>15</c:v>
                </c:pt>
                <c:pt idx="35">
                  <c:v>17</c:v>
                </c:pt>
                <c:pt idx="36">
                  <c:v>16</c:v>
                </c:pt>
                <c:pt idx="37">
                  <c:v>14</c:v>
                </c:pt>
                <c:pt idx="38">
                  <c:v>17</c:v>
                </c:pt>
                <c:pt idx="39">
                  <c:v>17</c:v>
                </c:pt>
                <c:pt idx="40">
                  <c:v>21</c:v>
                </c:pt>
                <c:pt idx="41">
                  <c:v>16</c:v>
                </c:pt>
                <c:pt idx="42">
                  <c:v>21</c:v>
                </c:pt>
                <c:pt idx="43">
                  <c:v>20</c:v>
                </c:pt>
                <c:pt idx="44">
                  <c:v>22</c:v>
                </c:pt>
                <c:pt idx="45">
                  <c:v>24</c:v>
                </c:pt>
                <c:pt idx="46">
                  <c:v>17</c:v>
                </c:pt>
                <c:pt idx="47">
                  <c:v>18</c:v>
                </c:pt>
                <c:pt idx="48">
                  <c:v>19</c:v>
                </c:pt>
                <c:pt idx="49">
                  <c:v>12</c:v>
                </c:pt>
                <c:pt idx="50">
                  <c:v>15</c:v>
                </c:pt>
                <c:pt idx="51">
                  <c:v>16</c:v>
                </c:pt>
                <c:pt idx="52">
                  <c:v>22</c:v>
                </c:pt>
                <c:pt idx="53">
                  <c:v>22</c:v>
                </c:pt>
                <c:pt idx="54">
                  <c:v>16</c:v>
                </c:pt>
                <c:pt idx="55">
                  <c:v>20</c:v>
                </c:pt>
                <c:pt idx="56">
                  <c:v>22</c:v>
                </c:pt>
                <c:pt idx="57">
                  <c:v>27</c:v>
                </c:pt>
                <c:pt idx="58">
                  <c:v>27</c:v>
                </c:pt>
                <c:pt idx="59">
                  <c:v>26</c:v>
                </c:pt>
                <c:pt idx="60">
                  <c:v>28</c:v>
                </c:pt>
                <c:pt idx="61">
                  <c:v>25</c:v>
                </c:pt>
                <c:pt idx="62">
                  <c:v>22</c:v>
                </c:pt>
                <c:pt idx="63">
                  <c:v>28</c:v>
                </c:pt>
                <c:pt idx="64">
                  <c:v>27</c:v>
                </c:pt>
                <c:pt idx="65">
                  <c:v>26</c:v>
                </c:pt>
                <c:pt idx="66">
                  <c:v>21</c:v>
                </c:pt>
                <c:pt idx="67">
                  <c:v>16</c:v>
                </c:pt>
                <c:pt idx="68">
                  <c:v>12</c:v>
                </c:pt>
                <c:pt idx="69">
                  <c:v>21</c:v>
                </c:pt>
                <c:pt idx="70">
                  <c:v>31</c:v>
                </c:pt>
                <c:pt idx="71">
                  <c:v>30</c:v>
                </c:pt>
                <c:pt idx="72">
                  <c:v>29</c:v>
                </c:pt>
                <c:pt idx="73">
                  <c:v>31</c:v>
                </c:pt>
                <c:pt idx="74">
                  <c:v>30</c:v>
                </c:pt>
                <c:pt idx="75">
                  <c:v>32</c:v>
                </c:pt>
                <c:pt idx="76">
                  <c:v>34</c:v>
                </c:pt>
                <c:pt idx="77">
                  <c:v>29</c:v>
                </c:pt>
                <c:pt idx="78">
                  <c:v>27</c:v>
                </c:pt>
                <c:pt idx="79">
                  <c:v>20</c:v>
                </c:pt>
                <c:pt idx="80">
                  <c:v>24</c:v>
                </c:pt>
                <c:pt idx="81">
                  <c:v>28</c:v>
                </c:pt>
                <c:pt idx="82">
                  <c:v>26</c:v>
                </c:pt>
                <c:pt idx="83">
                  <c:v>27</c:v>
                </c:pt>
                <c:pt idx="84">
                  <c:v>30</c:v>
                </c:pt>
                <c:pt idx="85">
                  <c:v>25</c:v>
                </c:pt>
                <c:pt idx="86">
                  <c:v>29</c:v>
                </c:pt>
                <c:pt idx="87">
                  <c:v>25</c:v>
                </c:pt>
                <c:pt idx="88">
                  <c:v>27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26</c:v>
                </c:pt>
                <c:pt idx="93">
                  <c:v>22</c:v>
                </c:pt>
                <c:pt idx="94">
                  <c:v>21</c:v>
                </c:pt>
                <c:pt idx="95">
                  <c:v>18</c:v>
                </c:pt>
                <c:pt idx="96">
                  <c:v>24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21</c:v>
                </c:pt>
                <c:pt idx="101">
                  <c:v>20</c:v>
                </c:pt>
                <c:pt idx="102">
                  <c:v>20</c:v>
                </c:pt>
                <c:pt idx="103">
                  <c:v>25</c:v>
                </c:pt>
                <c:pt idx="104">
                  <c:v>20</c:v>
                </c:pt>
                <c:pt idx="105">
                  <c:v>26</c:v>
                </c:pt>
                <c:pt idx="106">
                  <c:v>22</c:v>
                </c:pt>
                <c:pt idx="107">
                  <c:v>28</c:v>
                </c:pt>
                <c:pt idx="108">
                  <c:v>26</c:v>
                </c:pt>
                <c:pt idx="109">
                  <c:v>24</c:v>
                </c:pt>
                <c:pt idx="110">
                  <c:v>32</c:v>
                </c:pt>
                <c:pt idx="111">
                  <c:v>25</c:v>
                </c:pt>
                <c:pt idx="112">
                  <c:v>25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26</c:v>
                </c:pt>
                <c:pt idx="117">
                  <c:v>29</c:v>
                </c:pt>
                <c:pt idx="118">
                  <c:v>28</c:v>
                </c:pt>
                <c:pt idx="119">
                  <c:v>26</c:v>
                </c:pt>
                <c:pt idx="120">
                  <c:v>23</c:v>
                </c:pt>
                <c:pt idx="121">
                  <c:v>24</c:v>
                </c:pt>
                <c:pt idx="122">
                  <c:v>21</c:v>
                </c:pt>
                <c:pt idx="123">
                  <c:v>25</c:v>
                </c:pt>
                <c:pt idx="124">
                  <c:v>23</c:v>
                </c:pt>
                <c:pt idx="125">
                  <c:v>20</c:v>
                </c:pt>
                <c:pt idx="126">
                  <c:v>18</c:v>
                </c:pt>
                <c:pt idx="127">
                  <c:v>17</c:v>
                </c:pt>
                <c:pt idx="128">
                  <c:v>16</c:v>
                </c:pt>
                <c:pt idx="129">
                  <c:v>18</c:v>
                </c:pt>
                <c:pt idx="130">
                  <c:v>19</c:v>
                </c:pt>
                <c:pt idx="131">
                  <c:v>17</c:v>
                </c:pt>
                <c:pt idx="132">
                  <c:v>18</c:v>
                </c:pt>
                <c:pt idx="133">
                  <c:v>19</c:v>
                </c:pt>
                <c:pt idx="134">
                  <c:v>16</c:v>
                </c:pt>
                <c:pt idx="135">
                  <c:v>15</c:v>
                </c:pt>
                <c:pt idx="136">
                  <c:v>13</c:v>
                </c:pt>
                <c:pt idx="137">
                  <c:v>11</c:v>
                </c:pt>
                <c:pt idx="138">
                  <c:v>14</c:v>
                </c:pt>
                <c:pt idx="139">
                  <c:v>15</c:v>
                </c:pt>
                <c:pt idx="140">
                  <c:v>14</c:v>
                </c:pt>
                <c:pt idx="141">
                  <c:v>12</c:v>
                </c:pt>
                <c:pt idx="142">
                  <c:v>13</c:v>
                </c:pt>
                <c:pt idx="143">
                  <c:v>9</c:v>
                </c:pt>
                <c:pt idx="144" formatCode="0">
                  <c:v>9.0995236289000001</c:v>
                </c:pt>
                <c:pt idx="145">
                  <c:v>12</c:v>
                </c:pt>
                <c:pt idx="146">
                  <c:v>11</c:v>
                </c:pt>
                <c:pt idx="147">
                  <c:v>12</c:v>
                </c:pt>
                <c:pt idx="148">
                  <c:v>12</c:v>
                </c:pt>
                <c:pt idx="149">
                  <c:v>7</c:v>
                </c:pt>
                <c:pt idx="150">
                  <c:v>10</c:v>
                </c:pt>
                <c:pt idx="151">
                  <c:v>10</c:v>
                </c:pt>
                <c:pt idx="152">
                  <c:v>12</c:v>
                </c:pt>
                <c:pt idx="153">
                  <c:v>14</c:v>
                </c:pt>
                <c:pt idx="154">
                  <c:v>15</c:v>
                </c:pt>
                <c:pt idx="155">
                  <c:v>12</c:v>
                </c:pt>
                <c:pt idx="156">
                  <c:v>12</c:v>
                </c:pt>
                <c:pt idx="157">
                  <c:v>10</c:v>
                </c:pt>
                <c:pt idx="158">
                  <c:v>17</c:v>
                </c:pt>
                <c:pt idx="159">
                  <c:v>16</c:v>
                </c:pt>
                <c:pt idx="160">
                  <c:v>18</c:v>
                </c:pt>
                <c:pt idx="161">
                  <c:v>13</c:v>
                </c:pt>
                <c:pt idx="162">
                  <c:v>15</c:v>
                </c:pt>
                <c:pt idx="163">
                  <c:v>13</c:v>
                </c:pt>
                <c:pt idx="164">
                  <c:v>13</c:v>
                </c:pt>
                <c:pt idx="165">
                  <c:v>15</c:v>
                </c:pt>
                <c:pt idx="166">
                  <c:v>13</c:v>
                </c:pt>
                <c:pt idx="167">
                  <c:v>10</c:v>
                </c:pt>
                <c:pt idx="168">
                  <c:v>10</c:v>
                </c:pt>
                <c:pt idx="169">
                  <c:v>9</c:v>
                </c:pt>
                <c:pt idx="170">
                  <c:v>11</c:v>
                </c:pt>
                <c:pt idx="171">
                  <c:v>11</c:v>
                </c:pt>
                <c:pt idx="172">
                  <c:v>12</c:v>
                </c:pt>
                <c:pt idx="173">
                  <c:v>14</c:v>
                </c:pt>
                <c:pt idx="174">
                  <c:v>13</c:v>
                </c:pt>
                <c:pt idx="175">
                  <c:v>18</c:v>
                </c:pt>
                <c:pt idx="176">
                  <c:v>18</c:v>
                </c:pt>
                <c:pt idx="177">
                  <c:v>19</c:v>
                </c:pt>
                <c:pt idx="178">
                  <c:v>20</c:v>
                </c:pt>
                <c:pt idx="179">
                  <c:v>19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22</c:v>
                </c:pt>
                <c:pt idx="184">
                  <c:v>21</c:v>
                </c:pt>
                <c:pt idx="185">
                  <c:v>20</c:v>
                </c:pt>
                <c:pt idx="186">
                  <c:v>19</c:v>
                </c:pt>
                <c:pt idx="187">
                  <c:v>18</c:v>
                </c:pt>
                <c:pt idx="188">
                  <c:v>21</c:v>
                </c:pt>
                <c:pt idx="189">
                  <c:v>21</c:v>
                </c:pt>
                <c:pt idx="190">
                  <c:v>21</c:v>
                </c:pt>
                <c:pt idx="191">
                  <c:v>21</c:v>
                </c:pt>
                <c:pt idx="192">
                  <c:v>21</c:v>
                </c:pt>
                <c:pt idx="193">
                  <c:v>21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16</c:v>
                </c:pt>
                <c:pt idx="198">
                  <c:v>18</c:v>
                </c:pt>
                <c:pt idx="199">
                  <c:v>20</c:v>
                </c:pt>
                <c:pt idx="200">
                  <c:v>17</c:v>
                </c:pt>
                <c:pt idx="201">
                  <c:v>33</c:v>
                </c:pt>
                <c:pt idx="202">
                  <c:v>32</c:v>
                </c:pt>
                <c:pt idx="203">
                  <c:v>29</c:v>
                </c:pt>
                <c:pt idx="204">
                  <c:v>27</c:v>
                </c:pt>
                <c:pt idx="205">
                  <c:v>23</c:v>
                </c:pt>
                <c:pt idx="206">
                  <c:v>30</c:v>
                </c:pt>
                <c:pt idx="20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49-42F3-9014-92D117E15047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 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5A-4E88-BC33-4B636188C8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Sheet1!$B$7:$HA$7</c:f>
              <c:numCache>
                <c:formatCode>General</c:formatCode>
                <c:ptCount val="208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10</c:v>
                </c:pt>
                <c:pt idx="22">
                  <c:v>8</c:v>
                </c:pt>
                <c:pt idx="23">
                  <c:v>4</c:v>
                </c:pt>
                <c:pt idx="24">
                  <c:v>5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6</c:v>
                </c:pt>
                <c:pt idx="31">
                  <c:v>4</c:v>
                </c:pt>
                <c:pt idx="32">
                  <c:v>5</c:v>
                </c:pt>
                <c:pt idx="33">
                  <c:v>4</c:v>
                </c:pt>
                <c:pt idx="34">
                  <c:v>6</c:v>
                </c:pt>
                <c:pt idx="35">
                  <c:v>4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5</c:v>
                </c:pt>
                <c:pt idx="41">
                  <c:v>7</c:v>
                </c:pt>
                <c:pt idx="42">
                  <c:v>5</c:v>
                </c:pt>
                <c:pt idx="43">
                  <c:v>5</c:v>
                </c:pt>
                <c:pt idx="44">
                  <c:v>7</c:v>
                </c:pt>
                <c:pt idx="45">
                  <c:v>7</c:v>
                </c:pt>
                <c:pt idx="46">
                  <c:v>6</c:v>
                </c:pt>
                <c:pt idx="47">
                  <c:v>4</c:v>
                </c:pt>
                <c:pt idx="48">
                  <c:v>7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4</c:v>
                </c:pt>
                <c:pt idx="54">
                  <c:v>7</c:v>
                </c:pt>
                <c:pt idx="55">
                  <c:v>4</c:v>
                </c:pt>
                <c:pt idx="56">
                  <c:v>7</c:v>
                </c:pt>
                <c:pt idx="57">
                  <c:v>4</c:v>
                </c:pt>
                <c:pt idx="58">
                  <c:v>4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7</c:v>
                </c:pt>
                <c:pt idx="63">
                  <c:v>4</c:v>
                </c:pt>
                <c:pt idx="64">
                  <c:v>8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4</c:v>
                </c:pt>
                <c:pt idx="71">
                  <c:v>6</c:v>
                </c:pt>
                <c:pt idx="72">
                  <c:v>5</c:v>
                </c:pt>
                <c:pt idx="73">
                  <c:v>5</c:v>
                </c:pt>
                <c:pt idx="74">
                  <c:v>6</c:v>
                </c:pt>
                <c:pt idx="75">
                  <c:v>5</c:v>
                </c:pt>
                <c:pt idx="76">
                  <c:v>6</c:v>
                </c:pt>
                <c:pt idx="77">
                  <c:v>6</c:v>
                </c:pt>
                <c:pt idx="78">
                  <c:v>5</c:v>
                </c:pt>
                <c:pt idx="79">
                  <c:v>7</c:v>
                </c:pt>
                <c:pt idx="80">
                  <c:v>5</c:v>
                </c:pt>
                <c:pt idx="81">
                  <c:v>6</c:v>
                </c:pt>
                <c:pt idx="82">
                  <c:v>6</c:v>
                </c:pt>
                <c:pt idx="83">
                  <c:v>4</c:v>
                </c:pt>
                <c:pt idx="84">
                  <c:v>6</c:v>
                </c:pt>
                <c:pt idx="85">
                  <c:v>8</c:v>
                </c:pt>
                <c:pt idx="86">
                  <c:v>4</c:v>
                </c:pt>
                <c:pt idx="87">
                  <c:v>5</c:v>
                </c:pt>
                <c:pt idx="88">
                  <c:v>7</c:v>
                </c:pt>
                <c:pt idx="89">
                  <c:v>9</c:v>
                </c:pt>
                <c:pt idx="90">
                  <c:v>7</c:v>
                </c:pt>
                <c:pt idx="91">
                  <c:v>9</c:v>
                </c:pt>
                <c:pt idx="92">
                  <c:v>4</c:v>
                </c:pt>
                <c:pt idx="93">
                  <c:v>8</c:v>
                </c:pt>
                <c:pt idx="94">
                  <c:v>7</c:v>
                </c:pt>
                <c:pt idx="95">
                  <c:v>7</c:v>
                </c:pt>
                <c:pt idx="96">
                  <c:v>4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7</c:v>
                </c:pt>
                <c:pt idx="101">
                  <c:v>4</c:v>
                </c:pt>
                <c:pt idx="102">
                  <c:v>6</c:v>
                </c:pt>
                <c:pt idx="103">
                  <c:v>6</c:v>
                </c:pt>
                <c:pt idx="104">
                  <c:v>4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7</c:v>
                </c:pt>
                <c:pt idx="109">
                  <c:v>7</c:v>
                </c:pt>
                <c:pt idx="110">
                  <c:v>5</c:v>
                </c:pt>
                <c:pt idx="111">
                  <c:v>8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7</c:v>
                </c:pt>
                <c:pt idx="116">
                  <c:v>7</c:v>
                </c:pt>
                <c:pt idx="117">
                  <c:v>5</c:v>
                </c:pt>
                <c:pt idx="118">
                  <c:v>8</c:v>
                </c:pt>
                <c:pt idx="119">
                  <c:v>7</c:v>
                </c:pt>
                <c:pt idx="120">
                  <c:v>4</c:v>
                </c:pt>
                <c:pt idx="121">
                  <c:v>6</c:v>
                </c:pt>
                <c:pt idx="122">
                  <c:v>7</c:v>
                </c:pt>
                <c:pt idx="123">
                  <c:v>7</c:v>
                </c:pt>
                <c:pt idx="124">
                  <c:v>8</c:v>
                </c:pt>
                <c:pt idx="125">
                  <c:v>8</c:v>
                </c:pt>
                <c:pt idx="126">
                  <c:v>9</c:v>
                </c:pt>
                <c:pt idx="127">
                  <c:v>8</c:v>
                </c:pt>
                <c:pt idx="128">
                  <c:v>7</c:v>
                </c:pt>
                <c:pt idx="129">
                  <c:v>9</c:v>
                </c:pt>
                <c:pt idx="130">
                  <c:v>6</c:v>
                </c:pt>
                <c:pt idx="131">
                  <c:v>5</c:v>
                </c:pt>
                <c:pt idx="132">
                  <c:v>7</c:v>
                </c:pt>
                <c:pt idx="133">
                  <c:v>9</c:v>
                </c:pt>
                <c:pt idx="134">
                  <c:v>10</c:v>
                </c:pt>
                <c:pt idx="135">
                  <c:v>6</c:v>
                </c:pt>
                <c:pt idx="136">
                  <c:v>9</c:v>
                </c:pt>
                <c:pt idx="137">
                  <c:v>9</c:v>
                </c:pt>
                <c:pt idx="138">
                  <c:v>8</c:v>
                </c:pt>
                <c:pt idx="139">
                  <c:v>9</c:v>
                </c:pt>
                <c:pt idx="140">
                  <c:v>8</c:v>
                </c:pt>
                <c:pt idx="141">
                  <c:v>8</c:v>
                </c:pt>
                <c:pt idx="142">
                  <c:v>5</c:v>
                </c:pt>
                <c:pt idx="143">
                  <c:v>6</c:v>
                </c:pt>
                <c:pt idx="144" formatCode="0">
                  <c:v>4.7769631347999999</c:v>
                </c:pt>
                <c:pt idx="145">
                  <c:v>7</c:v>
                </c:pt>
                <c:pt idx="146">
                  <c:v>5</c:v>
                </c:pt>
                <c:pt idx="147">
                  <c:v>5</c:v>
                </c:pt>
                <c:pt idx="148">
                  <c:v>7</c:v>
                </c:pt>
                <c:pt idx="149">
                  <c:v>5</c:v>
                </c:pt>
                <c:pt idx="150">
                  <c:v>6</c:v>
                </c:pt>
                <c:pt idx="151">
                  <c:v>6</c:v>
                </c:pt>
                <c:pt idx="152">
                  <c:v>8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6</c:v>
                </c:pt>
                <c:pt idx="160">
                  <c:v>7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8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5</c:v>
                </c:pt>
                <c:pt idx="169">
                  <c:v>7</c:v>
                </c:pt>
                <c:pt idx="170">
                  <c:v>5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5</c:v>
                </c:pt>
                <c:pt idx="175">
                  <c:v>7</c:v>
                </c:pt>
                <c:pt idx="176">
                  <c:v>4</c:v>
                </c:pt>
                <c:pt idx="177">
                  <c:v>8</c:v>
                </c:pt>
                <c:pt idx="178">
                  <c:v>5</c:v>
                </c:pt>
                <c:pt idx="179">
                  <c:v>8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8</c:v>
                </c:pt>
                <c:pt idx="185">
                  <c:v>9</c:v>
                </c:pt>
                <c:pt idx="186">
                  <c:v>7</c:v>
                </c:pt>
                <c:pt idx="187">
                  <c:v>8</c:v>
                </c:pt>
                <c:pt idx="188">
                  <c:v>7</c:v>
                </c:pt>
                <c:pt idx="189">
                  <c:v>7</c:v>
                </c:pt>
                <c:pt idx="190">
                  <c:v>8</c:v>
                </c:pt>
                <c:pt idx="191">
                  <c:v>8</c:v>
                </c:pt>
                <c:pt idx="192">
                  <c:v>10</c:v>
                </c:pt>
                <c:pt idx="193">
                  <c:v>8</c:v>
                </c:pt>
                <c:pt idx="194">
                  <c:v>10</c:v>
                </c:pt>
                <c:pt idx="195">
                  <c:v>8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7</c:v>
                </c:pt>
                <c:pt idx="204">
                  <c:v>9</c:v>
                </c:pt>
                <c:pt idx="205">
                  <c:v>8</c:v>
                </c:pt>
                <c:pt idx="206">
                  <c:v>7</c:v>
                </c:pt>
                <c:pt idx="207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B49-42F3-9014-92D117E1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105536"/>
        <c:axId val="261107072"/>
      </c:lineChart>
      <c:catAx>
        <c:axId val="2611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70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1107072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5536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Gill Sans MT" pitchFamily="34" charset="0"/>
              <a:ea typeface="Verdana"/>
              <a:cs typeface="Calibri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54506387883364E-2"/>
          <c:y val="0.12672295692483687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1-4D01-8AD3-D47F9F1C99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0">
                    <c:v> 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Sheet1!$B$3:$HA$3</c:f>
              <c:numCache>
                <c:formatCode>General</c:formatCode>
                <c:ptCount val="208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>
                  <c:v>67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  <c:pt idx="207">
                  <c:v>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E8-4C94-84B4-36D179B9C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926720"/>
        <c:axId val="264928256"/>
      </c:lineChart>
      <c:catAx>
        <c:axId val="2649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49282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4928256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49267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92490435042461E-2"/>
          <c:y val="8.9949740011632265E-2"/>
          <c:w val="0.88188931790628744"/>
          <c:h val="0.7434107187983493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Fast ränta</c:v>
                </c:pt>
              </c:strCache>
            </c:strRef>
          </c:tx>
          <c:spPr>
            <a:ln w="44450">
              <a:solidFill>
                <a:srgbClr val="00B0F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71-443A-9131-DAB9F73A6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Sheet1!$B$3:$HA$3</c:f>
              <c:numCache>
                <c:formatCode>General</c:formatCode>
                <c:ptCount val="208"/>
                <c:pt idx="0">
                  <c:v>25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  <c:pt idx="5">
                  <c:v>27</c:v>
                </c:pt>
                <c:pt idx="6">
                  <c:v>27</c:v>
                </c:pt>
                <c:pt idx="7">
                  <c:v>25</c:v>
                </c:pt>
                <c:pt idx="8">
                  <c:v>26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25</c:v>
                </c:pt>
                <c:pt idx="13">
                  <c:v>24</c:v>
                </c:pt>
                <c:pt idx="14">
                  <c:v>25</c:v>
                </c:pt>
                <c:pt idx="15">
                  <c:v>23</c:v>
                </c:pt>
                <c:pt idx="16">
                  <c:v>21</c:v>
                </c:pt>
                <c:pt idx="17">
                  <c:v>23</c:v>
                </c:pt>
                <c:pt idx="18">
                  <c:v>21</c:v>
                </c:pt>
                <c:pt idx="19">
                  <c:v>25</c:v>
                </c:pt>
                <c:pt idx="20">
                  <c:v>20</c:v>
                </c:pt>
                <c:pt idx="21">
                  <c:v>25</c:v>
                </c:pt>
                <c:pt idx="22">
                  <c:v>24</c:v>
                </c:pt>
                <c:pt idx="23">
                  <c:v>22</c:v>
                </c:pt>
                <c:pt idx="24">
                  <c:v>23</c:v>
                </c:pt>
                <c:pt idx="25">
                  <c:v>22</c:v>
                </c:pt>
                <c:pt idx="26">
                  <c:v>24</c:v>
                </c:pt>
                <c:pt idx="27">
                  <c:v>19</c:v>
                </c:pt>
                <c:pt idx="28">
                  <c:v>23</c:v>
                </c:pt>
                <c:pt idx="29">
                  <c:v>21</c:v>
                </c:pt>
                <c:pt idx="30">
                  <c:v>22</c:v>
                </c:pt>
                <c:pt idx="31">
                  <c:v>25</c:v>
                </c:pt>
                <c:pt idx="32">
                  <c:v>22</c:v>
                </c:pt>
                <c:pt idx="33">
                  <c:v>24</c:v>
                </c:pt>
                <c:pt idx="34">
                  <c:v>22</c:v>
                </c:pt>
                <c:pt idx="35">
                  <c:v>27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20</c:v>
                </c:pt>
                <c:pt idx="40">
                  <c:v>24</c:v>
                </c:pt>
                <c:pt idx="41">
                  <c:v>21</c:v>
                </c:pt>
                <c:pt idx="42">
                  <c:v>22</c:v>
                </c:pt>
                <c:pt idx="43">
                  <c:v>22</c:v>
                </c:pt>
                <c:pt idx="44">
                  <c:v>23</c:v>
                </c:pt>
                <c:pt idx="45">
                  <c:v>20</c:v>
                </c:pt>
                <c:pt idx="46">
                  <c:v>22</c:v>
                </c:pt>
                <c:pt idx="47">
                  <c:v>20</c:v>
                </c:pt>
                <c:pt idx="48">
                  <c:v>22</c:v>
                </c:pt>
                <c:pt idx="49">
                  <c:v>24</c:v>
                </c:pt>
                <c:pt idx="50">
                  <c:v>22</c:v>
                </c:pt>
                <c:pt idx="51">
                  <c:v>21</c:v>
                </c:pt>
                <c:pt idx="52">
                  <c:v>24</c:v>
                </c:pt>
                <c:pt idx="53">
                  <c:v>21</c:v>
                </c:pt>
                <c:pt idx="54">
                  <c:v>21</c:v>
                </c:pt>
                <c:pt idx="55">
                  <c:v>22</c:v>
                </c:pt>
                <c:pt idx="56">
                  <c:v>22</c:v>
                </c:pt>
                <c:pt idx="57">
                  <c:v>20</c:v>
                </c:pt>
                <c:pt idx="58">
                  <c:v>22</c:v>
                </c:pt>
                <c:pt idx="59">
                  <c:v>19</c:v>
                </c:pt>
                <c:pt idx="60">
                  <c:v>24</c:v>
                </c:pt>
                <c:pt idx="61">
                  <c:v>19</c:v>
                </c:pt>
                <c:pt idx="62">
                  <c:v>19</c:v>
                </c:pt>
                <c:pt idx="63">
                  <c:v>21</c:v>
                </c:pt>
                <c:pt idx="64">
                  <c:v>21</c:v>
                </c:pt>
                <c:pt idx="65">
                  <c:v>19</c:v>
                </c:pt>
                <c:pt idx="66">
                  <c:v>18</c:v>
                </c:pt>
                <c:pt idx="67">
                  <c:v>23</c:v>
                </c:pt>
                <c:pt idx="68">
                  <c:v>20</c:v>
                </c:pt>
                <c:pt idx="69">
                  <c:v>19</c:v>
                </c:pt>
                <c:pt idx="70">
                  <c:v>18</c:v>
                </c:pt>
                <c:pt idx="71">
                  <c:v>18</c:v>
                </c:pt>
                <c:pt idx="72">
                  <c:v>17</c:v>
                </c:pt>
                <c:pt idx="73">
                  <c:v>16</c:v>
                </c:pt>
                <c:pt idx="74">
                  <c:v>19</c:v>
                </c:pt>
                <c:pt idx="75">
                  <c:v>16</c:v>
                </c:pt>
                <c:pt idx="76">
                  <c:v>17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17</c:v>
                </c:pt>
                <c:pt idx="81">
                  <c:v>14</c:v>
                </c:pt>
                <c:pt idx="82">
                  <c:v>15</c:v>
                </c:pt>
                <c:pt idx="83">
                  <c:v>18</c:v>
                </c:pt>
                <c:pt idx="84">
                  <c:v>13</c:v>
                </c:pt>
                <c:pt idx="85">
                  <c:v>12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15</c:v>
                </c:pt>
                <c:pt idx="90">
                  <c:v>13</c:v>
                </c:pt>
                <c:pt idx="91">
                  <c:v>15</c:v>
                </c:pt>
                <c:pt idx="92">
                  <c:v>17</c:v>
                </c:pt>
                <c:pt idx="93">
                  <c:v>20</c:v>
                </c:pt>
                <c:pt idx="94">
                  <c:v>18</c:v>
                </c:pt>
                <c:pt idx="95">
                  <c:v>17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20</c:v>
                </c:pt>
                <c:pt idx="102">
                  <c:v>21</c:v>
                </c:pt>
                <c:pt idx="103">
                  <c:v>19</c:v>
                </c:pt>
                <c:pt idx="104">
                  <c:v>20</c:v>
                </c:pt>
                <c:pt idx="105">
                  <c:v>22</c:v>
                </c:pt>
                <c:pt idx="106">
                  <c:v>20</c:v>
                </c:pt>
                <c:pt idx="107">
                  <c:v>21</c:v>
                </c:pt>
                <c:pt idx="108">
                  <c:v>22</c:v>
                </c:pt>
                <c:pt idx="109">
                  <c:v>22</c:v>
                </c:pt>
                <c:pt idx="110">
                  <c:v>19</c:v>
                </c:pt>
                <c:pt idx="111">
                  <c:v>21</c:v>
                </c:pt>
                <c:pt idx="112">
                  <c:v>21</c:v>
                </c:pt>
                <c:pt idx="113">
                  <c:v>23</c:v>
                </c:pt>
                <c:pt idx="114">
                  <c:v>21</c:v>
                </c:pt>
                <c:pt idx="115">
                  <c:v>23</c:v>
                </c:pt>
                <c:pt idx="116">
                  <c:v>22</c:v>
                </c:pt>
                <c:pt idx="117">
                  <c:v>19</c:v>
                </c:pt>
                <c:pt idx="118">
                  <c:v>20</c:v>
                </c:pt>
                <c:pt idx="119">
                  <c:v>18</c:v>
                </c:pt>
                <c:pt idx="120">
                  <c:v>20</c:v>
                </c:pt>
                <c:pt idx="121">
                  <c:v>21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21</c:v>
                </c:pt>
                <c:pt idx="126">
                  <c:v>18</c:v>
                </c:pt>
                <c:pt idx="127">
                  <c:v>20</c:v>
                </c:pt>
                <c:pt idx="128">
                  <c:v>15</c:v>
                </c:pt>
                <c:pt idx="129">
                  <c:v>17</c:v>
                </c:pt>
                <c:pt idx="130">
                  <c:v>16</c:v>
                </c:pt>
                <c:pt idx="131">
                  <c:v>20</c:v>
                </c:pt>
                <c:pt idx="132">
                  <c:v>19</c:v>
                </c:pt>
                <c:pt idx="133">
                  <c:v>20</c:v>
                </c:pt>
                <c:pt idx="134">
                  <c:v>17</c:v>
                </c:pt>
                <c:pt idx="135">
                  <c:v>18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18</c:v>
                </c:pt>
                <c:pt idx="140">
                  <c:v>18</c:v>
                </c:pt>
                <c:pt idx="141">
                  <c:v>17</c:v>
                </c:pt>
                <c:pt idx="142">
                  <c:v>17</c:v>
                </c:pt>
                <c:pt idx="143">
                  <c:v>16</c:v>
                </c:pt>
                <c:pt idx="144" formatCode="0">
                  <c:v>14.695675552999999</c:v>
                </c:pt>
                <c:pt idx="145">
                  <c:v>16</c:v>
                </c:pt>
                <c:pt idx="146">
                  <c:v>15</c:v>
                </c:pt>
                <c:pt idx="147">
                  <c:v>16</c:v>
                </c:pt>
                <c:pt idx="148">
                  <c:v>17</c:v>
                </c:pt>
                <c:pt idx="149">
                  <c:v>15</c:v>
                </c:pt>
                <c:pt idx="150">
                  <c:v>15</c:v>
                </c:pt>
                <c:pt idx="151">
                  <c:v>13</c:v>
                </c:pt>
                <c:pt idx="152">
                  <c:v>12</c:v>
                </c:pt>
                <c:pt idx="153">
                  <c:v>13</c:v>
                </c:pt>
                <c:pt idx="154">
                  <c:v>17</c:v>
                </c:pt>
                <c:pt idx="155">
                  <c:v>13</c:v>
                </c:pt>
                <c:pt idx="156">
                  <c:v>13</c:v>
                </c:pt>
                <c:pt idx="157">
                  <c:v>14</c:v>
                </c:pt>
                <c:pt idx="158">
                  <c:v>16</c:v>
                </c:pt>
                <c:pt idx="159">
                  <c:v>15</c:v>
                </c:pt>
                <c:pt idx="160">
                  <c:v>14</c:v>
                </c:pt>
                <c:pt idx="161">
                  <c:v>13</c:v>
                </c:pt>
                <c:pt idx="162">
                  <c:v>15</c:v>
                </c:pt>
                <c:pt idx="163">
                  <c:v>17</c:v>
                </c:pt>
                <c:pt idx="164">
                  <c:v>17</c:v>
                </c:pt>
                <c:pt idx="165">
                  <c:v>15</c:v>
                </c:pt>
                <c:pt idx="166">
                  <c:v>17</c:v>
                </c:pt>
                <c:pt idx="167">
                  <c:v>15</c:v>
                </c:pt>
                <c:pt idx="168">
                  <c:v>16</c:v>
                </c:pt>
                <c:pt idx="169">
                  <c:v>18</c:v>
                </c:pt>
                <c:pt idx="170">
                  <c:v>15</c:v>
                </c:pt>
                <c:pt idx="171">
                  <c:v>12</c:v>
                </c:pt>
                <c:pt idx="172">
                  <c:v>16</c:v>
                </c:pt>
                <c:pt idx="173">
                  <c:v>16</c:v>
                </c:pt>
                <c:pt idx="174">
                  <c:v>15</c:v>
                </c:pt>
                <c:pt idx="175">
                  <c:v>19</c:v>
                </c:pt>
                <c:pt idx="176">
                  <c:v>17</c:v>
                </c:pt>
                <c:pt idx="177">
                  <c:v>14</c:v>
                </c:pt>
                <c:pt idx="178">
                  <c:v>14</c:v>
                </c:pt>
                <c:pt idx="179">
                  <c:v>14</c:v>
                </c:pt>
                <c:pt idx="180">
                  <c:v>21</c:v>
                </c:pt>
                <c:pt idx="181">
                  <c:v>15</c:v>
                </c:pt>
                <c:pt idx="182">
                  <c:v>16</c:v>
                </c:pt>
                <c:pt idx="183">
                  <c:v>15</c:v>
                </c:pt>
                <c:pt idx="184">
                  <c:v>18</c:v>
                </c:pt>
                <c:pt idx="185">
                  <c:v>18</c:v>
                </c:pt>
                <c:pt idx="186">
                  <c:v>16</c:v>
                </c:pt>
                <c:pt idx="187">
                  <c:v>17</c:v>
                </c:pt>
                <c:pt idx="188">
                  <c:v>19</c:v>
                </c:pt>
                <c:pt idx="189">
                  <c:v>19</c:v>
                </c:pt>
                <c:pt idx="190">
                  <c:v>19</c:v>
                </c:pt>
                <c:pt idx="191">
                  <c:v>17</c:v>
                </c:pt>
                <c:pt idx="192">
                  <c:v>16</c:v>
                </c:pt>
                <c:pt idx="193">
                  <c:v>14</c:v>
                </c:pt>
                <c:pt idx="194">
                  <c:v>16</c:v>
                </c:pt>
                <c:pt idx="195">
                  <c:v>18</c:v>
                </c:pt>
                <c:pt idx="196">
                  <c:v>16</c:v>
                </c:pt>
                <c:pt idx="197">
                  <c:v>17</c:v>
                </c:pt>
                <c:pt idx="198">
                  <c:v>18</c:v>
                </c:pt>
                <c:pt idx="199">
                  <c:v>16</c:v>
                </c:pt>
                <c:pt idx="200">
                  <c:v>20</c:v>
                </c:pt>
                <c:pt idx="201">
                  <c:v>23</c:v>
                </c:pt>
                <c:pt idx="202">
                  <c:v>26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25</c:v>
                </c:pt>
                <c:pt idx="207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39-4E75-814D-4D51194E0FD5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Rörlig ränta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1-443A-9131-DAB9F73A6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Sheet1!$B$4:$HA$4</c:f>
              <c:numCache>
                <c:formatCode>General</c:formatCode>
                <c:ptCount val="208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12</c:v>
                </c:pt>
                <c:pt idx="10">
                  <c:v>14</c:v>
                </c:pt>
                <c:pt idx="11">
                  <c:v>13</c:v>
                </c:pt>
                <c:pt idx="12">
                  <c:v>11</c:v>
                </c:pt>
                <c:pt idx="13">
                  <c:v>13</c:v>
                </c:pt>
                <c:pt idx="14">
                  <c:v>15</c:v>
                </c:pt>
                <c:pt idx="15">
                  <c:v>15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13</c:v>
                </c:pt>
                <c:pt idx="20">
                  <c:v>15</c:v>
                </c:pt>
                <c:pt idx="21">
                  <c:v>15</c:v>
                </c:pt>
                <c:pt idx="22">
                  <c:v>16</c:v>
                </c:pt>
                <c:pt idx="23">
                  <c:v>16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13</c:v>
                </c:pt>
                <c:pt idx="30">
                  <c:v>16</c:v>
                </c:pt>
                <c:pt idx="31">
                  <c:v>19</c:v>
                </c:pt>
                <c:pt idx="32">
                  <c:v>15</c:v>
                </c:pt>
                <c:pt idx="33">
                  <c:v>16</c:v>
                </c:pt>
                <c:pt idx="34">
                  <c:v>15</c:v>
                </c:pt>
                <c:pt idx="35">
                  <c:v>16</c:v>
                </c:pt>
                <c:pt idx="36">
                  <c:v>14</c:v>
                </c:pt>
                <c:pt idx="37">
                  <c:v>14</c:v>
                </c:pt>
                <c:pt idx="38">
                  <c:v>16</c:v>
                </c:pt>
                <c:pt idx="39">
                  <c:v>15</c:v>
                </c:pt>
                <c:pt idx="40">
                  <c:v>18</c:v>
                </c:pt>
                <c:pt idx="41">
                  <c:v>17</c:v>
                </c:pt>
                <c:pt idx="42">
                  <c:v>15</c:v>
                </c:pt>
                <c:pt idx="43">
                  <c:v>13</c:v>
                </c:pt>
                <c:pt idx="44">
                  <c:v>14</c:v>
                </c:pt>
                <c:pt idx="45">
                  <c:v>16</c:v>
                </c:pt>
                <c:pt idx="46">
                  <c:v>16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15</c:v>
                </c:pt>
                <c:pt idx="51">
                  <c:v>16</c:v>
                </c:pt>
                <c:pt idx="52">
                  <c:v>13</c:v>
                </c:pt>
                <c:pt idx="53">
                  <c:v>14</c:v>
                </c:pt>
                <c:pt idx="54">
                  <c:v>16</c:v>
                </c:pt>
                <c:pt idx="55">
                  <c:v>15</c:v>
                </c:pt>
                <c:pt idx="56">
                  <c:v>14</c:v>
                </c:pt>
                <c:pt idx="57">
                  <c:v>17</c:v>
                </c:pt>
                <c:pt idx="58">
                  <c:v>16</c:v>
                </c:pt>
                <c:pt idx="59">
                  <c:v>17</c:v>
                </c:pt>
                <c:pt idx="60">
                  <c:v>16</c:v>
                </c:pt>
                <c:pt idx="61">
                  <c:v>14</c:v>
                </c:pt>
                <c:pt idx="62">
                  <c:v>15</c:v>
                </c:pt>
                <c:pt idx="63">
                  <c:v>14</c:v>
                </c:pt>
                <c:pt idx="64">
                  <c:v>15</c:v>
                </c:pt>
                <c:pt idx="65">
                  <c:v>15</c:v>
                </c:pt>
                <c:pt idx="66">
                  <c:v>17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19</c:v>
                </c:pt>
                <c:pt idx="72">
                  <c:v>17</c:v>
                </c:pt>
                <c:pt idx="73">
                  <c:v>21</c:v>
                </c:pt>
                <c:pt idx="74">
                  <c:v>17</c:v>
                </c:pt>
                <c:pt idx="75">
                  <c:v>21</c:v>
                </c:pt>
                <c:pt idx="76">
                  <c:v>21</c:v>
                </c:pt>
                <c:pt idx="77">
                  <c:v>22</c:v>
                </c:pt>
                <c:pt idx="78">
                  <c:v>23</c:v>
                </c:pt>
                <c:pt idx="79">
                  <c:v>21</c:v>
                </c:pt>
                <c:pt idx="80">
                  <c:v>24</c:v>
                </c:pt>
                <c:pt idx="81">
                  <c:v>25</c:v>
                </c:pt>
                <c:pt idx="82">
                  <c:v>22</c:v>
                </c:pt>
                <c:pt idx="83">
                  <c:v>22</c:v>
                </c:pt>
                <c:pt idx="84">
                  <c:v>23</c:v>
                </c:pt>
                <c:pt idx="85">
                  <c:v>27</c:v>
                </c:pt>
                <c:pt idx="86">
                  <c:v>20</c:v>
                </c:pt>
                <c:pt idx="87">
                  <c:v>23</c:v>
                </c:pt>
                <c:pt idx="88">
                  <c:v>21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18</c:v>
                </c:pt>
                <c:pt idx="93">
                  <c:v>22</c:v>
                </c:pt>
                <c:pt idx="94">
                  <c:v>23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19</c:v>
                </c:pt>
                <c:pt idx="100">
                  <c:v>17</c:v>
                </c:pt>
                <c:pt idx="101">
                  <c:v>18</c:v>
                </c:pt>
                <c:pt idx="102">
                  <c:v>18</c:v>
                </c:pt>
                <c:pt idx="103">
                  <c:v>23</c:v>
                </c:pt>
                <c:pt idx="104">
                  <c:v>22</c:v>
                </c:pt>
                <c:pt idx="105">
                  <c:v>21</c:v>
                </c:pt>
                <c:pt idx="106">
                  <c:v>19</c:v>
                </c:pt>
                <c:pt idx="107">
                  <c:v>19</c:v>
                </c:pt>
                <c:pt idx="108">
                  <c:v>20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18</c:v>
                </c:pt>
                <c:pt idx="113">
                  <c:v>18</c:v>
                </c:pt>
                <c:pt idx="114">
                  <c:v>19</c:v>
                </c:pt>
                <c:pt idx="115">
                  <c:v>19</c:v>
                </c:pt>
                <c:pt idx="116">
                  <c:v>20</c:v>
                </c:pt>
                <c:pt idx="117">
                  <c:v>21</c:v>
                </c:pt>
                <c:pt idx="118">
                  <c:v>20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20</c:v>
                </c:pt>
                <c:pt idx="123">
                  <c:v>18</c:v>
                </c:pt>
                <c:pt idx="124">
                  <c:v>19</c:v>
                </c:pt>
                <c:pt idx="125">
                  <c:v>20</c:v>
                </c:pt>
                <c:pt idx="126">
                  <c:v>19</c:v>
                </c:pt>
                <c:pt idx="127">
                  <c:v>23</c:v>
                </c:pt>
                <c:pt idx="128">
                  <c:v>20</c:v>
                </c:pt>
                <c:pt idx="129">
                  <c:v>19</c:v>
                </c:pt>
                <c:pt idx="130">
                  <c:v>20</c:v>
                </c:pt>
                <c:pt idx="131">
                  <c:v>23</c:v>
                </c:pt>
                <c:pt idx="132">
                  <c:v>22</c:v>
                </c:pt>
                <c:pt idx="133">
                  <c:v>25</c:v>
                </c:pt>
                <c:pt idx="134">
                  <c:v>25</c:v>
                </c:pt>
                <c:pt idx="135">
                  <c:v>23</c:v>
                </c:pt>
                <c:pt idx="136">
                  <c:v>22</c:v>
                </c:pt>
                <c:pt idx="137">
                  <c:v>24</c:v>
                </c:pt>
                <c:pt idx="138">
                  <c:v>22</c:v>
                </c:pt>
                <c:pt idx="139">
                  <c:v>24</c:v>
                </c:pt>
                <c:pt idx="140">
                  <c:v>22</c:v>
                </c:pt>
                <c:pt idx="141">
                  <c:v>23</c:v>
                </c:pt>
                <c:pt idx="142">
                  <c:v>26</c:v>
                </c:pt>
                <c:pt idx="143">
                  <c:v>27</c:v>
                </c:pt>
                <c:pt idx="144" formatCode="0">
                  <c:v>27.045957304000002</c:v>
                </c:pt>
                <c:pt idx="145">
                  <c:v>27</c:v>
                </c:pt>
                <c:pt idx="146">
                  <c:v>28</c:v>
                </c:pt>
                <c:pt idx="147">
                  <c:v>23</c:v>
                </c:pt>
                <c:pt idx="148">
                  <c:v>24</c:v>
                </c:pt>
                <c:pt idx="149">
                  <c:v>29</c:v>
                </c:pt>
                <c:pt idx="150">
                  <c:v>28</c:v>
                </c:pt>
                <c:pt idx="151">
                  <c:v>27</c:v>
                </c:pt>
                <c:pt idx="152">
                  <c:v>26</c:v>
                </c:pt>
                <c:pt idx="153">
                  <c:v>25</c:v>
                </c:pt>
                <c:pt idx="154">
                  <c:v>31</c:v>
                </c:pt>
                <c:pt idx="155">
                  <c:v>29</c:v>
                </c:pt>
                <c:pt idx="156">
                  <c:v>27</c:v>
                </c:pt>
                <c:pt idx="157">
                  <c:v>32</c:v>
                </c:pt>
                <c:pt idx="158">
                  <c:v>25</c:v>
                </c:pt>
                <c:pt idx="159">
                  <c:v>28</c:v>
                </c:pt>
                <c:pt idx="160">
                  <c:v>29</c:v>
                </c:pt>
                <c:pt idx="161">
                  <c:v>27</c:v>
                </c:pt>
                <c:pt idx="162">
                  <c:v>28</c:v>
                </c:pt>
                <c:pt idx="163">
                  <c:v>28</c:v>
                </c:pt>
                <c:pt idx="164">
                  <c:v>27</c:v>
                </c:pt>
                <c:pt idx="165">
                  <c:v>29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27</c:v>
                </c:pt>
                <c:pt idx="170">
                  <c:v>27</c:v>
                </c:pt>
                <c:pt idx="171">
                  <c:v>29</c:v>
                </c:pt>
                <c:pt idx="172">
                  <c:v>28</c:v>
                </c:pt>
                <c:pt idx="173">
                  <c:v>27</c:v>
                </c:pt>
                <c:pt idx="174">
                  <c:v>30</c:v>
                </c:pt>
                <c:pt idx="175">
                  <c:v>27</c:v>
                </c:pt>
                <c:pt idx="176">
                  <c:v>29</c:v>
                </c:pt>
                <c:pt idx="177">
                  <c:v>29</c:v>
                </c:pt>
                <c:pt idx="178">
                  <c:v>30</c:v>
                </c:pt>
                <c:pt idx="179">
                  <c:v>31</c:v>
                </c:pt>
                <c:pt idx="180">
                  <c:v>26</c:v>
                </c:pt>
                <c:pt idx="181">
                  <c:v>28</c:v>
                </c:pt>
                <c:pt idx="182">
                  <c:v>29</c:v>
                </c:pt>
                <c:pt idx="183">
                  <c:v>25</c:v>
                </c:pt>
                <c:pt idx="184">
                  <c:v>24</c:v>
                </c:pt>
                <c:pt idx="185">
                  <c:v>27</c:v>
                </c:pt>
                <c:pt idx="186">
                  <c:v>27</c:v>
                </c:pt>
                <c:pt idx="187">
                  <c:v>26</c:v>
                </c:pt>
                <c:pt idx="188">
                  <c:v>26</c:v>
                </c:pt>
                <c:pt idx="189">
                  <c:v>26</c:v>
                </c:pt>
                <c:pt idx="190">
                  <c:v>25</c:v>
                </c:pt>
                <c:pt idx="191">
                  <c:v>26</c:v>
                </c:pt>
                <c:pt idx="192">
                  <c:v>27</c:v>
                </c:pt>
                <c:pt idx="193">
                  <c:v>23</c:v>
                </c:pt>
                <c:pt idx="194">
                  <c:v>26</c:v>
                </c:pt>
                <c:pt idx="195">
                  <c:v>25</c:v>
                </c:pt>
                <c:pt idx="196">
                  <c:v>24</c:v>
                </c:pt>
                <c:pt idx="197">
                  <c:v>25</c:v>
                </c:pt>
                <c:pt idx="198">
                  <c:v>24</c:v>
                </c:pt>
                <c:pt idx="199">
                  <c:v>27</c:v>
                </c:pt>
                <c:pt idx="200">
                  <c:v>22</c:v>
                </c:pt>
                <c:pt idx="201">
                  <c:v>29</c:v>
                </c:pt>
                <c:pt idx="202">
                  <c:v>23</c:v>
                </c:pt>
                <c:pt idx="203">
                  <c:v>24</c:v>
                </c:pt>
                <c:pt idx="204">
                  <c:v>26</c:v>
                </c:pt>
                <c:pt idx="205">
                  <c:v>27</c:v>
                </c:pt>
                <c:pt idx="206">
                  <c:v>24</c:v>
                </c:pt>
                <c:pt idx="207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39-4E75-814D-4D51194E0FD5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Kombination av fast och rörlig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1-443A-9131-DAB9F73A6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Sheet1!$B$5:$HA$5</c:f>
              <c:numCache>
                <c:formatCode>General</c:formatCode>
                <c:ptCount val="208"/>
                <c:pt idx="0">
                  <c:v>27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24</c:v>
                </c:pt>
                <c:pt idx="5">
                  <c:v>26</c:v>
                </c:pt>
                <c:pt idx="6">
                  <c:v>27</c:v>
                </c:pt>
                <c:pt idx="7">
                  <c:v>24</c:v>
                </c:pt>
                <c:pt idx="8">
                  <c:v>22</c:v>
                </c:pt>
                <c:pt idx="9">
                  <c:v>24</c:v>
                </c:pt>
                <c:pt idx="10">
                  <c:v>25</c:v>
                </c:pt>
                <c:pt idx="11">
                  <c:v>24</c:v>
                </c:pt>
                <c:pt idx="12">
                  <c:v>26</c:v>
                </c:pt>
                <c:pt idx="13">
                  <c:v>26</c:v>
                </c:pt>
                <c:pt idx="14">
                  <c:v>25</c:v>
                </c:pt>
                <c:pt idx="15">
                  <c:v>27</c:v>
                </c:pt>
                <c:pt idx="16">
                  <c:v>25</c:v>
                </c:pt>
                <c:pt idx="17">
                  <c:v>26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26</c:v>
                </c:pt>
                <c:pt idx="22">
                  <c:v>28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27</c:v>
                </c:pt>
                <c:pt idx="27">
                  <c:v>28</c:v>
                </c:pt>
                <c:pt idx="28">
                  <c:v>27</c:v>
                </c:pt>
                <c:pt idx="29">
                  <c:v>26</c:v>
                </c:pt>
                <c:pt idx="30">
                  <c:v>27</c:v>
                </c:pt>
                <c:pt idx="31">
                  <c:v>24</c:v>
                </c:pt>
                <c:pt idx="32">
                  <c:v>28</c:v>
                </c:pt>
                <c:pt idx="33">
                  <c:v>26</c:v>
                </c:pt>
                <c:pt idx="34">
                  <c:v>29</c:v>
                </c:pt>
                <c:pt idx="35">
                  <c:v>26</c:v>
                </c:pt>
                <c:pt idx="36">
                  <c:v>29</c:v>
                </c:pt>
                <c:pt idx="37">
                  <c:v>30</c:v>
                </c:pt>
                <c:pt idx="38">
                  <c:v>28</c:v>
                </c:pt>
                <c:pt idx="39">
                  <c:v>28</c:v>
                </c:pt>
                <c:pt idx="40">
                  <c:v>27</c:v>
                </c:pt>
                <c:pt idx="41">
                  <c:v>26</c:v>
                </c:pt>
                <c:pt idx="42">
                  <c:v>27</c:v>
                </c:pt>
                <c:pt idx="43">
                  <c:v>29</c:v>
                </c:pt>
                <c:pt idx="44">
                  <c:v>27</c:v>
                </c:pt>
                <c:pt idx="45">
                  <c:v>31</c:v>
                </c:pt>
                <c:pt idx="46">
                  <c:v>26</c:v>
                </c:pt>
                <c:pt idx="47">
                  <c:v>29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30</c:v>
                </c:pt>
                <c:pt idx="53">
                  <c:v>29</c:v>
                </c:pt>
                <c:pt idx="54">
                  <c:v>27</c:v>
                </c:pt>
                <c:pt idx="55">
                  <c:v>30</c:v>
                </c:pt>
                <c:pt idx="56">
                  <c:v>31</c:v>
                </c:pt>
                <c:pt idx="57">
                  <c:v>32</c:v>
                </c:pt>
                <c:pt idx="58">
                  <c:v>29</c:v>
                </c:pt>
                <c:pt idx="59">
                  <c:v>29</c:v>
                </c:pt>
                <c:pt idx="60">
                  <c:v>29</c:v>
                </c:pt>
                <c:pt idx="61">
                  <c:v>31</c:v>
                </c:pt>
                <c:pt idx="62">
                  <c:v>30</c:v>
                </c:pt>
                <c:pt idx="63">
                  <c:v>28</c:v>
                </c:pt>
                <c:pt idx="64">
                  <c:v>31</c:v>
                </c:pt>
                <c:pt idx="65">
                  <c:v>32</c:v>
                </c:pt>
                <c:pt idx="66">
                  <c:v>30</c:v>
                </c:pt>
                <c:pt idx="67">
                  <c:v>29</c:v>
                </c:pt>
                <c:pt idx="68">
                  <c:v>29</c:v>
                </c:pt>
                <c:pt idx="69">
                  <c:v>28</c:v>
                </c:pt>
                <c:pt idx="70">
                  <c:v>31</c:v>
                </c:pt>
                <c:pt idx="71">
                  <c:v>27</c:v>
                </c:pt>
                <c:pt idx="72">
                  <c:v>33</c:v>
                </c:pt>
                <c:pt idx="73">
                  <c:v>32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28</c:v>
                </c:pt>
                <c:pt idx="78">
                  <c:v>29</c:v>
                </c:pt>
                <c:pt idx="79">
                  <c:v>29</c:v>
                </c:pt>
                <c:pt idx="80">
                  <c:v>28</c:v>
                </c:pt>
                <c:pt idx="81">
                  <c:v>32</c:v>
                </c:pt>
                <c:pt idx="82">
                  <c:v>33</c:v>
                </c:pt>
                <c:pt idx="83">
                  <c:v>27</c:v>
                </c:pt>
                <c:pt idx="84">
                  <c:v>31</c:v>
                </c:pt>
                <c:pt idx="85">
                  <c:v>27</c:v>
                </c:pt>
                <c:pt idx="86">
                  <c:v>32</c:v>
                </c:pt>
                <c:pt idx="87">
                  <c:v>31</c:v>
                </c:pt>
                <c:pt idx="88">
                  <c:v>35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31</c:v>
                </c:pt>
                <c:pt idx="93">
                  <c:v>25</c:v>
                </c:pt>
                <c:pt idx="94">
                  <c:v>26</c:v>
                </c:pt>
                <c:pt idx="95">
                  <c:v>30</c:v>
                </c:pt>
                <c:pt idx="96">
                  <c:v>26</c:v>
                </c:pt>
                <c:pt idx="97">
                  <c:v>30</c:v>
                </c:pt>
                <c:pt idx="98">
                  <c:v>29</c:v>
                </c:pt>
                <c:pt idx="99">
                  <c:v>27</c:v>
                </c:pt>
                <c:pt idx="100">
                  <c:v>32</c:v>
                </c:pt>
                <c:pt idx="101">
                  <c:v>27</c:v>
                </c:pt>
                <c:pt idx="102">
                  <c:v>26</c:v>
                </c:pt>
                <c:pt idx="103">
                  <c:v>27</c:v>
                </c:pt>
                <c:pt idx="104">
                  <c:v>28</c:v>
                </c:pt>
                <c:pt idx="105">
                  <c:v>29</c:v>
                </c:pt>
                <c:pt idx="106">
                  <c:v>29</c:v>
                </c:pt>
                <c:pt idx="107">
                  <c:v>27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34</c:v>
                </c:pt>
                <c:pt idx="112">
                  <c:v>27</c:v>
                </c:pt>
                <c:pt idx="113">
                  <c:v>28</c:v>
                </c:pt>
                <c:pt idx="114">
                  <c:v>27</c:v>
                </c:pt>
                <c:pt idx="115">
                  <c:v>27</c:v>
                </c:pt>
                <c:pt idx="116">
                  <c:v>29</c:v>
                </c:pt>
                <c:pt idx="117">
                  <c:v>28</c:v>
                </c:pt>
                <c:pt idx="118">
                  <c:v>27</c:v>
                </c:pt>
                <c:pt idx="119">
                  <c:v>30</c:v>
                </c:pt>
                <c:pt idx="120">
                  <c:v>29</c:v>
                </c:pt>
                <c:pt idx="121">
                  <c:v>29</c:v>
                </c:pt>
                <c:pt idx="122">
                  <c:v>27</c:v>
                </c:pt>
                <c:pt idx="123">
                  <c:v>32</c:v>
                </c:pt>
                <c:pt idx="124">
                  <c:v>32</c:v>
                </c:pt>
                <c:pt idx="125">
                  <c:v>30</c:v>
                </c:pt>
                <c:pt idx="126">
                  <c:v>31</c:v>
                </c:pt>
                <c:pt idx="127">
                  <c:v>25</c:v>
                </c:pt>
                <c:pt idx="128">
                  <c:v>31</c:v>
                </c:pt>
                <c:pt idx="129">
                  <c:v>29</c:v>
                </c:pt>
                <c:pt idx="130">
                  <c:v>29</c:v>
                </c:pt>
                <c:pt idx="131">
                  <c:v>25</c:v>
                </c:pt>
                <c:pt idx="132">
                  <c:v>28</c:v>
                </c:pt>
                <c:pt idx="133">
                  <c:v>26</c:v>
                </c:pt>
                <c:pt idx="134">
                  <c:v>25</c:v>
                </c:pt>
                <c:pt idx="135">
                  <c:v>25</c:v>
                </c:pt>
                <c:pt idx="136">
                  <c:v>28</c:v>
                </c:pt>
                <c:pt idx="137">
                  <c:v>24</c:v>
                </c:pt>
                <c:pt idx="138">
                  <c:v>30</c:v>
                </c:pt>
                <c:pt idx="139">
                  <c:v>25</c:v>
                </c:pt>
                <c:pt idx="140">
                  <c:v>24</c:v>
                </c:pt>
                <c:pt idx="141">
                  <c:v>27</c:v>
                </c:pt>
                <c:pt idx="142">
                  <c:v>25</c:v>
                </c:pt>
                <c:pt idx="143">
                  <c:v>25</c:v>
                </c:pt>
                <c:pt idx="144" formatCode="0">
                  <c:v>25.242949526</c:v>
                </c:pt>
                <c:pt idx="145">
                  <c:v>24</c:v>
                </c:pt>
                <c:pt idx="146">
                  <c:v>24</c:v>
                </c:pt>
                <c:pt idx="147">
                  <c:v>25</c:v>
                </c:pt>
                <c:pt idx="148">
                  <c:v>25</c:v>
                </c:pt>
                <c:pt idx="149">
                  <c:v>27</c:v>
                </c:pt>
                <c:pt idx="150">
                  <c:v>24</c:v>
                </c:pt>
                <c:pt idx="151">
                  <c:v>24</c:v>
                </c:pt>
                <c:pt idx="152">
                  <c:v>26</c:v>
                </c:pt>
                <c:pt idx="153">
                  <c:v>25</c:v>
                </c:pt>
                <c:pt idx="154">
                  <c:v>22</c:v>
                </c:pt>
                <c:pt idx="155">
                  <c:v>25</c:v>
                </c:pt>
                <c:pt idx="156">
                  <c:v>22</c:v>
                </c:pt>
                <c:pt idx="157">
                  <c:v>22</c:v>
                </c:pt>
                <c:pt idx="158">
                  <c:v>24</c:v>
                </c:pt>
                <c:pt idx="159">
                  <c:v>21</c:v>
                </c:pt>
                <c:pt idx="160">
                  <c:v>21</c:v>
                </c:pt>
                <c:pt idx="161">
                  <c:v>25</c:v>
                </c:pt>
                <c:pt idx="162">
                  <c:v>22</c:v>
                </c:pt>
                <c:pt idx="163">
                  <c:v>22</c:v>
                </c:pt>
                <c:pt idx="164">
                  <c:v>21</c:v>
                </c:pt>
                <c:pt idx="165">
                  <c:v>22</c:v>
                </c:pt>
                <c:pt idx="166">
                  <c:v>20</c:v>
                </c:pt>
                <c:pt idx="167">
                  <c:v>21</c:v>
                </c:pt>
                <c:pt idx="168">
                  <c:v>20</c:v>
                </c:pt>
                <c:pt idx="169">
                  <c:v>20</c:v>
                </c:pt>
                <c:pt idx="170">
                  <c:v>19</c:v>
                </c:pt>
                <c:pt idx="171">
                  <c:v>20</c:v>
                </c:pt>
                <c:pt idx="172">
                  <c:v>22</c:v>
                </c:pt>
                <c:pt idx="173">
                  <c:v>21</c:v>
                </c:pt>
                <c:pt idx="174">
                  <c:v>21</c:v>
                </c:pt>
                <c:pt idx="175">
                  <c:v>22</c:v>
                </c:pt>
                <c:pt idx="176">
                  <c:v>17</c:v>
                </c:pt>
                <c:pt idx="177">
                  <c:v>21</c:v>
                </c:pt>
                <c:pt idx="178">
                  <c:v>22</c:v>
                </c:pt>
                <c:pt idx="179">
                  <c:v>20</c:v>
                </c:pt>
                <c:pt idx="180">
                  <c:v>19</c:v>
                </c:pt>
                <c:pt idx="181">
                  <c:v>23</c:v>
                </c:pt>
                <c:pt idx="182">
                  <c:v>19</c:v>
                </c:pt>
                <c:pt idx="183">
                  <c:v>23</c:v>
                </c:pt>
                <c:pt idx="184">
                  <c:v>23</c:v>
                </c:pt>
                <c:pt idx="185">
                  <c:v>20</c:v>
                </c:pt>
                <c:pt idx="186">
                  <c:v>21</c:v>
                </c:pt>
                <c:pt idx="187">
                  <c:v>20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21</c:v>
                </c:pt>
                <c:pt idx="192">
                  <c:v>21</c:v>
                </c:pt>
                <c:pt idx="193">
                  <c:v>20</c:v>
                </c:pt>
                <c:pt idx="194">
                  <c:v>22</c:v>
                </c:pt>
                <c:pt idx="195">
                  <c:v>21</c:v>
                </c:pt>
                <c:pt idx="196">
                  <c:v>23</c:v>
                </c:pt>
                <c:pt idx="197">
                  <c:v>20</c:v>
                </c:pt>
                <c:pt idx="198">
                  <c:v>20</c:v>
                </c:pt>
                <c:pt idx="199">
                  <c:v>22</c:v>
                </c:pt>
                <c:pt idx="200">
                  <c:v>23</c:v>
                </c:pt>
                <c:pt idx="201">
                  <c:v>17</c:v>
                </c:pt>
                <c:pt idx="202">
                  <c:v>19</c:v>
                </c:pt>
                <c:pt idx="203">
                  <c:v>18</c:v>
                </c:pt>
                <c:pt idx="204">
                  <c:v>19</c:v>
                </c:pt>
                <c:pt idx="205">
                  <c:v>16</c:v>
                </c:pt>
                <c:pt idx="206">
                  <c:v>18</c:v>
                </c:pt>
                <c:pt idx="207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39-4E75-814D-4D51194E0FD5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Har inga lån</c:v>
                </c:pt>
              </c:strCache>
            </c:strRef>
          </c:tx>
          <c:spPr>
            <a:ln w="44450">
              <a:solidFill>
                <a:srgbClr val="FFC000"/>
              </a:solidFill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1-443A-9131-DAB9F73A6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Sheet1!$B$6:$HA$6</c:f>
              <c:numCache>
                <c:formatCode>General</c:formatCode>
                <c:ptCount val="208"/>
                <c:pt idx="0">
                  <c:v>33</c:v>
                </c:pt>
                <c:pt idx="1">
                  <c:v>35</c:v>
                </c:pt>
                <c:pt idx="2">
                  <c:v>32</c:v>
                </c:pt>
                <c:pt idx="3">
                  <c:v>38</c:v>
                </c:pt>
                <c:pt idx="4">
                  <c:v>35</c:v>
                </c:pt>
                <c:pt idx="5">
                  <c:v>34</c:v>
                </c:pt>
                <c:pt idx="6">
                  <c:v>30</c:v>
                </c:pt>
                <c:pt idx="7">
                  <c:v>37</c:v>
                </c:pt>
                <c:pt idx="8">
                  <c:v>34</c:v>
                </c:pt>
                <c:pt idx="9">
                  <c:v>35</c:v>
                </c:pt>
                <c:pt idx="10">
                  <c:v>35</c:v>
                </c:pt>
                <c:pt idx="11">
                  <c:v>37</c:v>
                </c:pt>
                <c:pt idx="12">
                  <c:v>36</c:v>
                </c:pt>
                <c:pt idx="13">
                  <c:v>34</c:v>
                </c:pt>
                <c:pt idx="14">
                  <c:v>31</c:v>
                </c:pt>
                <c:pt idx="15">
                  <c:v>31</c:v>
                </c:pt>
                <c:pt idx="16">
                  <c:v>36</c:v>
                </c:pt>
                <c:pt idx="17">
                  <c:v>35</c:v>
                </c:pt>
                <c:pt idx="18">
                  <c:v>37</c:v>
                </c:pt>
                <c:pt idx="19">
                  <c:v>33</c:v>
                </c:pt>
                <c:pt idx="20">
                  <c:v>35</c:v>
                </c:pt>
                <c:pt idx="21">
                  <c:v>29</c:v>
                </c:pt>
                <c:pt idx="22">
                  <c:v>28</c:v>
                </c:pt>
                <c:pt idx="23">
                  <c:v>32</c:v>
                </c:pt>
                <c:pt idx="24">
                  <c:v>33</c:v>
                </c:pt>
                <c:pt idx="25">
                  <c:v>32</c:v>
                </c:pt>
                <c:pt idx="26">
                  <c:v>33</c:v>
                </c:pt>
                <c:pt idx="27">
                  <c:v>36</c:v>
                </c:pt>
                <c:pt idx="28">
                  <c:v>33</c:v>
                </c:pt>
                <c:pt idx="29">
                  <c:v>36</c:v>
                </c:pt>
                <c:pt idx="30">
                  <c:v>33</c:v>
                </c:pt>
                <c:pt idx="31">
                  <c:v>30</c:v>
                </c:pt>
                <c:pt idx="32">
                  <c:v>31</c:v>
                </c:pt>
                <c:pt idx="33">
                  <c:v>29</c:v>
                </c:pt>
                <c:pt idx="34">
                  <c:v>32</c:v>
                </c:pt>
                <c:pt idx="35">
                  <c:v>29</c:v>
                </c:pt>
                <c:pt idx="36">
                  <c:v>30</c:v>
                </c:pt>
                <c:pt idx="37">
                  <c:v>31</c:v>
                </c:pt>
                <c:pt idx="38">
                  <c:v>31</c:v>
                </c:pt>
                <c:pt idx="39">
                  <c:v>34</c:v>
                </c:pt>
                <c:pt idx="40">
                  <c:v>27</c:v>
                </c:pt>
                <c:pt idx="41">
                  <c:v>33</c:v>
                </c:pt>
                <c:pt idx="42">
                  <c:v>32</c:v>
                </c:pt>
                <c:pt idx="43">
                  <c:v>32</c:v>
                </c:pt>
                <c:pt idx="44">
                  <c:v>31</c:v>
                </c:pt>
                <c:pt idx="45">
                  <c:v>29</c:v>
                </c:pt>
                <c:pt idx="46">
                  <c:v>30</c:v>
                </c:pt>
                <c:pt idx="47">
                  <c:v>31</c:v>
                </c:pt>
                <c:pt idx="48">
                  <c:v>29</c:v>
                </c:pt>
                <c:pt idx="49">
                  <c:v>27</c:v>
                </c:pt>
                <c:pt idx="50">
                  <c:v>30</c:v>
                </c:pt>
                <c:pt idx="51">
                  <c:v>29</c:v>
                </c:pt>
                <c:pt idx="52">
                  <c:v>30</c:v>
                </c:pt>
                <c:pt idx="53">
                  <c:v>31</c:v>
                </c:pt>
                <c:pt idx="54">
                  <c:v>32</c:v>
                </c:pt>
                <c:pt idx="55">
                  <c:v>29</c:v>
                </c:pt>
                <c:pt idx="56">
                  <c:v>29</c:v>
                </c:pt>
                <c:pt idx="57">
                  <c:v>27</c:v>
                </c:pt>
                <c:pt idx="58">
                  <c:v>30</c:v>
                </c:pt>
                <c:pt idx="59">
                  <c:v>31</c:v>
                </c:pt>
                <c:pt idx="60">
                  <c:v>27</c:v>
                </c:pt>
                <c:pt idx="61">
                  <c:v>32</c:v>
                </c:pt>
                <c:pt idx="62">
                  <c:v>30</c:v>
                </c:pt>
                <c:pt idx="63">
                  <c:v>33</c:v>
                </c:pt>
                <c:pt idx="64">
                  <c:v>29</c:v>
                </c:pt>
                <c:pt idx="65">
                  <c:v>29</c:v>
                </c:pt>
                <c:pt idx="66">
                  <c:v>31</c:v>
                </c:pt>
                <c:pt idx="67">
                  <c:v>30</c:v>
                </c:pt>
                <c:pt idx="68">
                  <c:v>31</c:v>
                </c:pt>
                <c:pt idx="69">
                  <c:v>31</c:v>
                </c:pt>
                <c:pt idx="70">
                  <c:v>27</c:v>
                </c:pt>
                <c:pt idx="71">
                  <c:v>31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29</c:v>
                </c:pt>
                <c:pt idx="79">
                  <c:v>32</c:v>
                </c:pt>
                <c:pt idx="80">
                  <c:v>28</c:v>
                </c:pt>
                <c:pt idx="81">
                  <c:v>26</c:v>
                </c:pt>
                <c:pt idx="82">
                  <c:v>26</c:v>
                </c:pt>
                <c:pt idx="83">
                  <c:v>29</c:v>
                </c:pt>
                <c:pt idx="84">
                  <c:v>27</c:v>
                </c:pt>
                <c:pt idx="85">
                  <c:v>29</c:v>
                </c:pt>
                <c:pt idx="86">
                  <c:v>29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29</c:v>
                </c:pt>
                <c:pt idx="91">
                  <c:v>26</c:v>
                </c:pt>
                <c:pt idx="92">
                  <c:v>29</c:v>
                </c:pt>
                <c:pt idx="93">
                  <c:v>30</c:v>
                </c:pt>
                <c:pt idx="94">
                  <c:v>29</c:v>
                </c:pt>
                <c:pt idx="95">
                  <c:v>29</c:v>
                </c:pt>
                <c:pt idx="96">
                  <c:v>32</c:v>
                </c:pt>
                <c:pt idx="97">
                  <c:v>28</c:v>
                </c:pt>
                <c:pt idx="98">
                  <c:v>29</c:v>
                </c:pt>
                <c:pt idx="99">
                  <c:v>32</c:v>
                </c:pt>
                <c:pt idx="100">
                  <c:v>28</c:v>
                </c:pt>
                <c:pt idx="101">
                  <c:v>29</c:v>
                </c:pt>
                <c:pt idx="102">
                  <c:v>32</c:v>
                </c:pt>
                <c:pt idx="103">
                  <c:v>28</c:v>
                </c:pt>
                <c:pt idx="104">
                  <c:v>27</c:v>
                </c:pt>
                <c:pt idx="105">
                  <c:v>25</c:v>
                </c:pt>
                <c:pt idx="106">
                  <c:v>27</c:v>
                </c:pt>
                <c:pt idx="107">
                  <c:v>29</c:v>
                </c:pt>
                <c:pt idx="108">
                  <c:v>25</c:v>
                </c:pt>
                <c:pt idx="109">
                  <c:v>26</c:v>
                </c:pt>
                <c:pt idx="110">
                  <c:v>28</c:v>
                </c:pt>
                <c:pt idx="111">
                  <c:v>24</c:v>
                </c:pt>
                <c:pt idx="112">
                  <c:v>31</c:v>
                </c:pt>
                <c:pt idx="113">
                  <c:v>29</c:v>
                </c:pt>
                <c:pt idx="114">
                  <c:v>29</c:v>
                </c:pt>
                <c:pt idx="115">
                  <c:v>28</c:v>
                </c:pt>
                <c:pt idx="116">
                  <c:v>26</c:v>
                </c:pt>
                <c:pt idx="117">
                  <c:v>29</c:v>
                </c:pt>
                <c:pt idx="118">
                  <c:v>30</c:v>
                </c:pt>
                <c:pt idx="119">
                  <c:v>32</c:v>
                </c:pt>
                <c:pt idx="120">
                  <c:v>30</c:v>
                </c:pt>
                <c:pt idx="121">
                  <c:v>28</c:v>
                </c:pt>
                <c:pt idx="122">
                  <c:v>28</c:v>
                </c:pt>
                <c:pt idx="123">
                  <c:v>27</c:v>
                </c:pt>
                <c:pt idx="124">
                  <c:v>25</c:v>
                </c:pt>
                <c:pt idx="125">
                  <c:v>26</c:v>
                </c:pt>
                <c:pt idx="126">
                  <c:v>27</c:v>
                </c:pt>
                <c:pt idx="127">
                  <c:v>28</c:v>
                </c:pt>
                <c:pt idx="128">
                  <c:v>29</c:v>
                </c:pt>
                <c:pt idx="129">
                  <c:v>30</c:v>
                </c:pt>
                <c:pt idx="130">
                  <c:v>32</c:v>
                </c:pt>
                <c:pt idx="131">
                  <c:v>27</c:v>
                </c:pt>
                <c:pt idx="132">
                  <c:v>26</c:v>
                </c:pt>
                <c:pt idx="133">
                  <c:v>24</c:v>
                </c:pt>
                <c:pt idx="134">
                  <c:v>28</c:v>
                </c:pt>
                <c:pt idx="135">
                  <c:v>31</c:v>
                </c:pt>
                <c:pt idx="136">
                  <c:v>29</c:v>
                </c:pt>
                <c:pt idx="137">
                  <c:v>30</c:v>
                </c:pt>
                <c:pt idx="138">
                  <c:v>29</c:v>
                </c:pt>
                <c:pt idx="139">
                  <c:v>28</c:v>
                </c:pt>
                <c:pt idx="140">
                  <c:v>33</c:v>
                </c:pt>
                <c:pt idx="141">
                  <c:v>29</c:v>
                </c:pt>
                <c:pt idx="142">
                  <c:v>30</c:v>
                </c:pt>
                <c:pt idx="143">
                  <c:v>31</c:v>
                </c:pt>
                <c:pt idx="144" formatCode="0">
                  <c:v>29.274648126999999</c:v>
                </c:pt>
                <c:pt idx="145">
                  <c:v>28</c:v>
                </c:pt>
                <c:pt idx="146">
                  <c:v>29</c:v>
                </c:pt>
                <c:pt idx="147">
                  <c:v>31</c:v>
                </c:pt>
                <c:pt idx="148">
                  <c:v>31</c:v>
                </c:pt>
                <c:pt idx="149">
                  <c:v>26</c:v>
                </c:pt>
                <c:pt idx="150">
                  <c:v>28</c:v>
                </c:pt>
                <c:pt idx="151">
                  <c:v>31</c:v>
                </c:pt>
                <c:pt idx="152">
                  <c:v>32</c:v>
                </c:pt>
                <c:pt idx="153">
                  <c:v>34</c:v>
                </c:pt>
                <c:pt idx="154">
                  <c:v>25</c:v>
                </c:pt>
                <c:pt idx="155">
                  <c:v>30</c:v>
                </c:pt>
                <c:pt idx="156">
                  <c:v>35</c:v>
                </c:pt>
                <c:pt idx="157">
                  <c:v>29</c:v>
                </c:pt>
                <c:pt idx="158">
                  <c:v>32</c:v>
                </c:pt>
                <c:pt idx="159">
                  <c:v>34</c:v>
                </c:pt>
                <c:pt idx="160">
                  <c:v>32</c:v>
                </c:pt>
                <c:pt idx="161">
                  <c:v>32</c:v>
                </c:pt>
                <c:pt idx="162">
                  <c:v>31</c:v>
                </c:pt>
                <c:pt idx="163">
                  <c:v>29</c:v>
                </c:pt>
                <c:pt idx="164">
                  <c:v>31</c:v>
                </c:pt>
                <c:pt idx="165">
                  <c:v>31</c:v>
                </c:pt>
                <c:pt idx="166">
                  <c:v>30</c:v>
                </c:pt>
                <c:pt idx="167">
                  <c:v>29</c:v>
                </c:pt>
                <c:pt idx="168">
                  <c:v>30</c:v>
                </c:pt>
                <c:pt idx="169">
                  <c:v>31</c:v>
                </c:pt>
                <c:pt idx="170">
                  <c:v>38</c:v>
                </c:pt>
                <c:pt idx="171">
                  <c:v>35</c:v>
                </c:pt>
                <c:pt idx="172">
                  <c:v>32</c:v>
                </c:pt>
                <c:pt idx="173">
                  <c:v>34</c:v>
                </c:pt>
                <c:pt idx="174">
                  <c:v>31</c:v>
                </c:pt>
                <c:pt idx="175">
                  <c:v>30</c:v>
                </c:pt>
                <c:pt idx="176">
                  <c:v>34</c:v>
                </c:pt>
                <c:pt idx="177">
                  <c:v>33</c:v>
                </c:pt>
                <c:pt idx="178">
                  <c:v>30</c:v>
                </c:pt>
                <c:pt idx="179">
                  <c:v>32</c:v>
                </c:pt>
                <c:pt idx="180">
                  <c:v>30</c:v>
                </c:pt>
                <c:pt idx="181">
                  <c:v>32</c:v>
                </c:pt>
                <c:pt idx="182">
                  <c:v>34</c:v>
                </c:pt>
                <c:pt idx="183">
                  <c:v>33</c:v>
                </c:pt>
                <c:pt idx="184">
                  <c:v>31</c:v>
                </c:pt>
                <c:pt idx="185">
                  <c:v>32</c:v>
                </c:pt>
                <c:pt idx="186">
                  <c:v>34</c:v>
                </c:pt>
                <c:pt idx="187">
                  <c:v>34</c:v>
                </c:pt>
                <c:pt idx="188">
                  <c:v>29</c:v>
                </c:pt>
                <c:pt idx="189">
                  <c:v>30</c:v>
                </c:pt>
                <c:pt idx="190">
                  <c:v>30</c:v>
                </c:pt>
                <c:pt idx="191">
                  <c:v>32</c:v>
                </c:pt>
                <c:pt idx="192">
                  <c:v>32</c:v>
                </c:pt>
                <c:pt idx="193">
                  <c:v>40</c:v>
                </c:pt>
                <c:pt idx="194">
                  <c:v>32</c:v>
                </c:pt>
                <c:pt idx="195">
                  <c:v>31</c:v>
                </c:pt>
                <c:pt idx="196">
                  <c:v>32</c:v>
                </c:pt>
                <c:pt idx="197">
                  <c:v>36</c:v>
                </c:pt>
                <c:pt idx="198">
                  <c:v>36</c:v>
                </c:pt>
                <c:pt idx="199">
                  <c:v>31</c:v>
                </c:pt>
                <c:pt idx="200">
                  <c:v>31</c:v>
                </c:pt>
                <c:pt idx="201">
                  <c:v>27</c:v>
                </c:pt>
                <c:pt idx="202">
                  <c:v>28</c:v>
                </c:pt>
                <c:pt idx="203">
                  <c:v>31</c:v>
                </c:pt>
                <c:pt idx="204">
                  <c:v>28</c:v>
                </c:pt>
                <c:pt idx="205">
                  <c:v>29</c:v>
                </c:pt>
                <c:pt idx="206">
                  <c:v>30</c:v>
                </c:pt>
                <c:pt idx="20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39-4E75-814D-4D51194E0FD5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</c:v>
                </c:pt>
              </c:strCache>
            </c:strRef>
          </c:tx>
          <c:spPr>
            <a:ln w="44450">
              <a:solidFill>
                <a:srgbClr val="990099"/>
              </a:solidFill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1-443A-9131-DAB9F73A6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Sheet1!$B$7:$HA$7</c:f>
              <c:numCache>
                <c:formatCode>General</c:formatCode>
                <c:ptCount val="20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5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5</c:v>
                </c:pt>
                <c:pt idx="34">
                  <c:v>2</c:v>
                </c:pt>
                <c:pt idx="35">
                  <c:v>3</c:v>
                </c:pt>
                <c:pt idx="36">
                  <c:v>5</c:v>
                </c:pt>
                <c:pt idx="37">
                  <c:v>3</c:v>
                </c:pt>
                <c:pt idx="38">
                  <c:v>4</c:v>
                </c:pt>
                <c:pt idx="39">
                  <c:v>4</c:v>
                </c:pt>
                <c:pt idx="40">
                  <c:v>3</c:v>
                </c:pt>
                <c:pt idx="41">
                  <c:v>3</c:v>
                </c:pt>
                <c:pt idx="42">
                  <c:v>4</c:v>
                </c:pt>
                <c:pt idx="43">
                  <c:v>4</c:v>
                </c:pt>
                <c:pt idx="44">
                  <c:v>5</c:v>
                </c:pt>
                <c:pt idx="45">
                  <c:v>4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3</c:v>
                </c:pt>
                <c:pt idx="50">
                  <c:v>2</c:v>
                </c:pt>
                <c:pt idx="51">
                  <c:v>3</c:v>
                </c:pt>
                <c:pt idx="52">
                  <c:v>3</c:v>
                </c:pt>
                <c:pt idx="53">
                  <c:v>5</c:v>
                </c:pt>
                <c:pt idx="54">
                  <c:v>4</c:v>
                </c:pt>
                <c:pt idx="55">
                  <c:v>4</c:v>
                </c:pt>
                <c:pt idx="56">
                  <c:v>5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6</c:v>
                </c:pt>
                <c:pt idx="63">
                  <c:v>4</c:v>
                </c:pt>
                <c:pt idx="64">
                  <c:v>4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4</c:v>
                </c:pt>
                <c:pt idx="72">
                  <c:v>5</c:v>
                </c:pt>
                <c:pt idx="73">
                  <c:v>2</c:v>
                </c:pt>
                <c:pt idx="74">
                  <c:v>5</c:v>
                </c:pt>
                <c:pt idx="75">
                  <c:v>6</c:v>
                </c:pt>
                <c:pt idx="76">
                  <c:v>6</c:v>
                </c:pt>
                <c:pt idx="77">
                  <c:v>5</c:v>
                </c:pt>
                <c:pt idx="78">
                  <c:v>3</c:v>
                </c:pt>
                <c:pt idx="79">
                  <c:v>2</c:v>
                </c:pt>
                <c:pt idx="80">
                  <c:v>2</c:v>
                </c:pt>
                <c:pt idx="81">
                  <c:v>4</c:v>
                </c:pt>
                <c:pt idx="82">
                  <c:v>4</c:v>
                </c:pt>
                <c:pt idx="83">
                  <c:v>5</c:v>
                </c:pt>
                <c:pt idx="84">
                  <c:v>6</c:v>
                </c:pt>
                <c:pt idx="85">
                  <c:v>5</c:v>
                </c:pt>
                <c:pt idx="86">
                  <c:v>4</c:v>
                </c:pt>
                <c:pt idx="87">
                  <c:v>6</c:v>
                </c:pt>
                <c:pt idx="88">
                  <c:v>4</c:v>
                </c:pt>
                <c:pt idx="89">
                  <c:v>6</c:v>
                </c:pt>
                <c:pt idx="90">
                  <c:v>3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5</c:v>
                </c:pt>
                <c:pt idx="95">
                  <c:v>4</c:v>
                </c:pt>
                <c:pt idx="96">
                  <c:v>5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4</c:v>
                </c:pt>
                <c:pt idx="101">
                  <c:v>5</c:v>
                </c:pt>
                <c:pt idx="102">
                  <c:v>3</c:v>
                </c:pt>
                <c:pt idx="103">
                  <c:v>4</c:v>
                </c:pt>
                <c:pt idx="104">
                  <c:v>4</c:v>
                </c:pt>
                <c:pt idx="105">
                  <c:v>3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3</c:v>
                </c:pt>
                <c:pt idx="110">
                  <c:v>4</c:v>
                </c:pt>
                <c:pt idx="111">
                  <c:v>3</c:v>
                </c:pt>
                <c:pt idx="112">
                  <c:v>3</c:v>
                </c:pt>
                <c:pt idx="113">
                  <c:v>2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4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5</c:v>
                </c:pt>
                <c:pt idx="124">
                  <c:v>4</c:v>
                </c:pt>
                <c:pt idx="125">
                  <c:v>4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4</c:v>
                </c:pt>
                <c:pt idx="130">
                  <c:v>4</c:v>
                </c:pt>
                <c:pt idx="131">
                  <c:v>5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4</c:v>
                </c:pt>
                <c:pt idx="139">
                  <c:v>4</c:v>
                </c:pt>
                <c:pt idx="140">
                  <c:v>3</c:v>
                </c:pt>
                <c:pt idx="141">
                  <c:v>4</c:v>
                </c:pt>
                <c:pt idx="142">
                  <c:v>3</c:v>
                </c:pt>
                <c:pt idx="143">
                  <c:v>2</c:v>
                </c:pt>
                <c:pt idx="144" formatCode="0">
                  <c:v>3.7407694906</c:v>
                </c:pt>
                <c:pt idx="145">
                  <c:v>5</c:v>
                </c:pt>
                <c:pt idx="146">
                  <c:v>4</c:v>
                </c:pt>
                <c:pt idx="147">
                  <c:v>5</c:v>
                </c:pt>
                <c:pt idx="148">
                  <c:v>3</c:v>
                </c:pt>
                <c:pt idx="149">
                  <c:v>2</c:v>
                </c:pt>
                <c:pt idx="150">
                  <c:v>5</c:v>
                </c:pt>
                <c:pt idx="151">
                  <c:v>4</c:v>
                </c:pt>
                <c:pt idx="152">
                  <c:v>3</c:v>
                </c:pt>
                <c:pt idx="153">
                  <c:v>2</c:v>
                </c:pt>
                <c:pt idx="154">
                  <c:v>5</c:v>
                </c:pt>
                <c:pt idx="155">
                  <c:v>3</c:v>
                </c:pt>
                <c:pt idx="156">
                  <c:v>3</c:v>
                </c:pt>
                <c:pt idx="157">
                  <c:v>4</c:v>
                </c:pt>
                <c:pt idx="158">
                  <c:v>4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3</c:v>
                </c:pt>
                <c:pt idx="163">
                  <c:v>4</c:v>
                </c:pt>
                <c:pt idx="164">
                  <c:v>3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4</c:v>
                </c:pt>
                <c:pt idx="169">
                  <c:v>4</c:v>
                </c:pt>
                <c:pt idx="170">
                  <c:v>2</c:v>
                </c:pt>
                <c:pt idx="171">
                  <c:v>4</c:v>
                </c:pt>
                <c:pt idx="172">
                  <c:v>2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4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3</c:v>
                </c:pt>
                <c:pt idx="187">
                  <c:v>3</c:v>
                </c:pt>
                <c:pt idx="188">
                  <c:v>4</c:v>
                </c:pt>
                <c:pt idx="189">
                  <c:v>3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5</c:v>
                </c:pt>
                <c:pt idx="196">
                  <c:v>4</c:v>
                </c:pt>
                <c:pt idx="197">
                  <c:v>3</c:v>
                </c:pt>
                <c:pt idx="198">
                  <c:v>2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39-4E75-814D-4D51194E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880320"/>
        <c:axId val="265881856"/>
      </c:lineChart>
      <c:catAx>
        <c:axId val="2658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58818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5881856"/>
        <c:scaling>
          <c:orientation val="minMax"/>
          <c:max val="4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58803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39862656877757E-2"/>
          <c:y val="0.12201693035434397"/>
          <c:w val="0.88188931790628744"/>
          <c:h val="0.72737715014469162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Tror sig binda räntorna inom tre månader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7B-423D-8948-3214FB3216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Sheet1!$B$1:$HA$2</c:f>
              <c:multiLvlStrCache>
                <c:ptCount val="208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 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Sheet1!$B$3:$HA$3</c:f>
              <c:numCache>
                <c:formatCode>General</c:formatCode>
                <c:ptCount val="208"/>
                <c:pt idx="0">
                  <c:v>17</c:v>
                </c:pt>
                <c:pt idx="1">
                  <c:v>9</c:v>
                </c:pt>
                <c:pt idx="2">
                  <c:v>9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12</c:v>
                </c:pt>
                <c:pt idx="13">
                  <c:v>11</c:v>
                </c:pt>
                <c:pt idx="14">
                  <c:v>13</c:v>
                </c:pt>
                <c:pt idx="15">
                  <c:v>10</c:v>
                </c:pt>
                <c:pt idx="16">
                  <c:v>6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8</c:v>
                </c:pt>
                <c:pt idx="21">
                  <c:v>12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9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9</c:v>
                </c:pt>
                <c:pt idx="31">
                  <c:v>11</c:v>
                </c:pt>
                <c:pt idx="32">
                  <c:v>17</c:v>
                </c:pt>
                <c:pt idx="33">
                  <c:v>19</c:v>
                </c:pt>
                <c:pt idx="34">
                  <c:v>10</c:v>
                </c:pt>
                <c:pt idx="35">
                  <c:v>6</c:v>
                </c:pt>
                <c:pt idx="36">
                  <c:v>8</c:v>
                </c:pt>
                <c:pt idx="37">
                  <c:v>6</c:v>
                </c:pt>
                <c:pt idx="38">
                  <c:v>5</c:v>
                </c:pt>
                <c:pt idx="39">
                  <c:v>6</c:v>
                </c:pt>
                <c:pt idx="40">
                  <c:v>10</c:v>
                </c:pt>
                <c:pt idx="41">
                  <c:v>11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12</c:v>
                </c:pt>
                <c:pt idx="46">
                  <c:v>10</c:v>
                </c:pt>
                <c:pt idx="47">
                  <c:v>6</c:v>
                </c:pt>
                <c:pt idx="48">
                  <c:v>6</c:v>
                </c:pt>
                <c:pt idx="49">
                  <c:v>10</c:v>
                </c:pt>
                <c:pt idx="50">
                  <c:v>6</c:v>
                </c:pt>
                <c:pt idx="51">
                  <c:v>6</c:v>
                </c:pt>
                <c:pt idx="52">
                  <c:v>8</c:v>
                </c:pt>
                <c:pt idx="53">
                  <c:v>10</c:v>
                </c:pt>
                <c:pt idx="54">
                  <c:v>5</c:v>
                </c:pt>
                <c:pt idx="55">
                  <c:v>5</c:v>
                </c:pt>
                <c:pt idx="56">
                  <c:v>6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8</c:v>
                </c:pt>
                <c:pt idx="64">
                  <c:v>5</c:v>
                </c:pt>
                <c:pt idx="65">
                  <c:v>5</c:v>
                </c:pt>
                <c:pt idx="66">
                  <c:v>6</c:v>
                </c:pt>
                <c:pt idx="67">
                  <c:v>5</c:v>
                </c:pt>
                <c:pt idx="68">
                  <c:v>3</c:v>
                </c:pt>
                <c:pt idx="69">
                  <c:v>7</c:v>
                </c:pt>
                <c:pt idx="70">
                  <c:v>9</c:v>
                </c:pt>
                <c:pt idx="71">
                  <c:v>11</c:v>
                </c:pt>
                <c:pt idx="72">
                  <c:v>12</c:v>
                </c:pt>
                <c:pt idx="73">
                  <c:v>9</c:v>
                </c:pt>
                <c:pt idx="74">
                  <c:v>11</c:v>
                </c:pt>
                <c:pt idx="75">
                  <c:v>4</c:v>
                </c:pt>
                <c:pt idx="76">
                  <c:v>8</c:v>
                </c:pt>
                <c:pt idx="77">
                  <c:v>5</c:v>
                </c:pt>
                <c:pt idx="78">
                  <c:v>5</c:v>
                </c:pt>
                <c:pt idx="79">
                  <c:v>7</c:v>
                </c:pt>
                <c:pt idx="80">
                  <c:v>6</c:v>
                </c:pt>
                <c:pt idx="81">
                  <c:v>5</c:v>
                </c:pt>
                <c:pt idx="82">
                  <c:v>7</c:v>
                </c:pt>
                <c:pt idx="83">
                  <c:v>12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17</c:v>
                </c:pt>
                <c:pt idx="88">
                  <c:v>14</c:v>
                </c:pt>
                <c:pt idx="89">
                  <c:v>11</c:v>
                </c:pt>
                <c:pt idx="90">
                  <c:v>7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8</c:v>
                </c:pt>
                <c:pt idx="95">
                  <c:v>10</c:v>
                </c:pt>
                <c:pt idx="96">
                  <c:v>11</c:v>
                </c:pt>
                <c:pt idx="97">
                  <c:v>5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5</c:v>
                </c:pt>
                <c:pt idx="102">
                  <c:v>9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3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4</c:v>
                </c:pt>
                <c:pt idx="114">
                  <c:v>6</c:v>
                </c:pt>
                <c:pt idx="115">
                  <c:v>7</c:v>
                </c:pt>
                <c:pt idx="116">
                  <c:v>4</c:v>
                </c:pt>
                <c:pt idx="117">
                  <c:v>8</c:v>
                </c:pt>
                <c:pt idx="118">
                  <c:v>8</c:v>
                </c:pt>
                <c:pt idx="119">
                  <c:v>7</c:v>
                </c:pt>
                <c:pt idx="120">
                  <c:v>6</c:v>
                </c:pt>
                <c:pt idx="121">
                  <c:v>3</c:v>
                </c:pt>
                <c:pt idx="122">
                  <c:v>3</c:v>
                </c:pt>
                <c:pt idx="123">
                  <c:v>6</c:v>
                </c:pt>
                <c:pt idx="124">
                  <c:v>4</c:v>
                </c:pt>
                <c:pt idx="125">
                  <c:v>7</c:v>
                </c:pt>
                <c:pt idx="126">
                  <c:v>5</c:v>
                </c:pt>
                <c:pt idx="127">
                  <c:v>6</c:v>
                </c:pt>
                <c:pt idx="128">
                  <c:v>6</c:v>
                </c:pt>
                <c:pt idx="129">
                  <c:v>2</c:v>
                </c:pt>
                <c:pt idx="130">
                  <c:v>5</c:v>
                </c:pt>
                <c:pt idx="131">
                  <c:v>4</c:v>
                </c:pt>
                <c:pt idx="132">
                  <c:v>4</c:v>
                </c:pt>
                <c:pt idx="133">
                  <c:v>3</c:v>
                </c:pt>
                <c:pt idx="134">
                  <c:v>4</c:v>
                </c:pt>
                <c:pt idx="135">
                  <c:v>2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7</c:v>
                </c:pt>
                <c:pt idx="140">
                  <c:v>5</c:v>
                </c:pt>
                <c:pt idx="141">
                  <c:v>3</c:v>
                </c:pt>
                <c:pt idx="142">
                  <c:v>7</c:v>
                </c:pt>
                <c:pt idx="143">
                  <c:v>6</c:v>
                </c:pt>
                <c:pt idx="144" formatCode="0">
                  <c:v>6.6448746483000001</c:v>
                </c:pt>
                <c:pt idx="145">
                  <c:v>4</c:v>
                </c:pt>
                <c:pt idx="146">
                  <c:v>5</c:v>
                </c:pt>
                <c:pt idx="147">
                  <c:v>5</c:v>
                </c:pt>
                <c:pt idx="148">
                  <c:v>3</c:v>
                </c:pt>
                <c:pt idx="149">
                  <c:v>6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6</c:v>
                </c:pt>
                <c:pt idx="157">
                  <c:v>3</c:v>
                </c:pt>
                <c:pt idx="158">
                  <c:v>5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6</c:v>
                </c:pt>
                <c:pt idx="163">
                  <c:v>4</c:v>
                </c:pt>
                <c:pt idx="164">
                  <c:v>4</c:v>
                </c:pt>
                <c:pt idx="165">
                  <c:v>3</c:v>
                </c:pt>
                <c:pt idx="166">
                  <c:v>6</c:v>
                </c:pt>
                <c:pt idx="167">
                  <c:v>6</c:v>
                </c:pt>
                <c:pt idx="168">
                  <c:v>7</c:v>
                </c:pt>
                <c:pt idx="169">
                  <c:v>7</c:v>
                </c:pt>
                <c:pt idx="170">
                  <c:v>5</c:v>
                </c:pt>
                <c:pt idx="171">
                  <c:v>5</c:v>
                </c:pt>
                <c:pt idx="172">
                  <c:v>6</c:v>
                </c:pt>
                <c:pt idx="173">
                  <c:v>6</c:v>
                </c:pt>
                <c:pt idx="174">
                  <c:v>8</c:v>
                </c:pt>
                <c:pt idx="175">
                  <c:v>7</c:v>
                </c:pt>
                <c:pt idx="176">
                  <c:v>5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9</c:v>
                </c:pt>
                <c:pt idx="181">
                  <c:v>6</c:v>
                </c:pt>
                <c:pt idx="182">
                  <c:v>6</c:v>
                </c:pt>
                <c:pt idx="183">
                  <c:v>5</c:v>
                </c:pt>
                <c:pt idx="184">
                  <c:v>5</c:v>
                </c:pt>
                <c:pt idx="185">
                  <c:v>7</c:v>
                </c:pt>
                <c:pt idx="186">
                  <c:v>6</c:v>
                </c:pt>
                <c:pt idx="187">
                  <c:v>8</c:v>
                </c:pt>
                <c:pt idx="188">
                  <c:v>9</c:v>
                </c:pt>
                <c:pt idx="189">
                  <c:v>11</c:v>
                </c:pt>
                <c:pt idx="190">
                  <c:v>8</c:v>
                </c:pt>
                <c:pt idx="191">
                  <c:v>6</c:v>
                </c:pt>
                <c:pt idx="192">
                  <c:v>7</c:v>
                </c:pt>
                <c:pt idx="193">
                  <c:v>5</c:v>
                </c:pt>
                <c:pt idx="194">
                  <c:v>7</c:v>
                </c:pt>
                <c:pt idx="195">
                  <c:v>6</c:v>
                </c:pt>
                <c:pt idx="196">
                  <c:v>4</c:v>
                </c:pt>
                <c:pt idx="197">
                  <c:v>7</c:v>
                </c:pt>
                <c:pt idx="198">
                  <c:v>7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4</c:v>
                </c:pt>
                <c:pt idx="204">
                  <c:v>7</c:v>
                </c:pt>
                <c:pt idx="205">
                  <c:v>8</c:v>
                </c:pt>
                <c:pt idx="206">
                  <c:v>5</c:v>
                </c:pt>
                <c:pt idx="20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DC-40D3-B3A4-3D50C1F5E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01664"/>
        <c:axId val="272019840"/>
      </c:lineChart>
      <c:catAx>
        <c:axId val="27200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20198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2019840"/>
        <c:scaling>
          <c:orientation val="minMax"/>
          <c:max val="2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72001664"/>
        <c:crosses val="autoZero"/>
        <c:crossBetween val="between"/>
        <c:majorUnit val="5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56769385188699E-2"/>
          <c:y val="0.18080668208442727"/>
          <c:w val="0.87291864494335425"/>
          <c:h val="0.6365202611072967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Hushållens tro om reporäntan om ett år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E-4F85-927A-54557AE835F7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4-49B4-9C83-912BB0562781}"/>
                </c:ext>
              </c:extLst>
            </c:dLbl>
            <c:dLbl>
              <c:idx val="14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A0-4326-B22B-2A9668187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Sheet1!$B$1:$FA$1</c:f>
              <c:strCache>
                <c:ptCount val="150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9">
                  <c:v> Juli 20</c:v>
                </c:pt>
              </c:strCache>
            </c:strRef>
          </c:cat>
          <c:val>
            <c:numRef>
              <c:f>Sheet1!$B$2:$FA$2</c:f>
              <c:numCache>
                <c:formatCode>General</c:formatCode>
                <c:ptCount val="150"/>
                <c:pt idx="0">
                  <c:v>4.3099999999999996</c:v>
                </c:pt>
                <c:pt idx="1">
                  <c:v>4.49</c:v>
                </c:pt>
                <c:pt idx="2">
                  <c:v>4.51</c:v>
                </c:pt>
                <c:pt idx="3">
                  <c:v>4.5199999999999996</c:v>
                </c:pt>
                <c:pt idx="4">
                  <c:v>4.58</c:v>
                </c:pt>
                <c:pt idx="5">
                  <c:v>4.71</c:v>
                </c:pt>
                <c:pt idx="6">
                  <c:v>4.91</c:v>
                </c:pt>
                <c:pt idx="7">
                  <c:v>4.71</c:v>
                </c:pt>
                <c:pt idx="8">
                  <c:v>4.62</c:v>
                </c:pt>
                <c:pt idx="9">
                  <c:v>3.54</c:v>
                </c:pt>
                <c:pt idx="10">
                  <c:v>3.42</c:v>
                </c:pt>
                <c:pt idx="11">
                  <c:v>2.0499999999999998</c:v>
                </c:pt>
                <c:pt idx="12">
                  <c:v>2.02</c:v>
                </c:pt>
                <c:pt idx="13">
                  <c:v>1.34</c:v>
                </c:pt>
                <c:pt idx="14">
                  <c:v>1.49</c:v>
                </c:pt>
                <c:pt idx="15">
                  <c:v>0.91</c:v>
                </c:pt>
                <c:pt idx="16">
                  <c:v>1.17</c:v>
                </c:pt>
                <c:pt idx="17">
                  <c:v>1.04</c:v>
                </c:pt>
                <c:pt idx="18">
                  <c:v>0.82</c:v>
                </c:pt>
                <c:pt idx="19">
                  <c:v>0.85</c:v>
                </c:pt>
                <c:pt idx="20">
                  <c:v>0.9</c:v>
                </c:pt>
                <c:pt idx="21">
                  <c:v>0.93</c:v>
                </c:pt>
                <c:pt idx="22">
                  <c:v>0.99</c:v>
                </c:pt>
                <c:pt idx="23">
                  <c:v>0.96</c:v>
                </c:pt>
                <c:pt idx="24">
                  <c:v>0.92</c:v>
                </c:pt>
                <c:pt idx="25">
                  <c:v>0.88</c:v>
                </c:pt>
                <c:pt idx="26">
                  <c:v>1.03</c:v>
                </c:pt>
                <c:pt idx="27">
                  <c:v>0.97</c:v>
                </c:pt>
                <c:pt idx="28">
                  <c:v>1.01</c:v>
                </c:pt>
                <c:pt idx="29">
                  <c:v>0.94</c:v>
                </c:pt>
                <c:pt idx="30">
                  <c:v>1.1299999999999999</c:v>
                </c:pt>
                <c:pt idx="31">
                  <c:v>1.19</c:v>
                </c:pt>
                <c:pt idx="32">
                  <c:v>1.26</c:v>
                </c:pt>
                <c:pt idx="33">
                  <c:v>1.63</c:v>
                </c:pt>
                <c:pt idx="34">
                  <c:v>1.8</c:v>
                </c:pt>
                <c:pt idx="35">
                  <c:v>1.97</c:v>
                </c:pt>
                <c:pt idx="36">
                  <c:v>1.97</c:v>
                </c:pt>
                <c:pt idx="37">
                  <c:v>2.2400000000000002</c:v>
                </c:pt>
                <c:pt idx="38">
                  <c:v>2.14</c:v>
                </c:pt>
                <c:pt idx="39">
                  <c:v>2.21</c:v>
                </c:pt>
                <c:pt idx="40">
                  <c:v>2.2000000000000002</c:v>
                </c:pt>
                <c:pt idx="41">
                  <c:v>2.19</c:v>
                </c:pt>
                <c:pt idx="42">
                  <c:v>2.79</c:v>
                </c:pt>
                <c:pt idx="43">
                  <c:v>2.4700000000000002</c:v>
                </c:pt>
                <c:pt idx="44">
                  <c:v>2.39</c:v>
                </c:pt>
                <c:pt idx="45">
                  <c:v>3.35</c:v>
                </c:pt>
                <c:pt idx="46">
                  <c:v>2.25</c:v>
                </c:pt>
                <c:pt idx="47">
                  <c:v>1.78</c:v>
                </c:pt>
                <c:pt idx="48">
                  <c:v>1.78</c:v>
                </c:pt>
                <c:pt idx="49">
                  <c:v>1.54</c:v>
                </c:pt>
                <c:pt idx="50">
                  <c:v>1.57</c:v>
                </c:pt>
                <c:pt idx="51">
                  <c:v>1.64</c:v>
                </c:pt>
                <c:pt idx="52">
                  <c:v>1.63</c:v>
                </c:pt>
                <c:pt idx="53">
                  <c:v>1.62</c:v>
                </c:pt>
                <c:pt idx="54">
                  <c:v>1.63</c:v>
                </c:pt>
                <c:pt idx="55">
                  <c:v>1.53</c:v>
                </c:pt>
                <c:pt idx="56">
                  <c:v>1.3</c:v>
                </c:pt>
                <c:pt idx="57">
                  <c:v>1.31</c:v>
                </c:pt>
                <c:pt idx="58">
                  <c:v>1.34</c:v>
                </c:pt>
                <c:pt idx="59">
                  <c:v>1.07</c:v>
                </c:pt>
                <c:pt idx="60">
                  <c:v>1.24</c:v>
                </c:pt>
                <c:pt idx="61">
                  <c:v>1.29</c:v>
                </c:pt>
                <c:pt idx="62">
                  <c:v>1.3</c:v>
                </c:pt>
                <c:pt idx="63">
                  <c:v>1.21</c:v>
                </c:pt>
                <c:pt idx="64">
                  <c:v>1.19</c:v>
                </c:pt>
                <c:pt idx="65">
                  <c:v>1.25</c:v>
                </c:pt>
                <c:pt idx="66">
                  <c:v>1.25</c:v>
                </c:pt>
                <c:pt idx="67">
                  <c:v>1.35</c:v>
                </c:pt>
                <c:pt idx="68">
                  <c:v>1.36</c:v>
                </c:pt>
                <c:pt idx="69">
                  <c:v>1.32</c:v>
                </c:pt>
                <c:pt idx="70">
                  <c:v>1.25</c:v>
                </c:pt>
                <c:pt idx="71">
                  <c:v>0.87</c:v>
                </c:pt>
                <c:pt idx="72">
                  <c:v>0.85</c:v>
                </c:pt>
                <c:pt idx="73">
                  <c:v>0.88</c:v>
                </c:pt>
                <c:pt idx="74">
                  <c:v>0.89</c:v>
                </c:pt>
                <c:pt idx="75">
                  <c:v>0.82</c:v>
                </c:pt>
                <c:pt idx="76">
                  <c:v>0.85</c:v>
                </c:pt>
                <c:pt idx="77">
                  <c:v>0.84</c:v>
                </c:pt>
                <c:pt idx="78">
                  <c:v>0.45</c:v>
                </c:pt>
                <c:pt idx="79">
                  <c:v>0.41</c:v>
                </c:pt>
                <c:pt idx="80">
                  <c:v>0.41</c:v>
                </c:pt>
                <c:pt idx="81">
                  <c:v>0.42</c:v>
                </c:pt>
                <c:pt idx="82">
                  <c:v>0.52</c:v>
                </c:pt>
                <c:pt idx="83">
                  <c:v>0.47</c:v>
                </c:pt>
                <c:pt idx="84">
                  <c:v>0.42</c:v>
                </c:pt>
                <c:pt idx="85">
                  <c:v>0.39</c:v>
                </c:pt>
                <c:pt idx="86" formatCode="0.00">
                  <c:v>0.27734516939999998</c:v>
                </c:pt>
                <c:pt idx="87">
                  <c:v>0.28000000000000003</c:v>
                </c:pt>
                <c:pt idx="88">
                  <c:v>0.2</c:v>
                </c:pt>
                <c:pt idx="89">
                  <c:v>0.22</c:v>
                </c:pt>
                <c:pt idx="90">
                  <c:v>0.13</c:v>
                </c:pt>
                <c:pt idx="91">
                  <c:v>0.19</c:v>
                </c:pt>
                <c:pt idx="92">
                  <c:v>0.11</c:v>
                </c:pt>
                <c:pt idx="93">
                  <c:v>0.16</c:v>
                </c:pt>
                <c:pt idx="94">
                  <c:v>0.18</c:v>
                </c:pt>
                <c:pt idx="95">
                  <c:v>0.11</c:v>
                </c:pt>
                <c:pt idx="96">
                  <c:v>0.15</c:v>
                </c:pt>
                <c:pt idx="97">
                  <c:v>0.03</c:v>
                </c:pt>
                <c:pt idx="98">
                  <c:v>0.09</c:v>
                </c:pt>
                <c:pt idx="99">
                  <c:v>0.03</c:v>
                </c:pt>
                <c:pt idx="100">
                  <c:v>0.09</c:v>
                </c:pt>
                <c:pt idx="101">
                  <c:v>0.04</c:v>
                </c:pt>
                <c:pt idx="102">
                  <c:v>-0.01</c:v>
                </c:pt>
                <c:pt idx="103">
                  <c:v>-0.03</c:v>
                </c:pt>
                <c:pt idx="104">
                  <c:v>-0.02</c:v>
                </c:pt>
                <c:pt idx="105">
                  <c:v>-0.08</c:v>
                </c:pt>
                <c:pt idx="106">
                  <c:v>0.08</c:v>
                </c:pt>
                <c:pt idx="107">
                  <c:v>0.11</c:v>
                </c:pt>
                <c:pt idx="108">
                  <c:v>0.15</c:v>
                </c:pt>
                <c:pt idx="109">
                  <c:v>0.05</c:v>
                </c:pt>
                <c:pt idx="110">
                  <c:v>0.12</c:v>
                </c:pt>
                <c:pt idx="111">
                  <c:v>0.06</c:v>
                </c:pt>
                <c:pt idx="112">
                  <c:v>0</c:v>
                </c:pt>
                <c:pt idx="113">
                  <c:v>0.06</c:v>
                </c:pt>
                <c:pt idx="114">
                  <c:v>0.06</c:v>
                </c:pt>
                <c:pt idx="115">
                  <c:v>0.2</c:v>
                </c:pt>
                <c:pt idx="116">
                  <c:v>0.17</c:v>
                </c:pt>
                <c:pt idx="117">
                  <c:v>0.23</c:v>
                </c:pt>
                <c:pt idx="118">
                  <c:v>0.23</c:v>
                </c:pt>
                <c:pt idx="119">
                  <c:v>0.25</c:v>
                </c:pt>
                <c:pt idx="120">
                  <c:v>0.17</c:v>
                </c:pt>
                <c:pt idx="121">
                  <c:v>0.17</c:v>
                </c:pt>
                <c:pt idx="122">
                  <c:v>0.13</c:v>
                </c:pt>
                <c:pt idx="123">
                  <c:v>0.19</c:v>
                </c:pt>
                <c:pt idx="124">
                  <c:v>0.27</c:v>
                </c:pt>
                <c:pt idx="125">
                  <c:v>0.12</c:v>
                </c:pt>
                <c:pt idx="126">
                  <c:v>0.12</c:v>
                </c:pt>
                <c:pt idx="127">
                  <c:v>0.21</c:v>
                </c:pt>
                <c:pt idx="128">
                  <c:v>0.12</c:v>
                </c:pt>
                <c:pt idx="129">
                  <c:v>0.48</c:v>
                </c:pt>
                <c:pt idx="130">
                  <c:v>0.39</c:v>
                </c:pt>
                <c:pt idx="131">
                  <c:v>0.22</c:v>
                </c:pt>
                <c:pt idx="132">
                  <c:v>0.24</c:v>
                </c:pt>
                <c:pt idx="133">
                  <c:v>0.16</c:v>
                </c:pt>
                <c:pt idx="134">
                  <c:v>0.13</c:v>
                </c:pt>
                <c:pt idx="135">
                  <c:v>0.12</c:v>
                </c:pt>
                <c:pt idx="136">
                  <c:v>0.12</c:v>
                </c:pt>
                <c:pt idx="137">
                  <c:v>0.06</c:v>
                </c:pt>
                <c:pt idx="138">
                  <c:v>0.08</c:v>
                </c:pt>
                <c:pt idx="139">
                  <c:v>0.02</c:v>
                </c:pt>
                <c:pt idx="140">
                  <c:v>0.08</c:v>
                </c:pt>
                <c:pt idx="141">
                  <c:v>0.11</c:v>
                </c:pt>
                <c:pt idx="142">
                  <c:v>7.0000000000000007E-2</c:v>
                </c:pt>
                <c:pt idx="143">
                  <c:v>0.46</c:v>
                </c:pt>
                <c:pt idx="144">
                  <c:v>0.52</c:v>
                </c:pt>
                <c:pt idx="145">
                  <c:v>0.5</c:v>
                </c:pt>
                <c:pt idx="146">
                  <c:v>0.48</c:v>
                </c:pt>
                <c:pt idx="147">
                  <c:v>0.42</c:v>
                </c:pt>
                <c:pt idx="148">
                  <c:v>0.44</c:v>
                </c:pt>
                <c:pt idx="149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E-4F85-927A-54557AE835F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Reporäntan vid resp mättillfälle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/>
          </c:spPr>
          <c:marker>
            <c:symbol val="none"/>
          </c:marker>
          <c:dLbls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D4-49B4-9C83-912BB0562781}"/>
                </c:ext>
              </c:extLst>
            </c:dLbl>
            <c:dLbl>
              <c:idx val="14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A0-4326-B22B-2A9668187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Sheet1!$B$1:$FA$1</c:f>
              <c:strCache>
                <c:ptCount val="150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9">
                  <c:v> Juli 20</c:v>
                </c:pt>
              </c:strCache>
            </c:strRef>
          </c:cat>
          <c:val>
            <c:numRef>
              <c:f>Sheet1!$B$3:$FA$3</c:f>
              <c:numCache>
                <c:formatCode>General</c:formatCode>
                <c:ptCount val="150"/>
                <c:pt idx="0">
                  <c:v>4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4.5</c:v>
                </c:pt>
                <c:pt idx="7">
                  <c:v>4.5</c:v>
                </c:pt>
                <c:pt idx="8">
                  <c:v>4.75</c:v>
                </c:pt>
                <c:pt idx="9">
                  <c:v>3.75</c:v>
                </c:pt>
                <c:pt idx="10">
                  <c:v>3.75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0.5</c:v>
                </c:pt>
                <c:pt idx="31">
                  <c:v>0.5</c:v>
                </c:pt>
                <c:pt idx="32">
                  <c:v>0.75</c:v>
                </c:pt>
                <c:pt idx="33">
                  <c:v>1</c:v>
                </c:pt>
                <c:pt idx="34">
                  <c:v>1</c:v>
                </c:pt>
                <c:pt idx="35">
                  <c:v>1.25</c:v>
                </c:pt>
                <c:pt idx="36">
                  <c:v>1.25</c:v>
                </c:pt>
                <c:pt idx="37">
                  <c:v>1.5</c:v>
                </c:pt>
                <c:pt idx="38">
                  <c:v>1.5</c:v>
                </c:pt>
                <c:pt idx="39">
                  <c:v>1.75</c:v>
                </c:pt>
                <c:pt idx="40">
                  <c:v>1.75</c:v>
                </c:pt>
                <c:pt idx="41">
                  <c:v>1.75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1.75</c:v>
                </c:pt>
                <c:pt idx="48">
                  <c:v>1.75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1.25</c:v>
                </c:pt>
                <c:pt idx="57">
                  <c:v>1.25</c:v>
                </c:pt>
                <c:pt idx="58">
                  <c:v>1.25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-0.1</c:v>
                </c:pt>
                <c:pt idx="86">
                  <c:v>-0.25</c:v>
                </c:pt>
                <c:pt idx="87">
                  <c:v>-0.25</c:v>
                </c:pt>
                <c:pt idx="88">
                  <c:v>-0.25</c:v>
                </c:pt>
                <c:pt idx="89">
                  <c:v>-0.25</c:v>
                </c:pt>
                <c:pt idx="90">
                  <c:v>-0.35</c:v>
                </c:pt>
                <c:pt idx="91">
                  <c:v>-0.35</c:v>
                </c:pt>
                <c:pt idx="92">
                  <c:v>-0.35</c:v>
                </c:pt>
                <c:pt idx="93">
                  <c:v>-0.35</c:v>
                </c:pt>
                <c:pt idx="94">
                  <c:v>-0.35</c:v>
                </c:pt>
                <c:pt idx="95">
                  <c:v>-0.35</c:v>
                </c:pt>
                <c:pt idx="96">
                  <c:v>-0.35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-0.5</c:v>
                </c:pt>
                <c:pt idx="115">
                  <c:v>-0.5</c:v>
                </c:pt>
                <c:pt idx="116">
                  <c:v>-0.5</c:v>
                </c:pt>
                <c:pt idx="117">
                  <c:v>-0.5</c:v>
                </c:pt>
                <c:pt idx="118">
                  <c:v>-0.5</c:v>
                </c:pt>
                <c:pt idx="119">
                  <c:v>-0.5</c:v>
                </c:pt>
                <c:pt idx="120">
                  <c:v>-0.5</c:v>
                </c:pt>
                <c:pt idx="121">
                  <c:v>-0.5</c:v>
                </c:pt>
                <c:pt idx="122">
                  <c:v>-0.5</c:v>
                </c:pt>
                <c:pt idx="123">
                  <c:v>-0.5</c:v>
                </c:pt>
                <c:pt idx="124">
                  <c:v>-0.5</c:v>
                </c:pt>
                <c:pt idx="125">
                  <c:v>-0.5</c:v>
                </c:pt>
                <c:pt idx="126">
                  <c:v>-0.5</c:v>
                </c:pt>
                <c:pt idx="127">
                  <c:v>-0.5</c:v>
                </c:pt>
                <c:pt idx="128">
                  <c:v>-0.5</c:v>
                </c:pt>
                <c:pt idx="129">
                  <c:v>-0.5</c:v>
                </c:pt>
                <c:pt idx="130">
                  <c:v>-0.5</c:v>
                </c:pt>
                <c:pt idx="131">
                  <c:v>-0.25</c:v>
                </c:pt>
                <c:pt idx="132">
                  <c:v>-0.25</c:v>
                </c:pt>
                <c:pt idx="133">
                  <c:v>-0.25</c:v>
                </c:pt>
                <c:pt idx="134">
                  <c:v>-0.25</c:v>
                </c:pt>
                <c:pt idx="135">
                  <c:v>-0.25</c:v>
                </c:pt>
                <c:pt idx="136">
                  <c:v>-0.25</c:v>
                </c:pt>
                <c:pt idx="137">
                  <c:v>-0.25</c:v>
                </c:pt>
                <c:pt idx="138">
                  <c:v>-0.25</c:v>
                </c:pt>
                <c:pt idx="139">
                  <c:v>-0.25</c:v>
                </c:pt>
                <c:pt idx="140">
                  <c:v>-0.25</c:v>
                </c:pt>
                <c:pt idx="141">
                  <c:v>-0.25</c:v>
                </c:pt>
                <c:pt idx="142">
                  <c:v>-0.25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8E-4F85-927A-54557AE83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682176"/>
        <c:axId val="269683712"/>
      </c:lineChart>
      <c:catAx>
        <c:axId val="2696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-3000000" vert="horz"/>
          <a:lstStyle/>
          <a:p>
            <a:pPr>
              <a:defRPr sz="1000"/>
            </a:pPr>
            <a:endParaRPr lang="sv-SE"/>
          </a:p>
        </c:txPr>
        <c:crossAx val="2696837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9683712"/>
        <c:scaling>
          <c:orientation val="minMax"/>
          <c:max val="5"/>
          <c:min val="-1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9682176"/>
        <c:crosses val="autoZero"/>
        <c:crossBetween val="between"/>
        <c:majorUnit val="1"/>
        <c:minorUnit val="0.5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28716575785777E-2"/>
          <c:y val="0.16031635992113044"/>
          <c:w val="0.91573510393766056"/>
          <c:h val="0.74672271445276805"/>
        </c:manualLayout>
      </c:layout>
      <c:lineChart>
        <c:grouping val="standard"/>
        <c:varyColors val="0"/>
        <c:ser>
          <c:idx val="1"/>
          <c:order val="0"/>
          <c:tx>
            <c:strRef>
              <c:f>Sheet1!$A$14</c:f>
              <c:strCache>
                <c:ptCount val="1"/>
                <c:pt idx="0">
                  <c:v>Riket</c:v>
                </c:pt>
              </c:strCache>
            </c:strRef>
          </c:tx>
          <c:spPr>
            <a:ln w="44450">
              <a:solidFill>
                <a:schemeClr val="tx1"/>
              </a:solidFill>
              <a:prstDash val="solid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multiLvlStrRef>
              <c:f>Sheet1!$B$12:$CZ$13</c:f>
              <c:multiLvlStrCache>
                <c:ptCount val="103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Sheet1!$B$14:$CZ$14</c:f>
              <c:numCache>
                <c:formatCode>0</c:formatCode>
                <c:ptCount val="103"/>
                <c:pt idx="1">
                  <c:v>-15</c:v>
                </c:pt>
                <c:pt idx="2">
                  <c:v>-6</c:v>
                </c:pt>
                <c:pt idx="3">
                  <c:v>8</c:v>
                </c:pt>
                <c:pt idx="4">
                  <c:v>17.5</c:v>
                </c:pt>
                <c:pt idx="5">
                  <c:v>16.5</c:v>
                </c:pt>
                <c:pt idx="6">
                  <c:v>13.5</c:v>
                </c:pt>
                <c:pt idx="7">
                  <c:v>16</c:v>
                </c:pt>
                <c:pt idx="8">
                  <c:v>14.5</c:v>
                </c:pt>
                <c:pt idx="9">
                  <c:v>10.5</c:v>
                </c:pt>
                <c:pt idx="10">
                  <c:v>12.5</c:v>
                </c:pt>
                <c:pt idx="11">
                  <c:v>8.5</c:v>
                </c:pt>
                <c:pt idx="12">
                  <c:v>4.5</c:v>
                </c:pt>
                <c:pt idx="13">
                  <c:v>15.5</c:v>
                </c:pt>
                <c:pt idx="14">
                  <c:v>29.5</c:v>
                </c:pt>
                <c:pt idx="15">
                  <c:v>40</c:v>
                </c:pt>
                <c:pt idx="16">
                  <c:v>45</c:v>
                </c:pt>
                <c:pt idx="17">
                  <c:v>41.5</c:v>
                </c:pt>
                <c:pt idx="18">
                  <c:v>41.5</c:v>
                </c:pt>
                <c:pt idx="19">
                  <c:v>45</c:v>
                </c:pt>
                <c:pt idx="20">
                  <c:v>48</c:v>
                </c:pt>
                <c:pt idx="21">
                  <c:v>50.5</c:v>
                </c:pt>
                <c:pt idx="22">
                  <c:v>51.5</c:v>
                </c:pt>
                <c:pt idx="23">
                  <c:v>53</c:v>
                </c:pt>
                <c:pt idx="24">
                  <c:v>51</c:v>
                </c:pt>
                <c:pt idx="25">
                  <c:v>48</c:v>
                </c:pt>
                <c:pt idx="26">
                  <c:v>50.5</c:v>
                </c:pt>
                <c:pt idx="27">
                  <c:v>54.5</c:v>
                </c:pt>
                <c:pt idx="28">
                  <c:v>57.5</c:v>
                </c:pt>
                <c:pt idx="29">
                  <c:v>58</c:v>
                </c:pt>
                <c:pt idx="30">
                  <c:v>60</c:v>
                </c:pt>
                <c:pt idx="31">
                  <c:v>63</c:v>
                </c:pt>
                <c:pt idx="32">
                  <c:v>63</c:v>
                </c:pt>
                <c:pt idx="33">
                  <c:v>61.5</c:v>
                </c:pt>
                <c:pt idx="34">
                  <c:v>58</c:v>
                </c:pt>
                <c:pt idx="35">
                  <c:v>55.5</c:v>
                </c:pt>
                <c:pt idx="36">
                  <c:v>56.5</c:v>
                </c:pt>
                <c:pt idx="37">
                  <c:v>62.5</c:v>
                </c:pt>
                <c:pt idx="38">
                  <c:v>67</c:v>
                </c:pt>
                <c:pt idx="39">
                  <c:v>67.5</c:v>
                </c:pt>
                <c:pt idx="40">
                  <c:v>66</c:v>
                </c:pt>
                <c:pt idx="41">
                  <c:v>65.5</c:v>
                </c:pt>
                <c:pt idx="42">
                  <c:v>66.5</c:v>
                </c:pt>
                <c:pt idx="43">
                  <c:v>67</c:v>
                </c:pt>
                <c:pt idx="44">
                  <c:v>69.5</c:v>
                </c:pt>
                <c:pt idx="45">
                  <c:v>68</c:v>
                </c:pt>
                <c:pt idx="46">
                  <c:v>62</c:v>
                </c:pt>
                <c:pt idx="47">
                  <c:v>57</c:v>
                </c:pt>
                <c:pt idx="48">
                  <c:v>48.5</c:v>
                </c:pt>
                <c:pt idx="49">
                  <c:v>46.5</c:v>
                </c:pt>
                <c:pt idx="50">
                  <c:v>55</c:v>
                </c:pt>
                <c:pt idx="51">
                  <c:v>62.5</c:v>
                </c:pt>
                <c:pt idx="52">
                  <c:v>66</c:v>
                </c:pt>
                <c:pt idx="53">
                  <c:v>58</c:v>
                </c:pt>
                <c:pt idx="54">
                  <c:v>43</c:v>
                </c:pt>
                <c:pt idx="55">
                  <c:v>42</c:v>
                </c:pt>
                <c:pt idx="56">
                  <c:v>53</c:v>
                </c:pt>
                <c:pt idx="57">
                  <c:v>57</c:v>
                </c:pt>
                <c:pt idx="58">
                  <c:v>59</c:v>
                </c:pt>
                <c:pt idx="59">
                  <c:v>62.5</c:v>
                </c:pt>
                <c:pt idx="60">
                  <c:v>61</c:v>
                </c:pt>
                <c:pt idx="61">
                  <c:v>59.5</c:v>
                </c:pt>
                <c:pt idx="62">
                  <c:v>63.5</c:v>
                </c:pt>
                <c:pt idx="63">
                  <c:v>67.5</c:v>
                </c:pt>
                <c:pt idx="64">
                  <c:v>68</c:v>
                </c:pt>
                <c:pt idx="65">
                  <c:v>66</c:v>
                </c:pt>
                <c:pt idx="66">
                  <c:v>63</c:v>
                </c:pt>
                <c:pt idx="67">
                  <c:v>60.5</c:v>
                </c:pt>
                <c:pt idx="68">
                  <c:v>54.5</c:v>
                </c:pt>
                <c:pt idx="69">
                  <c:v>50.5</c:v>
                </c:pt>
                <c:pt idx="70">
                  <c:v>30.5</c:v>
                </c:pt>
                <c:pt idx="71">
                  <c:v>3</c:v>
                </c:pt>
                <c:pt idx="72">
                  <c:v>-9</c:v>
                </c:pt>
                <c:pt idx="73">
                  <c:v>-10</c:v>
                </c:pt>
                <c:pt idx="74">
                  <c:v>-1.5</c:v>
                </c:pt>
                <c:pt idx="75">
                  <c:v>5.5</c:v>
                </c:pt>
                <c:pt idx="76">
                  <c:v>9</c:v>
                </c:pt>
                <c:pt idx="77">
                  <c:v>9</c:v>
                </c:pt>
                <c:pt idx="78">
                  <c:v>10</c:v>
                </c:pt>
                <c:pt idx="79">
                  <c:v>19.5</c:v>
                </c:pt>
                <c:pt idx="80">
                  <c:v>29.5</c:v>
                </c:pt>
                <c:pt idx="81">
                  <c:v>27.5</c:v>
                </c:pt>
                <c:pt idx="82">
                  <c:v>17.5</c:v>
                </c:pt>
                <c:pt idx="83">
                  <c:v>11.5</c:v>
                </c:pt>
                <c:pt idx="84">
                  <c:v>5</c:v>
                </c:pt>
                <c:pt idx="85">
                  <c:v>6.5</c:v>
                </c:pt>
                <c:pt idx="86">
                  <c:v>13</c:v>
                </c:pt>
                <c:pt idx="87">
                  <c:v>15.5</c:v>
                </c:pt>
                <c:pt idx="88">
                  <c:v>22.5</c:v>
                </c:pt>
                <c:pt idx="89">
                  <c:v>29.5</c:v>
                </c:pt>
                <c:pt idx="90">
                  <c:v>36</c:v>
                </c:pt>
                <c:pt idx="91">
                  <c:v>39</c:v>
                </c:pt>
                <c:pt idx="92">
                  <c:v>38</c:v>
                </c:pt>
                <c:pt idx="93">
                  <c:v>42</c:v>
                </c:pt>
                <c:pt idx="94">
                  <c:v>44</c:v>
                </c:pt>
                <c:pt idx="95">
                  <c:v>42.5</c:v>
                </c:pt>
                <c:pt idx="96">
                  <c:v>43</c:v>
                </c:pt>
                <c:pt idx="97">
                  <c:v>44</c:v>
                </c:pt>
                <c:pt idx="98">
                  <c:v>46</c:v>
                </c:pt>
                <c:pt idx="99">
                  <c:v>13.5</c:v>
                </c:pt>
                <c:pt idx="100">
                  <c:v>-23</c:v>
                </c:pt>
                <c:pt idx="101">
                  <c:v>-24.5</c:v>
                </c:pt>
                <c:pt idx="10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01-4E1F-A863-9C0857CF4484}"/>
            </c:ext>
          </c:extLst>
        </c:ser>
        <c:ser>
          <c:idx val="24"/>
          <c:order val="1"/>
          <c:tx>
            <c:strRef>
              <c:f>Sheet1!$A$15</c:f>
              <c:strCache>
                <c:ptCount val="1"/>
                <c:pt idx="0">
                  <c:v>Norrland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A8-4A27-B057-89796DC0DF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Sheet1!$B$12:$CZ$13</c:f>
              <c:multiLvlStrCache>
                <c:ptCount val="103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Sheet1!$B$15:$CZ$15</c:f>
              <c:numCache>
                <c:formatCode>0</c:formatCode>
                <c:ptCount val="103"/>
                <c:pt idx="1">
                  <c:v>-11</c:v>
                </c:pt>
                <c:pt idx="2">
                  <c:v>-2.5</c:v>
                </c:pt>
                <c:pt idx="3">
                  <c:v>2.5</c:v>
                </c:pt>
                <c:pt idx="4">
                  <c:v>3.5</c:v>
                </c:pt>
                <c:pt idx="5">
                  <c:v>6.5</c:v>
                </c:pt>
                <c:pt idx="6">
                  <c:v>20</c:v>
                </c:pt>
                <c:pt idx="7">
                  <c:v>24</c:v>
                </c:pt>
                <c:pt idx="8">
                  <c:v>11</c:v>
                </c:pt>
                <c:pt idx="9">
                  <c:v>2</c:v>
                </c:pt>
                <c:pt idx="10">
                  <c:v>8</c:v>
                </c:pt>
                <c:pt idx="11">
                  <c:v>6.5</c:v>
                </c:pt>
                <c:pt idx="12">
                  <c:v>4</c:v>
                </c:pt>
                <c:pt idx="13">
                  <c:v>15.5</c:v>
                </c:pt>
                <c:pt idx="14">
                  <c:v>32.5</c:v>
                </c:pt>
                <c:pt idx="15">
                  <c:v>40.5</c:v>
                </c:pt>
                <c:pt idx="16">
                  <c:v>40</c:v>
                </c:pt>
                <c:pt idx="17">
                  <c:v>38</c:v>
                </c:pt>
                <c:pt idx="18">
                  <c:v>36.5</c:v>
                </c:pt>
                <c:pt idx="19">
                  <c:v>41.5</c:v>
                </c:pt>
                <c:pt idx="20">
                  <c:v>46</c:v>
                </c:pt>
                <c:pt idx="21">
                  <c:v>47.5</c:v>
                </c:pt>
                <c:pt idx="22">
                  <c:v>46</c:v>
                </c:pt>
                <c:pt idx="23">
                  <c:v>51</c:v>
                </c:pt>
                <c:pt idx="24">
                  <c:v>52.5</c:v>
                </c:pt>
                <c:pt idx="25">
                  <c:v>48</c:v>
                </c:pt>
                <c:pt idx="26">
                  <c:v>46</c:v>
                </c:pt>
                <c:pt idx="27">
                  <c:v>50</c:v>
                </c:pt>
                <c:pt idx="28">
                  <c:v>52</c:v>
                </c:pt>
                <c:pt idx="29">
                  <c:v>55</c:v>
                </c:pt>
                <c:pt idx="30">
                  <c:v>59</c:v>
                </c:pt>
                <c:pt idx="31">
                  <c:v>56.5</c:v>
                </c:pt>
                <c:pt idx="32">
                  <c:v>59.5</c:v>
                </c:pt>
                <c:pt idx="33">
                  <c:v>64</c:v>
                </c:pt>
                <c:pt idx="34">
                  <c:v>61.5</c:v>
                </c:pt>
                <c:pt idx="35">
                  <c:v>52.5</c:v>
                </c:pt>
                <c:pt idx="36">
                  <c:v>49.5</c:v>
                </c:pt>
                <c:pt idx="37">
                  <c:v>56.5</c:v>
                </c:pt>
                <c:pt idx="38">
                  <c:v>59</c:v>
                </c:pt>
                <c:pt idx="39">
                  <c:v>66.5</c:v>
                </c:pt>
                <c:pt idx="40">
                  <c:v>68.5</c:v>
                </c:pt>
                <c:pt idx="41">
                  <c:v>61</c:v>
                </c:pt>
                <c:pt idx="42">
                  <c:v>65</c:v>
                </c:pt>
                <c:pt idx="43">
                  <c:v>68.5</c:v>
                </c:pt>
                <c:pt idx="44">
                  <c:v>71</c:v>
                </c:pt>
                <c:pt idx="45">
                  <c:v>63.5</c:v>
                </c:pt>
                <c:pt idx="46">
                  <c:v>54.5</c:v>
                </c:pt>
                <c:pt idx="47">
                  <c:v>48.5</c:v>
                </c:pt>
                <c:pt idx="48">
                  <c:v>35</c:v>
                </c:pt>
                <c:pt idx="49">
                  <c:v>36</c:v>
                </c:pt>
                <c:pt idx="50">
                  <c:v>52</c:v>
                </c:pt>
                <c:pt idx="51">
                  <c:v>58.5</c:v>
                </c:pt>
                <c:pt idx="52">
                  <c:v>66.5</c:v>
                </c:pt>
                <c:pt idx="53">
                  <c:v>61</c:v>
                </c:pt>
                <c:pt idx="54">
                  <c:v>40.5</c:v>
                </c:pt>
                <c:pt idx="55">
                  <c:v>46.5</c:v>
                </c:pt>
                <c:pt idx="56">
                  <c:v>56</c:v>
                </c:pt>
                <c:pt idx="57">
                  <c:v>55</c:v>
                </c:pt>
                <c:pt idx="58">
                  <c:v>57</c:v>
                </c:pt>
                <c:pt idx="59">
                  <c:v>62</c:v>
                </c:pt>
                <c:pt idx="60">
                  <c:v>58</c:v>
                </c:pt>
                <c:pt idx="61">
                  <c:v>54.5</c:v>
                </c:pt>
                <c:pt idx="62">
                  <c:v>55</c:v>
                </c:pt>
                <c:pt idx="63">
                  <c:v>59</c:v>
                </c:pt>
                <c:pt idx="64">
                  <c:v>67</c:v>
                </c:pt>
                <c:pt idx="65">
                  <c:v>67</c:v>
                </c:pt>
                <c:pt idx="66">
                  <c:v>64</c:v>
                </c:pt>
                <c:pt idx="67">
                  <c:v>63.5</c:v>
                </c:pt>
                <c:pt idx="68">
                  <c:v>52.5</c:v>
                </c:pt>
                <c:pt idx="69">
                  <c:v>48.5</c:v>
                </c:pt>
                <c:pt idx="70">
                  <c:v>36.5</c:v>
                </c:pt>
                <c:pt idx="71">
                  <c:v>11</c:v>
                </c:pt>
                <c:pt idx="72">
                  <c:v>-4</c:v>
                </c:pt>
                <c:pt idx="73">
                  <c:v>-9.5</c:v>
                </c:pt>
                <c:pt idx="74">
                  <c:v>3</c:v>
                </c:pt>
                <c:pt idx="75">
                  <c:v>4.5</c:v>
                </c:pt>
                <c:pt idx="76">
                  <c:v>6.5</c:v>
                </c:pt>
                <c:pt idx="77">
                  <c:v>10.5</c:v>
                </c:pt>
                <c:pt idx="78">
                  <c:v>11</c:v>
                </c:pt>
                <c:pt idx="79">
                  <c:v>30.5</c:v>
                </c:pt>
                <c:pt idx="80">
                  <c:v>37.5</c:v>
                </c:pt>
                <c:pt idx="81">
                  <c:v>26</c:v>
                </c:pt>
                <c:pt idx="82">
                  <c:v>18.5</c:v>
                </c:pt>
                <c:pt idx="83">
                  <c:v>14</c:v>
                </c:pt>
                <c:pt idx="84">
                  <c:v>12</c:v>
                </c:pt>
                <c:pt idx="85">
                  <c:v>10.5</c:v>
                </c:pt>
                <c:pt idx="86">
                  <c:v>16</c:v>
                </c:pt>
                <c:pt idx="87">
                  <c:v>21.5</c:v>
                </c:pt>
                <c:pt idx="88">
                  <c:v>23</c:v>
                </c:pt>
                <c:pt idx="89">
                  <c:v>27.5</c:v>
                </c:pt>
                <c:pt idx="90">
                  <c:v>37</c:v>
                </c:pt>
                <c:pt idx="91">
                  <c:v>46</c:v>
                </c:pt>
                <c:pt idx="92">
                  <c:v>38</c:v>
                </c:pt>
                <c:pt idx="93">
                  <c:v>35</c:v>
                </c:pt>
                <c:pt idx="94">
                  <c:v>41</c:v>
                </c:pt>
                <c:pt idx="95">
                  <c:v>43</c:v>
                </c:pt>
                <c:pt idx="96">
                  <c:v>40.5</c:v>
                </c:pt>
                <c:pt idx="97">
                  <c:v>37</c:v>
                </c:pt>
                <c:pt idx="98">
                  <c:v>42</c:v>
                </c:pt>
                <c:pt idx="99">
                  <c:v>10.5</c:v>
                </c:pt>
                <c:pt idx="100">
                  <c:v>-23.5</c:v>
                </c:pt>
                <c:pt idx="101">
                  <c:v>-25</c:v>
                </c:pt>
                <c:pt idx="10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01-4E1F-A863-9C0857CF4484}"/>
            </c:ext>
          </c:extLst>
        </c:ser>
        <c:ser>
          <c:idx val="0"/>
          <c:order val="2"/>
          <c:tx>
            <c:strRef>
              <c:f>Sheet1!$A$16</c:f>
              <c:strCache>
                <c:ptCount val="1"/>
                <c:pt idx="0">
                  <c:v>Svealand utom Sthlm</c:v>
                </c:pt>
              </c:strCache>
            </c:strRef>
          </c:tx>
          <c:spPr>
            <a:ln w="44450">
              <a:solidFill>
                <a:srgbClr val="FFBDBD"/>
              </a:solidFill>
              <a:prstDash val="solid"/>
            </a:ln>
            <a:effectLst>
              <a:outerShdw sx="1000" sy="1000" algn="t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A8-4A27-B057-89796DC0DF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Sheet1!$B$12:$CZ$13</c:f>
              <c:multiLvlStrCache>
                <c:ptCount val="103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Sheet1!$B$16:$CZ$16</c:f>
              <c:numCache>
                <c:formatCode>0</c:formatCode>
                <c:ptCount val="103"/>
                <c:pt idx="1">
                  <c:v>-12</c:v>
                </c:pt>
                <c:pt idx="2">
                  <c:v>-4</c:v>
                </c:pt>
                <c:pt idx="3">
                  <c:v>11</c:v>
                </c:pt>
                <c:pt idx="4">
                  <c:v>20</c:v>
                </c:pt>
                <c:pt idx="5">
                  <c:v>16</c:v>
                </c:pt>
                <c:pt idx="6">
                  <c:v>12.5</c:v>
                </c:pt>
                <c:pt idx="7">
                  <c:v>15</c:v>
                </c:pt>
                <c:pt idx="8">
                  <c:v>17.5</c:v>
                </c:pt>
                <c:pt idx="9">
                  <c:v>13.5</c:v>
                </c:pt>
                <c:pt idx="10">
                  <c:v>14.5</c:v>
                </c:pt>
                <c:pt idx="11">
                  <c:v>13.5</c:v>
                </c:pt>
                <c:pt idx="12">
                  <c:v>4</c:v>
                </c:pt>
                <c:pt idx="13">
                  <c:v>11</c:v>
                </c:pt>
                <c:pt idx="14">
                  <c:v>26.5</c:v>
                </c:pt>
                <c:pt idx="15">
                  <c:v>36</c:v>
                </c:pt>
                <c:pt idx="16">
                  <c:v>45.5</c:v>
                </c:pt>
                <c:pt idx="17">
                  <c:v>44</c:v>
                </c:pt>
                <c:pt idx="18">
                  <c:v>39</c:v>
                </c:pt>
                <c:pt idx="19">
                  <c:v>39.5</c:v>
                </c:pt>
                <c:pt idx="20">
                  <c:v>48</c:v>
                </c:pt>
                <c:pt idx="21">
                  <c:v>52.5</c:v>
                </c:pt>
                <c:pt idx="22">
                  <c:v>51</c:v>
                </c:pt>
                <c:pt idx="23">
                  <c:v>52.5</c:v>
                </c:pt>
                <c:pt idx="24">
                  <c:v>47.5</c:v>
                </c:pt>
                <c:pt idx="25">
                  <c:v>45</c:v>
                </c:pt>
                <c:pt idx="26">
                  <c:v>49</c:v>
                </c:pt>
                <c:pt idx="27">
                  <c:v>53</c:v>
                </c:pt>
                <c:pt idx="28">
                  <c:v>60.5</c:v>
                </c:pt>
                <c:pt idx="29">
                  <c:v>63</c:v>
                </c:pt>
                <c:pt idx="30">
                  <c:v>61.5</c:v>
                </c:pt>
                <c:pt idx="31">
                  <c:v>66</c:v>
                </c:pt>
                <c:pt idx="32">
                  <c:v>63.5</c:v>
                </c:pt>
                <c:pt idx="33">
                  <c:v>60</c:v>
                </c:pt>
                <c:pt idx="34">
                  <c:v>57.5</c:v>
                </c:pt>
                <c:pt idx="35">
                  <c:v>56</c:v>
                </c:pt>
                <c:pt idx="36">
                  <c:v>56.5</c:v>
                </c:pt>
                <c:pt idx="37">
                  <c:v>63</c:v>
                </c:pt>
                <c:pt idx="38">
                  <c:v>70.5</c:v>
                </c:pt>
                <c:pt idx="39">
                  <c:v>71</c:v>
                </c:pt>
                <c:pt idx="40">
                  <c:v>69.5</c:v>
                </c:pt>
                <c:pt idx="41">
                  <c:v>65.5</c:v>
                </c:pt>
                <c:pt idx="42">
                  <c:v>63.5</c:v>
                </c:pt>
                <c:pt idx="43">
                  <c:v>62</c:v>
                </c:pt>
                <c:pt idx="44">
                  <c:v>71.5</c:v>
                </c:pt>
                <c:pt idx="45">
                  <c:v>73.5</c:v>
                </c:pt>
                <c:pt idx="46">
                  <c:v>65</c:v>
                </c:pt>
                <c:pt idx="47">
                  <c:v>63</c:v>
                </c:pt>
                <c:pt idx="48">
                  <c:v>54.5</c:v>
                </c:pt>
                <c:pt idx="49">
                  <c:v>49.5</c:v>
                </c:pt>
                <c:pt idx="50">
                  <c:v>55</c:v>
                </c:pt>
                <c:pt idx="51">
                  <c:v>58</c:v>
                </c:pt>
                <c:pt idx="52">
                  <c:v>60</c:v>
                </c:pt>
                <c:pt idx="53">
                  <c:v>61.5</c:v>
                </c:pt>
                <c:pt idx="54">
                  <c:v>46</c:v>
                </c:pt>
                <c:pt idx="55">
                  <c:v>41</c:v>
                </c:pt>
                <c:pt idx="56">
                  <c:v>56.5</c:v>
                </c:pt>
                <c:pt idx="57">
                  <c:v>62</c:v>
                </c:pt>
                <c:pt idx="58">
                  <c:v>61</c:v>
                </c:pt>
                <c:pt idx="59">
                  <c:v>57.5</c:v>
                </c:pt>
                <c:pt idx="60">
                  <c:v>55.5</c:v>
                </c:pt>
                <c:pt idx="61">
                  <c:v>59.5</c:v>
                </c:pt>
                <c:pt idx="62">
                  <c:v>66</c:v>
                </c:pt>
                <c:pt idx="63">
                  <c:v>68.5</c:v>
                </c:pt>
                <c:pt idx="64">
                  <c:v>69.5</c:v>
                </c:pt>
                <c:pt idx="65">
                  <c:v>70</c:v>
                </c:pt>
                <c:pt idx="66">
                  <c:v>60</c:v>
                </c:pt>
                <c:pt idx="67">
                  <c:v>58.5</c:v>
                </c:pt>
                <c:pt idx="68">
                  <c:v>58</c:v>
                </c:pt>
                <c:pt idx="69">
                  <c:v>54.5</c:v>
                </c:pt>
                <c:pt idx="70">
                  <c:v>38</c:v>
                </c:pt>
                <c:pt idx="71">
                  <c:v>14</c:v>
                </c:pt>
                <c:pt idx="72">
                  <c:v>-5.5</c:v>
                </c:pt>
                <c:pt idx="73">
                  <c:v>-15</c:v>
                </c:pt>
                <c:pt idx="74">
                  <c:v>-5</c:v>
                </c:pt>
                <c:pt idx="75">
                  <c:v>1.5</c:v>
                </c:pt>
                <c:pt idx="76">
                  <c:v>10.5</c:v>
                </c:pt>
                <c:pt idx="77">
                  <c:v>9.5</c:v>
                </c:pt>
                <c:pt idx="78">
                  <c:v>8</c:v>
                </c:pt>
                <c:pt idx="79">
                  <c:v>22.5</c:v>
                </c:pt>
                <c:pt idx="80">
                  <c:v>31.5</c:v>
                </c:pt>
                <c:pt idx="81">
                  <c:v>20</c:v>
                </c:pt>
                <c:pt idx="82">
                  <c:v>14</c:v>
                </c:pt>
                <c:pt idx="83">
                  <c:v>22.5</c:v>
                </c:pt>
                <c:pt idx="84">
                  <c:v>9</c:v>
                </c:pt>
                <c:pt idx="85">
                  <c:v>8.5</c:v>
                </c:pt>
                <c:pt idx="86">
                  <c:v>17.5</c:v>
                </c:pt>
                <c:pt idx="87">
                  <c:v>12.5</c:v>
                </c:pt>
                <c:pt idx="88">
                  <c:v>23</c:v>
                </c:pt>
                <c:pt idx="89">
                  <c:v>30.5</c:v>
                </c:pt>
                <c:pt idx="90">
                  <c:v>38</c:v>
                </c:pt>
                <c:pt idx="91">
                  <c:v>36</c:v>
                </c:pt>
                <c:pt idx="92">
                  <c:v>30</c:v>
                </c:pt>
                <c:pt idx="93">
                  <c:v>36</c:v>
                </c:pt>
                <c:pt idx="94">
                  <c:v>37.5</c:v>
                </c:pt>
                <c:pt idx="95">
                  <c:v>34.5</c:v>
                </c:pt>
                <c:pt idx="96">
                  <c:v>39</c:v>
                </c:pt>
                <c:pt idx="97">
                  <c:v>49.5</c:v>
                </c:pt>
                <c:pt idx="98">
                  <c:v>50.5</c:v>
                </c:pt>
                <c:pt idx="99">
                  <c:v>16.5</c:v>
                </c:pt>
                <c:pt idx="100">
                  <c:v>-23</c:v>
                </c:pt>
                <c:pt idx="101">
                  <c:v>-25.5</c:v>
                </c:pt>
                <c:pt idx="102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01-4E1F-A863-9C0857CF4484}"/>
            </c:ext>
          </c:extLst>
        </c:ser>
        <c:ser>
          <c:idx val="2"/>
          <c:order val="3"/>
          <c:tx>
            <c:strRef>
              <c:f>Sheet1!$A$17</c:f>
              <c:strCache>
                <c:ptCount val="1"/>
                <c:pt idx="0">
                  <c:v>Stockholm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A8-4A27-B057-89796DC0DF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Sheet1!$B$12:$CZ$13</c:f>
              <c:multiLvlStrCache>
                <c:ptCount val="103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Sheet1!$B$17:$CZ$17</c:f>
              <c:numCache>
                <c:formatCode>0</c:formatCode>
                <c:ptCount val="103"/>
                <c:pt idx="1">
                  <c:v>-3.5</c:v>
                </c:pt>
                <c:pt idx="2">
                  <c:v>4</c:v>
                </c:pt>
                <c:pt idx="3">
                  <c:v>15.5</c:v>
                </c:pt>
                <c:pt idx="4">
                  <c:v>29</c:v>
                </c:pt>
                <c:pt idx="5">
                  <c:v>30.5</c:v>
                </c:pt>
                <c:pt idx="6">
                  <c:v>25.5</c:v>
                </c:pt>
                <c:pt idx="7">
                  <c:v>29</c:v>
                </c:pt>
                <c:pt idx="8">
                  <c:v>32</c:v>
                </c:pt>
                <c:pt idx="9">
                  <c:v>28.5</c:v>
                </c:pt>
                <c:pt idx="10">
                  <c:v>23</c:v>
                </c:pt>
                <c:pt idx="11">
                  <c:v>18</c:v>
                </c:pt>
                <c:pt idx="12">
                  <c:v>18.5</c:v>
                </c:pt>
                <c:pt idx="13">
                  <c:v>27.5</c:v>
                </c:pt>
                <c:pt idx="14">
                  <c:v>40.5</c:v>
                </c:pt>
                <c:pt idx="15">
                  <c:v>54.5</c:v>
                </c:pt>
                <c:pt idx="16">
                  <c:v>62.5</c:v>
                </c:pt>
                <c:pt idx="17">
                  <c:v>56.5</c:v>
                </c:pt>
                <c:pt idx="18">
                  <c:v>54.5</c:v>
                </c:pt>
                <c:pt idx="19">
                  <c:v>58.5</c:v>
                </c:pt>
                <c:pt idx="20">
                  <c:v>58.5</c:v>
                </c:pt>
                <c:pt idx="21">
                  <c:v>61.5</c:v>
                </c:pt>
                <c:pt idx="22">
                  <c:v>67.5</c:v>
                </c:pt>
                <c:pt idx="23">
                  <c:v>68.5</c:v>
                </c:pt>
                <c:pt idx="24">
                  <c:v>65.5</c:v>
                </c:pt>
                <c:pt idx="25">
                  <c:v>64</c:v>
                </c:pt>
                <c:pt idx="26">
                  <c:v>68.5</c:v>
                </c:pt>
                <c:pt idx="27">
                  <c:v>68.5</c:v>
                </c:pt>
                <c:pt idx="28">
                  <c:v>68.5</c:v>
                </c:pt>
                <c:pt idx="29">
                  <c:v>69</c:v>
                </c:pt>
                <c:pt idx="30">
                  <c:v>70</c:v>
                </c:pt>
                <c:pt idx="31">
                  <c:v>71.5</c:v>
                </c:pt>
                <c:pt idx="32">
                  <c:v>71.5</c:v>
                </c:pt>
                <c:pt idx="33">
                  <c:v>71.5</c:v>
                </c:pt>
                <c:pt idx="34">
                  <c:v>70</c:v>
                </c:pt>
                <c:pt idx="35">
                  <c:v>65.5</c:v>
                </c:pt>
                <c:pt idx="36">
                  <c:v>65.5</c:v>
                </c:pt>
                <c:pt idx="37">
                  <c:v>75.5</c:v>
                </c:pt>
                <c:pt idx="38">
                  <c:v>78.5</c:v>
                </c:pt>
                <c:pt idx="39">
                  <c:v>79</c:v>
                </c:pt>
                <c:pt idx="40">
                  <c:v>74.5</c:v>
                </c:pt>
                <c:pt idx="41">
                  <c:v>72.5</c:v>
                </c:pt>
                <c:pt idx="42">
                  <c:v>72.5</c:v>
                </c:pt>
                <c:pt idx="43">
                  <c:v>72.5</c:v>
                </c:pt>
                <c:pt idx="44">
                  <c:v>75.5</c:v>
                </c:pt>
                <c:pt idx="45">
                  <c:v>74.5</c:v>
                </c:pt>
                <c:pt idx="46">
                  <c:v>68.5</c:v>
                </c:pt>
                <c:pt idx="47">
                  <c:v>62</c:v>
                </c:pt>
                <c:pt idx="48">
                  <c:v>54.5</c:v>
                </c:pt>
                <c:pt idx="49">
                  <c:v>49.5</c:v>
                </c:pt>
                <c:pt idx="50">
                  <c:v>57.5</c:v>
                </c:pt>
                <c:pt idx="51">
                  <c:v>68.5</c:v>
                </c:pt>
                <c:pt idx="52">
                  <c:v>69.5</c:v>
                </c:pt>
                <c:pt idx="53">
                  <c:v>50</c:v>
                </c:pt>
                <c:pt idx="54">
                  <c:v>33.5</c:v>
                </c:pt>
                <c:pt idx="55">
                  <c:v>35.5</c:v>
                </c:pt>
                <c:pt idx="56">
                  <c:v>50</c:v>
                </c:pt>
                <c:pt idx="57">
                  <c:v>57</c:v>
                </c:pt>
                <c:pt idx="58">
                  <c:v>58</c:v>
                </c:pt>
                <c:pt idx="59">
                  <c:v>60.5</c:v>
                </c:pt>
                <c:pt idx="60">
                  <c:v>63</c:v>
                </c:pt>
                <c:pt idx="61">
                  <c:v>62.5</c:v>
                </c:pt>
                <c:pt idx="62">
                  <c:v>62</c:v>
                </c:pt>
                <c:pt idx="63">
                  <c:v>67</c:v>
                </c:pt>
                <c:pt idx="64">
                  <c:v>70.5</c:v>
                </c:pt>
                <c:pt idx="65">
                  <c:v>65.5</c:v>
                </c:pt>
                <c:pt idx="66">
                  <c:v>61.5</c:v>
                </c:pt>
                <c:pt idx="67">
                  <c:v>59</c:v>
                </c:pt>
                <c:pt idx="68">
                  <c:v>52.5</c:v>
                </c:pt>
                <c:pt idx="69">
                  <c:v>47</c:v>
                </c:pt>
                <c:pt idx="70">
                  <c:v>17.5</c:v>
                </c:pt>
                <c:pt idx="71">
                  <c:v>-24</c:v>
                </c:pt>
                <c:pt idx="72">
                  <c:v>-31</c:v>
                </c:pt>
                <c:pt idx="73">
                  <c:v>-21</c:v>
                </c:pt>
                <c:pt idx="74">
                  <c:v>-17</c:v>
                </c:pt>
                <c:pt idx="75">
                  <c:v>-3.5</c:v>
                </c:pt>
                <c:pt idx="76">
                  <c:v>0.5</c:v>
                </c:pt>
                <c:pt idx="77">
                  <c:v>-6.5</c:v>
                </c:pt>
                <c:pt idx="78">
                  <c:v>-5.5</c:v>
                </c:pt>
                <c:pt idx="79">
                  <c:v>4.5</c:v>
                </c:pt>
                <c:pt idx="80">
                  <c:v>22</c:v>
                </c:pt>
                <c:pt idx="81">
                  <c:v>19</c:v>
                </c:pt>
                <c:pt idx="82">
                  <c:v>-4</c:v>
                </c:pt>
                <c:pt idx="83">
                  <c:v>-8</c:v>
                </c:pt>
                <c:pt idx="84">
                  <c:v>-4</c:v>
                </c:pt>
                <c:pt idx="85">
                  <c:v>-1</c:v>
                </c:pt>
                <c:pt idx="86">
                  <c:v>5</c:v>
                </c:pt>
                <c:pt idx="87">
                  <c:v>3</c:v>
                </c:pt>
                <c:pt idx="88">
                  <c:v>9.5</c:v>
                </c:pt>
                <c:pt idx="89">
                  <c:v>22.5</c:v>
                </c:pt>
                <c:pt idx="90">
                  <c:v>26</c:v>
                </c:pt>
                <c:pt idx="91">
                  <c:v>28.5</c:v>
                </c:pt>
                <c:pt idx="92">
                  <c:v>32</c:v>
                </c:pt>
                <c:pt idx="93">
                  <c:v>41.5</c:v>
                </c:pt>
                <c:pt idx="94">
                  <c:v>41</c:v>
                </c:pt>
                <c:pt idx="95">
                  <c:v>41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11</c:v>
                </c:pt>
                <c:pt idx="100">
                  <c:v>-25</c:v>
                </c:pt>
                <c:pt idx="101">
                  <c:v>-26.5</c:v>
                </c:pt>
                <c:pt idx="102">
                  <c:v>-5.5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01-4E1F-A863-9C0857CF4484}"/>
            </c:ext>
          </c:extLst>
        </c:ser>
        <c:ser>
          <c:idx val="3"/>
          <c:order val="4"/>
          <c:tx>
            <c:strRef>
              <c:f>Sheet1!$A$18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8-4A27-B057-89796DC0DF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Sheet1!$B$12:$CZ$13</c:f>
              <c:multiLvlStrCache>
                <c:ptCount val="103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Sheet1!$B$18:$CZ$18</c:f>
              <c:numCache>
                <c:formatCode>0</c:formatCode>
                <c:ptCount val="103"/>
                <c:pt idx="1">
                  <c:v>-18.5</c:v>
                </c:pt>
                <c:pt idx="2">
                  <c:v>-15</c:v>
                </c:pt>
                <c:pt idx="3">
                  <c:v>8.5</c:v>
                </c:pt>
                <c:pt idx="4">
                  <c:v>15.5</c:v>
                </c:pt>
                <c:pt idx="5">
                  <c:v>14</c:v>
                </c:pt>
                <c:pt idx="6">
                  <c:v>11.5</c:v>
                </c:pt>
                <c:pt idx="7">
                  <c:v>11</c:v>
                </c:pt>
                <c:pt idx="8">
                  <c:v>9</c:v>
                </c:pt>
                <c:pt idx="9">
                  <c:v>8</c:v>
                </c:pt>
                <c:pt idx="10">
                  <c:v>13.5</c:v>
                </c:pt>
                <c:pt idx="11">
                  <c:v>9.5</c:v>
                </c:pt>
                <c:pt idx="12">
                  <c:v>4</c:v>
                </c:pt>
                <c:pt idx="13">
                  <c:v>18</c:v>
                </c:pt>
                <c:pt idx="14">
                  <c:v>35.5</c:v>
                </c:pt>
                <c:pt idx="15">
                  <c:v>45.5</c:v>
                </c:pt>
                <c:pt idx="16">
                  <c:v>47</c:v>
                </c:pt>
                <c:pt idx="17">
                  <c:v>43</c:v>
                </c:pt>
                <c:pt idx="18">
                  <c:v>43.5</c:v>
                </c:pt>
                <c:pt idx="19">
                  <c:v>50.5</c:v>
                </c:pt>
                <c:pt idx="20">
                  <c:v>52</c:v>
                </c:pt>
                <c:pt idx="21">
                  <c:v>50.5</c:v>
                </c:pt>
                <c:pt idx="22">
                  <c:v>53</c:v>
                </c:pt>
                <c:pt idx="23">
                  <c:v>56.5</c:v>
                </c:pt>
                <c:pt idx="24">
                  <c:v>56.5</c:v>
                </c:pt>
                <c:pt idx="25">
                  <c:v>49</c:v>
                </c:pt>
                <c:pt idx="26">
                  <c:v>49.5</c:v>
                </c:pt>
                <c:pt idx="27">
                  <c:v>53</c:v>
                </c:pt>
                <c:pt idx="28">
                  <c:v>53.5</c:v>
                </c:pt>
                <c:pt idx="29">
                  <c:v>57</c:v>
                </c:pt>
                <c:pt idx="30">
                  <c:v>59</c:v>
                </c:pt>
                <c:pt idx="31">
                  <c:v>62.5</c:v>
                </c:pt>
                <c:pt idx="32">
                  <c:v>67.5</c:v>
                </c:pt>
                <c:pt idx="33">
                  <c:v>63</c:v>
                </c:pt>
                <c:pt idx="34">
                  <c:v>57</c:v>
                </c:pt>
                <c:pt idx="35">
                  <c:v>57.5</c:v>
                </c:pt>
                <c:pt idx="36">
                  <c:v>57.5</c:v>
                </c:pt>
                <c:pt idx="37">
                  <c:v>62</c:v>
                </c:pt>
                <c:pt idx="38">
                  <c:v>66</c:v>
                </c:pt>
                <c:pt idx="39">
                  <c:v>64</c:v>
                </c:pt>
                <c:pt idx="40">
                  <c:v>65</c:v>
                </c:pt>
                <c:pt idx="41">
                  <c:v>64</c:v>
                </c:pt>
                <c:pt idx="42">
                  <c:v>66</c:v>
                </c:pt>
                <c:pt idx="43">
                  <c:v>72</c:v>
                </c:pt>
                <c:pt idx="44">
                  <c:v>71</c:v>
                </c:pt>
                <c:pt idx="45">
                  <c:v>70</c:v>
                </c:pt>
                <c:pt idx="46">
                  <c:v>66</c:v>
                </c:pt>
                <c:pt idx="47">
                  <c:v>60.5</c:v>
                </c:pt>
                <c:pt idx="48">
                  <c:v>54</c:v>
                </c:pt>
                <c:pt idx="49">
                  <c:v>50</c:v>
                </c:pt>
                <c:pt idx="50">
                  <c:v>58.5</c:v>
                </c:pt>
                <c:pt idx="51">
                  <c:v>69.5</c:v>
                </c:pt>
                <c:pt idx="52">
                  <c:v>71</c:v>
                </c:pt>
                <c:pt idx="53">
                  <c:v>60</c:v>
                </c:pt>
                <c:pt idx="54">
                  <c:v>46.5</c:v>
                </c:pt>
                <c:pt idx="55">
                  <c:v>42.5</c:v>
                </c:pt>
                <c:pt idx="56">
                  <c:v>50</c:v>
                </c:pt>
                <c:pt idx="57">
                  <c:v>54.5</c:v>
                </c:pt>
                <c:pt idx="58">
                  <c:v>58</c:v>
                </c:pt>
                <c:pt idx="59">
                  <c:v>66.5</c:v>
                </c:pt>
                <c:pt idx="60">
                  <c:v>66</c:v>
                </c:pt>
                <c:pt idx="61">
                  <c:v>60</c:v>
                </c:pt>
                <c:pt idx="62">
                  <c:v>64.5</c:v>
                </c:pt>
                <c:pt idx="63">
                  <c:v>71</c:v>
                </c:pt>
                <c:pt idx="64">
                  <c:v>65.5</c:v>
                </c:pt>
                <c:pt idx="65">
                  <c:v>65.5</c:v>
                </c:pt>
                <c:pt idx="66">
                  <c:v>67.5</c:v>
                </c:pt>
                <c:pt idx="67">
                  <c:v>64.5</c:v>
                </c:pt>
                <c:pt idx="68">
                  <c:v>57.5</c:v>
                </c:pt>
                <c:pt idx="69">
                  <c:v>50.5</c:v>
                </c:pt>
                <c:pt idx="70">
                  <c:v>28</c:v>
                </c:pt>
                <c:pt idx="71">
                  <c:v>5</c:v>
                </c:pt>
                <c:pt idx="72">
                  <c:v>0</c:v>
                </c:pt>
                <c:pt idx="73">
                  <c:v>-1.5</c:v>
                </c:pt>
                <c:pt idx="74">
                  <c:v>5</c:v>
                </c:pt>
                <c:pt idx="75">
                  <c:v>12</c:v>
                </c:pt>
                <c:pt idx="76">
                  <c:v>12.5</c:v>
                </c:pt>
                <c:pt idx="77">
                  <c:v>13.5</c:v>
                </c:pt>
                <c:pt idx="78">
                  <c:v>17</c:v>
                </c:pt>
                <c:pt idx="79">
                  <c:v>19.5</c:v>
                </c:pt>
                <c:pt idx="80">
                  <c:v>23.5</c:v>
                </c:pt>
                <c:pt idx="81">
                  <c:v>29.5</c:v>
                </c:pt>
                <c:pt idx="82">
                  <c:v>23</c:v>
                </c:pt>
                <c:pt idx="83">
                  <c:v>9.5</c:v>
                </c:pt>
                <c:pt idx="84">
                  <c:v>4</c:v>
                </c:pt>
                <c:pt idx="85">
                  <c:v>5</c:v>
                </c:pt>
                <c:pt idx="86">
                  <c:v>6.5</c:v>
                </c:pt>
                <c:pt idx="87">
                  <c:v>12</c:v>
                </c:pt>
                <c:pt idx="88">
                  <c:v>21.5</c:v>
                </c:pt>
                <c:pt idx="89">
                  <c:v>28.5</c:v>
                </c:pt>
                <c:pt idx="90">
                  <c:v>33.5</c:v>
                </c:pt>
                <c:pt idx="91">
                  <c:v>36.5</c:v>
                </c:pt>
                <c:pt idx="92">
                  <c:v>42.5</c:v>
                </c:pt>
                <c:pt idx="93">
                  <c:v>44.5</c:v>
                </c:pt>
                <c:pt idx="94">
                  <c:v>39.5</c:v>
                </c:pt>
                <c:pt idx="95">
                  <c:v>38.5</c:v>
                </c:pt>
                <c:pt idx="96">
                  <c:v>38</c:v>
                </c:pt>
                <c:pt idx="97">
                  <c:v>39.5</c:v>
                </c:pt>
                <c:pt idx="98">
                  <c:v>45.5</c:v>
                </c:pt>
                <c:pt idx="99">
                  <c:v>10.5</c:v>
                </c:pt>
                <c:pt idx="100">
                  <c:v>-27.5</c:v>
                </c:pt>
                <c:pt idx="101">
                  <c:v>-23.5</c:v>
                </c:pt>
                <c:pt idx="10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01-4E1F-A863-9C0857CF4484}"/>
            </c:ext>
          </c:extLst>
        </c:ser>
        <c:ser>
          <c:idx val="4"/>
          <c:order val="5"/>
          <c:tx>
            <c:strRef>
              <c:f>Sheet1!$A$19</c:f>
              <c:strCache>
                <c:ptCount val="1"/>
                <c:pt idx="0">
                  <c:v>Östra Götaland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8-4A27-B057-89796DC0DF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Sheet1!$B$12:$CZ$13</c:f>
              <c:multiLvlStrCache>
                <c:ptCount val="103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Sheet1!$B$19:$CZ$19</c:f>
              <c:numCache>
                <c:formatCode>0</c:formatCode>
                <c:ptCount val="103"/>
                <c:pt idx="1">
                  <c:v>-22</c:v>
                </c:pt>
                <c:pt idx="2">
                  <c:v>-2.5</c:v>
                </c:pt>
                <c:pt idx="3">
                  <c:v>4</c:v>
                </c:pt>
                <c:pt idx="4">
                  <c:v>16.5</c:v>
                </c:pt>
                <c:pt idx="5">
                  <c:v>14.5</c:v>
                </c:pt>
                <c:pt idx="6">
                  <c:v>5</c:v>
                </c:pt>
                <c:pt idx="7">
                  <c:v>11.5</c:v>
                </c:pt>
                <c:pt idx="8">
                  <c:v>5.5</c:v>
                </c:pt>
                <c:pt idx="9">
                  <c:v>2</c:v>
                </c:pt>
                <c:pt idx="10">
                  <c:v>5</c:v>
                </c:pt>
                <c:pt idx="11">
                  <c:v>-0.5</c:v>
                </c:pt>
                <c:pt idx="12">
                  <c:v>0.5</c:v>
                </c:pt>
                <c:pt idx="13">
                  <c:v>12</c:v>
                </c:pt>
                <c:pt idx="14">
                  <c:v>25.5</c:v>
                </c:pt>
                <c:pt idx="15">
                  <c:v>37</c:v>
                </c:pt>
                <c:pt idx="16">
                  <c:v>35</c:v>
                </c:pt>
                <c:pt idx="17">
                  <c:v>29.5</c:v>
                </c:pt>
                <c:pt idx="18">
                  <c:v>29.5</c:v>
                </c:pt>
                <c:pt idx="19">
                  <c:v>35.5</c:v>
                </c:pt>
                <c:pt idx="20">
                  <c:v>42.5</c:v>
                </c:pt>
                <c:pt idx="21">
                  <c:v>44.5</c:v>
                </c:pt>
                <c:pt idx="22">
                  <c:v>44</c:v>
                </c:pt>
                <c:pt idx="23">
                  <c:v>44.5</c:v>
                </c:pt>
                <c:pt idx="24">
                  <c:v>50</c:v>
                </c:pt>
                <c:pt idx="25">
                  <c:v>49.5</c:v>
                </c:pt>
                <c:pt idx="26">
                  <c:v>47.5</c:v>
                </c:pt>
                <c:pt idx="27">
                  <c:v>51.5</c:v>
                </c:pt>
                <c:pt idx="28">
                  <c:v>48.5</c:v>
                </c:pt>
                <c:pt idx="29">
                  <c:v>47.5</c:v>
                </c:pt>
                <c:pt idx="30">
                  <c:v>61.5</c:v>
                </c:pt>
                <c:pt idx="31">
                  <c:v>66</c:v>
                </c:pt>
                <c:pt idx="32">
                  <c:v>61</c:v>
                </c:pt>
                <c:pt idx="33">
                  <c:v>56.5</c:v>
                </c:pt>
                <c:pt idx="34">
                  <c:v>52</c:v>
                </c:pt>
                <c:pt idx="35">
                  <c:v>50</c:v>
                </c:pt>
                <c:pt idx="36">
                  <c:v>56.5</c:v>
                </c:pt>
                <c:pt idx="37">
                  <c:v>61.5</c:v>
                </c:pt>
                <c:pt idx="38">
                  <c:v>59</c:v>
                </c:pt>
                <c:pt idx="39">
                  <c:v>59.5</c:v>
                </c:pt>
                <c:pt idx="40">
                  <c:v>64.5</c:v>
                </c:pt>
                <c:pt idx="41">
                  <c:v>64.5</c:v>
                </c:pt>
                <c:pt idx="42">
                  <c:v>64</c:v>
                </c:pt>
                <c:pt idx="43">
                  <c:v>64</c:v>
                </c:pt>
                <c:pt idx="44">
                  <c:v>61.5</c:v>
                </c:pt>
                <c:pt idx="45">
                  <c:v>62</c:v>
                </c:pt>
                <c:pt idx="46">
                  <c:v>56</c:v>
                </c:pt>
                <c:pt idx="47">
                  <c:v>49</c:v>
                </c:pt>
                <c:pt idx="48">
                  <c:v>43.5</c:v>
                </c:pt>
                <c:pt idx="49">
                  <c:v>47.5</c:v>
                </c:pt>
                <c:pt idx="50">
                  <c:v>56</c:v>
                </c:pt>
                <c:pt idx="51">
                  <c:v>59</c:v>
                </c:pt>
                <c:pt idx="52">
                  <c:v>63</c:v>
                </c:pt>
                <c:pt idx="53">
                  <c:v>61.5</c:v>
                </c:pt>
                <c:pt idx="54">
                  <c:v>47</c:v>
                </c:pt>
                <c:pt idx="55">
                  <c:v>44</c:v>
                </c:pt>
                <c:pt idx="56">
                  <c:v>54.5</c:v>
                </c:pt>
                <c:pt idx="57">
                  <c:v>56.5</c:v>
                </c:pt>
                <c:pt idx="58">
                  <c:v>61.5</c:v>
                </c:pt>
                <c:pt idx="59">
                  <c:v>69</c:v>
                </c:pt>
                <c:pt idx="60">
                  <c:v>59</c:v>
                </c:pt>
                <c:pt idx="61">
                  <c:v>53</c:v>
                </c:pt>
                <c:pt idx="62">
                  <c:v>62.5</c:v>
                </c:pt>
                <c:pt idx="63">
                  <c:v>65.5</c:v>
                </c:pt>
                <c:pt idx="64">
                  <c:v>68.5</c:v>
                </c:pt>
                <c:pt idx="65">
                  <c:v>72</c:v>
                </c:pt>
                <c:pt idx="66">
                  <c:v>69</c:v>
                </c:pt>
                <c:pt idx="67">
                  <c:v>61</c:v>
                </c:pt>
                <c:pt idx="68">
                  <c:v>59</c:v>
                </c:pt>
                <c:pt idx="69">
                  <c:v>53.5</c:v>
                </c:pt>
                <c:pt idx="70">
                  <c:v>29.5</c:v>
                </c:pt>
                <c:pt idx="71">
                  <c:v>4.5</c:v>
                </c:pt>
                <c:pt idx="72">
                  <c:v>-11.5</c:v>
                </c:pt>
                <c:pt idx="73">
                  <c:v>-6</c:v>
                </c:pt>
                <c:pt idx="74">
                  <c:v>10</c:v>
                </c:pt>
                <c:pt idx="75">
                  <c:v>3</c:v>
                </c:pt>
                <c:pt idx="76">
                  <c:v>3</c:v>
                </c:pt>
                <c:pt idx="77">
                  <c:v>9.5</c:v>
                </c:pt>
                <c:pt idx="78">
                  <c:v>11.5</c:v>
                </c:pt>
                <c:pt idx="79">
                  <c:v>22</c:v>
                </c:pt>
                <c:pt idx="80">
                  <c:v>31.5</c:v>
                </c:pt>
                <c:pt idx="81">
                  <c:v>33</c:v>
                </c:pt>
                <c:pt idx="82">
                  <c:v>26</c:v>
                </c:pt>
                <c:pt idx="83">
                  <c:v>20</c:v>
                </c:pt>
                <c:pt idx="84">
                  <c:v>11</c:v>
                </c:pt>
                <c:pt idx="85">
                  <c:v>7.5</c:v>
                </c:pt>
                <c:pt idx="86">
                  <c:v>14.5</c:v>
                </c:pt>
                <c:pt idx="87">
                  <c:v>27</c:v>
                </c:pt>
                <c:pt idx="88">
                  <c:v>33.5</c:v>
                </c:pt>
                <c:pt idx="89">
                  <c:v>34</c:v>
                </c:pt>
                <c:pt idx="90">
                  <c:v>40.5</c:v>
                </c:pt>
                <c:pt idx="91">
                  <c:v>42.5</c:v>
                </c:pt>
                <c:pt idx="92">
                  <c:v>42</c:v>
                </c:pt>
                <c:pt idx="93">
                  <c:v>43</c:v>
                </c:pt>
                <c:pt idx="94">
                  <c:v>50.5</c:v>
                </c:pt>
                <c:pt idx="95">
                  <c:v>49.5</c:v>
                </c:pt>
                <c:pt idx="96">
                  <c:v>38.5</c:v>
                </c:pt>
                <c:pt idx="97">
                  <c:v>33.5</c:v>
                </c:pt>
                <c:pt idx="98">
                  <c:v>36</c:v>
                </c:pt>
                <c:pt idx="99">
                  <c:v>15</c:v>
                </c:pt>
                <c:pt idx="100">
                  <c:v>-19.5</c:v>
                </c:pt>
                <c:pt idx="101">
                  <c:v>-25</c:v>
                </c:pt>
                <c:pt idx="102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01-4E1F-A863-9C0857CF4484}"/>
            </c:ext>
          </c:extLst>
        </c:ser>
        <c:ser>
          <c:idx val="5"/>
          <c:order val="6"/>
          <c:tx>
            <c:strRef>
              <c:f>Sheet1!$A$20</c:f>
              <c:strCache>
                <c:ptCount val="1"/>
                <c:pt idx="0">
                  <c:v>Skåne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8-4A27-B057-89796DC0DF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Sheet1!$B$12:$CZ$13</c:f>
              <c:multiLvlStrCache>
                <c:ptCount val="103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Sheet1!$B$20:$CZ$20</c:f>
              <c:numCache>
                <c:formatCode>0</c:formatCode>
                <c:ptCount val="103"/>
                <c:pt idx="1">
                  <c:v>-25</c:v>
                </c:pt>
                <c:pt idx="2">
                  <c:v>-18</c:v>
                </c:pt>
                <c:pt idx="3">
                  <c:v>0</c:v>
                </c:pt>
                <c:pt idx="4">
                  <c:v>9.5</c:v>
                </c:pt>
                <c:pt idx="5">
                  <c:v>3.5</c:v>
                </c:pt>
                <c:pt idx="6">
                  <c:v>-2.5</c:v>
                </c:pt>
                <c:pt idx="7">
                  <c:v>0.5</c:v>
                </c:pt>
                <c:pt idx="8">
                  <c:v>1.5</c:v>
                </c:pt>
                <c:pt idx="9">
                  <c:v>-5</c:v>
                </c:pt>
                <c:pt idx="10">
                  <c:v>1</c:v>
                </c:pt>
                <c:pt idx="11">
                  <c:v>-3.5</c:v>
                </c:pt>
                <c:pt idx="12">
                  <c:v>-12.5</c:v>
                </c:pt>
                <c:pt idx="13">
                  <c:v>0.5</c:v>
                </c:pt>
                <c:pt idx="14">
                  <c:v>7</c:v>
                </c:pt>
                <c:pt idx="15">
                  <c:v>12.5</c:v>
                </c:pt>
                <c:pt idx="16">
                  <c:v>27</c:v>
                </c:pt>
                <c:pt idx="17">
                  <c:v>33</c:v>
                </c:pt>
                <c:pt idx="18">
                  <c:v>30</c:v>
                </c:pt>
                <c:pt idx="19">
                  <c:v>26.5</c:v>
                </c:pt>
                <c:pt idx="20">
                  <c:v>37.5</c:v>
                </c:pt>
                <c:pt idx="21">
                  <c:v>42</c:v>
                </c:pt>
                <c:pt idx="22">
                  <c:v>38</c:v>
                </c:pt>
                <c:pt idx="23">
                  <c:v>36.5</c:v>
                </c:pt>
                <c:pt idx="24">
                  <c:v>39.5</c:v>
                </c:pt>
                <c:pt idx="25">
                  <c:v>37.5</c:v>
                </c:pt>
                <c:pt idx="26">
                  <c:v>34</c:v>
                </c:pt>
                <c:pt idx="27">
                  <c:v>48</c:v>
                </c:pt>
                <c:pt idx="28">
                  <c:v>56</c:v>
                </c:pt>
                <c:pt idx="29">
                  <c:v>45.5</c:v>
                </c:pt>
                <c:pt idx="30">
                  <c:v>42.5</c:v>
                </c:pt>
                <c:pt idx="31">
                  <c:v>50.5</c:v>
                </c:pt>
                <c:pt idx="32">
                  <c:v>46.5</c:v>
                </c:pt>
                <c:pt idx="33">
                  <c:v>46</c:v>
                </c:pt>
                <c:pt idx="34">
                  <c:v>50</c:v>
                </c:pt>
                <c:pt idx="35">
                  <c:v>51</c:v>
                </c:pt>
                <c:pt idx="36">
                  <c:v>48.5</c:v>
                </c:pt>
                <c:pt idx="37">
                  <c:v>45</c:v>
                </c:pt>
                <c:pt idx="38">
                  <c:v>56.5</c:v>
                </c:pt>
                <c:pt idx="39">
                  <c:v>58.5</c:v>
                </c:pt>
                <c:pt idx="40">
                  <c:v>50.5</c:v>
                </c:pt>
                <c:pt idx="41">
                  <c:v>62.5</c:v>
                </c:pt>
                <c:pt idx="42">
                  <c:v>63</c:v>
                </c:pt>
                <c:pt idx="43">
                  <c:v>56.5</c:v>
                </c:pt>
                <c:pt idx="44">
                  <c:v>61</c:v>
                </c:pt>
                <c:pt idx="45">
                  <c:v>59</c:v>
                </c:pt>
                <c:pt idx="46">
                  <c:v>56</c:v>
                </c:pt>
                <c:pt idx="47">
                  <c:v>50.5</c:v>
                </c:pt>
                <c:pt idx="48">
                  <c:v>43.5</c:v>
                </c:pt>
                <c:pt idx="49">
                  <c:v>44.5</c:v>
                </c:pt>
                <c:pt idx="50">
                  <c:v>49</c:v>
                </c:pt>
                <c:pt idx="51">
                  <c:v>56.5</c:v>
                </c:pt>
                <c:pt idx="52">
                  <c:v>60.5</c:v>
                </c:pt>
                <c:pt idx="53">
                  <c:v>56</c:v>
                </c:pt>
                <c:pt idx="54">
                  <c:v>42.5</c:v>
                </c:pt>
                <c:pt idx="55">
                  <c:v>42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60</c:v>
                </c:pt>
                <c:pt idx="60">
                  <c:v>62</c:v>
                </c:pt>
                <c:pt idx="61">
                  <c:v>70.5</c:v>
                </c:pt>
                <c:pt idx="62">
                  <c:v>73.5</c:v>
                </c:pt>
                <c:pt idx="63">
                  <c:v>72</c:v>
                </c:pt>
                <c:pt idx="64">
                  <c:v>70.5</c:v>
                </c:pt>
                <c:pt idx="65">
                  <c:v>64.5</c:v>
                </c:pt>
                <c:pt idx="66">
                  <c:v>61.5</c:v>
                </c:pt>
                <c:pt idx="67">
                  <c:v>56</c:v>
                </c:pt>
                <c:pt idx="68">
                  <c:v>46.5</c:v>
                </c:pt>
                <c:pt idx="69">
                  <c:v>49.5</c:v>
                </c:pt>
                <c:pt idx="70">
                  <c:v>40.5</c:v>
                </c:pt>
                <c:pt idx="71">
                  <c:v>16.5</c:v>
                </c:pt>
                <c:pt idx="72">
                  <c:v>2</c:v>
                </c:pt>
                <c:pt idx="73">
                  <c:v>-1.5</c:v>
                </c:pt>
                <c:pt idx="74">
                  <c:v>4</c:v>
                </c:pt>
                <c:pt idx="75">
                  <c:v>15</c:v>
                </c:pt>
                <c:pt idx="76">
                  <c:v>18.5</c:v>
                </c:pt>
                <c:pt idx="77">
                  <c:v>21</c:v>
                </c:pt>
                <c:pt idx="78">
                  <c:v>22</c:v>
                </c:pt>
                <c:pt idx="79">
                  <c:v>22</c:v>
                </c:pt>
                <c:pt idx="80">
                  <c:v>31</c:v>
                </c:pt>
                <c:pt idx="81">
                  <c:v>39</c:v>
                </c:pt>
                <c:pt idx="82">
                  <c:v>35.5</c:v>
                </c:pt>
                <c:pt idx="83">
                  <c:v>17</c:v>
                </c:pt>
                <c:pt idx="84">
                  <c:v>-2</c:v>
                </c:pt>
                <c:pt idx="85">
                  <c:v>9.5</c:v>
                </c:pt>
                <c:pt idx="86">
                  <c:v>25.5</c:v>
                </c:pt>
                <c:pt idx="87">
                  <c:v>24.5</c:v>
                </c:pt>
                <c:pt idx="88">
                  <c:v>31.5</c:v>
                </c:pt>
                <c:pt idx="89">
                  <c:v>41.5</c:v>
                </c:pt>
                <c:pt idx="90">
                  <c:v>47</c:v>
                </c:pt>
                <c:pt idx="91">
                  <c:v>51.5</c:v>
                </c:pt>
                <c:pt idx="92">
                  <c:v>47.5</c:v>
                </c:pt>
                <c:pt idx="93">
                  <c:v>51.5</c:v>
                </c:pt>
                <c:pt idx="94">
                  <c:v>59</c:v>
                </c:pt>
                <c:pt idx="95">
                  <c:v>56</c:v>
                </c:pt>
                <c:pt idx="96">
                  <c:v>57</c:v>
                </c:pt>
                <c:pt idx="97">
                  <c:v>57</c:v>
                </c:pt>
                <c:pt idx="98">
                  <c:v>56.5</c:v>
                </c:pt>
                <c:pt idx="99">
                  <c:v>18.5</c:v>
                </c:pt>
                <c:pt idx="100">
                  <c:v>-21</c:v>
                </c:pt>
                <c:pt idx="101">
                  <c:v>-21.5</c:v>
                </c:pt>
                <c:pt idx="10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A01-4E1F-A863-9C0857CF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243328"/>
        <c:axId val="270244864"/>
      </c:lineChart>
      <c:catAx>
        <c:axId val="2702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0244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0244864"/>
        <c:scaling>
          <c:orientation val="minMax"/>
          <c:max val="80"/>
          <c:min val="-4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70243328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>
        <c:manualLayout>
          <c:xMode val="edge"/>
          <c:yMode val="edge"/>
          <c:x val="0.16114055787454468"/>
          <c:y val="0"/>
          <c:w val="0.67458633731019524"/>
          <c:h val="0.15735335123952823"/>
        </c:manualLayout>
      </c:layout>
      <c:overlay val="0"/>
      <c:spPr>
        <a:solidFill>
          <a:schemeClr val="bg1"/>
        </a:solidFill>
        <a:ln w="2228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D75ADE-CCF6-4B70-BA09-689FD169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096F2-8DD1-4AB9-B3B1-E5D6B6D63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6E8D-CBCC-402A-8CB3-9E2C13ABF074}" type="datetimeFigureOut">
              <a:rPr lang="sv-SE" smtClean="0"/>
              <a:t>2020-07-10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00C97-1BCC-4E70-9233-532C9248F9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8416D-2C02-4933-8D00-84CB7D2153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F155-ED35-4E95-82CD-3D07635190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44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40C2D45-E713-42A3-94D4-E9A591C425A6}" type="datetimeFigureOut">
              <a:rPr lang="sv-SE" smtClean="0"/>
              <a:pPr/>
              <a:t>2020-07-10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4C5CB36-A7CD-46CA-96D8-A11DFE8DC7D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20" y="3030741"/>
            <a:ext cx="10336212" cy="1466282"/>
          </a:xfrm>
        </p:spPr>
        <p:txBody>
          <a:bodyPr/>
          <a:lstStyle>
            <a:lvl1pPr algn="r">
              <a:defRPr sz="3600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4" y="4929306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272356"/>
            <a:ext cx="40006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1" y="272357"/>
            <a:ext cx="679791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4" y="1431449"/>
            <a:ext cx="40006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019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88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37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18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AF9B5AA8-A0C1-43AC-82B4-3CF35F99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86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649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34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07768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047274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476053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2489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938427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9131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8"/>
            <a:ext cx="729615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6"/>
            <a:ext cx="729615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2"/>
            <a:ext cx="729615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52796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498712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04289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8353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3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1652562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1383114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6359" y="619108"/>
            <a:ext cx="9565880" cy="287299"/>
          </a:xfrm>
        </p:spPr>
        <p:txBody>
          <a:bodyPr anchor="ctr">
            <a:noAutofit/>
          </a:bodyPr>
          <a:lstStyle>
            <a:lvl1pPr marL="0" indent="0" algn="r">
              <a:buNone/>
              <a:defRPr sz="1465" cap="small" baseline="0">
                <a:solidFill>
                  <a:srgbClr val="2F3A46"/>
                </a:solidFill>
              </a:defRPr>
            </a:lvl1pPr>
            <a:lvl2pPr marL="41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2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986359" y="3069"/>
            <a:ext cx="9565880" cy="61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749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07365" y="1266766"/>
            <a:ext cx="71779" cy="4739290"/>
          </a:xfrm>
          <a:prstGeom prst="rect">
            <a:avLst/>
          </a:prstGeom>
          <a:solidFill>
            <a:srgbClr val="2247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9481" y="690388"/>
            <a:ext cx="71779" cy="473929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19" y="3030739"/>
            <a:ext cx="10336213" cy="1466282"/>
          </a:xfrm>
        </p:spPr>
        <p:txBody>
          <a:bodyPr/>
          <a:lstStyle>
            <a:lvl1pPr algn="r">
              <a:defRPr sz="3591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2" y="4929305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4031991-25AC-4E3B-9E79-37F1487B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97" y="258690"/>
            <a:ext cx="1672648" cy="4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88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561" y="2916729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292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922576" y="3841469"/>
            <a:ext cx="10289767" cy="3642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0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flipV="1">
            <a:off x="1152691" y="980161"/>
            <a:ext cx="9810536" cy="31669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4293461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" descr="Bildresultat fÃ¶r seb logo transparent">
            <a:extLst>
              <a:ext uri="{FF2B5EF4-FFF2-40B4-BE49-F238E27FC236}">
                <a16:creationId xmlns:a16="http://schemas.microsoft.com/office/drawing/2014/main" id="{65A42F6C-4288-490E-9935-E046CDCB2D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709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3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49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23406300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44337"/>
            <a:ext cx="10944225" cy="11400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2" y="1409278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94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32" y="1409278"/>
            <a:ext cx="4980213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16" y="1409278"/>
            <a:ext cx="4982325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4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17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939"/>
            <a:ext cx="1094422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531204"/>
            <a:ext cx="537288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169337"/>
            <a:ext cx="537288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39" y="1531204"/>
            <a:ext cx="537499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39" y="2169337"/>
            <a:ext cx="537499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6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2355"/>
            <a:ext cx="4000638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0" y="272355"/>
            <a:ext cx="6797918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446"/>
            <a:ext cx="4000638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88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7"/>
            <a:ext cx="7296150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5"/>
            <a:ext cx="7296150" cy="4104323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1"/>
            <a:ext cx="7296150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13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1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2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15" y="6293263"/>
            <a:ext cx="3016460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019AB47E-CEE9-4388-BA92-49C7AFC04FDA}" type="datetime1">
              <a:rPr lang="sv-SE" smtClean="0">
                <a:solidFill>
                  <a:srgbClr val="000000"/>
                </a:solidFill>
              </a:rPr>
              <a:pPr/>
              <a:t>2020-07-10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580" y="6293263"/>
            <a:ext cx="7007656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algn="r"/>
            <a:r>
              <a:rPr lang="sv-SE">
                <a:solidFill>
                  <a:srgbClr val="000000"/>
                </a:solidFill>
              </a:rPr>
              <a:t>Security Level: Confidential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971AAB-0FD2-4A2D-993A-6A594AE6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7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7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  <a:prstGeom prst="rect">
            <a:avLst/>
          </a:prstGeo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429347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  <a:prstGeom prst="rect">
            <a:avLst/>
          </a:prstGeo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3021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8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AE5A0-AC55-46F9-A32F-71A2AFC4D873}"/>
              </a:ext>
            </a:extLst>
          </p:cNvPr>
          <p:cNvSpPr/>
          <p:nvPr userDrawn="1"/>
        </p:nvSpPr>
        <p:spPr bwMode="auto">
          <a:xfrm>
            <a:off x="2409" y="4088875"/>
            <a:ext cx="12162306" cy="564542"/>
          </a:xfrm>
          <a:prstGeom prst="rect">
            <a:avLst/>
          </a:prstGeom>
          <a:solidFill>
            <a:srgbClr val="284F71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3600" b="1" dirty="0">
              <a:solidFill>
                <a:srgbClr val="FFFF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735E95-7F84-4A3F-804B-43AAFCDC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4496" y="379234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44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8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4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29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9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89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785401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785401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81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04658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04658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9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0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188022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509" y="1409281"/>
            <a:ext cx="11499478" cy="4514439"/>
          </a:xfrm>
        </p:spPr>
        <p:txBody>
          <a:bodyPr numCol="2" spcCol="360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70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785401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26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9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6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188022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109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188021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188021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049568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049920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51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91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548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3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36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789391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789391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789391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789391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06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259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96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6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19277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492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177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887363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887363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12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887363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887363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133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22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52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824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9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7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84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2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EBFBEFC-A8A3-4098-BD64-9BA13CA00E5E}"/>
              </a:ext>
            </a:extLst>
          </p:cNvPr>
          <p:cNvSpPr txBox="1">
            <a:spLocks/>
          </p:cNvSpPr>
          <p:nvPr userDrawn="1"/>
        </p:nvSpPr>
        <p:spPr>
          <a:xfrm>
            <a:off x="-1" y="518730"/>
            <a:ext cx="12160250" cy="8453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837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93" kern="120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 marL="0" marR="0" lvl="0" indent="0" algn="ctr" defTabSz="837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93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Timeline Infographics</a:t>
            </a:r>
            <a:endParaRPr kumimoji="0" lang="en-US" sz="5493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05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326833"/>
            <a:ext cx="11203994" cy="85311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5074638" y="1422835"/>
            <a:ext cx="2373380" cy="3779392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37"/>
          </a:p>
        </p:txBody>
      </p:sp>
    </p:spTree>
    <p:extLst>
      <p:ext uri="{BB962C8B-B14F-4D97-AF65-F5344CB8AC3E}">
        <p14:creationId xmlns:p14="http://schemas.microsoft.com/office/powerpoint/2010/main" val="3492635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04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41" y="44337"/>
            <a:ext cx="11498400" cy="92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3" y="1409281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8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4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695885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235390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664170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020063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101951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46256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38393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78674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33092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94693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0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309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2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3945" y="6389427"/>
            <a:ext cx="4980212" cy="199194"/>
          </a:xfrm>
        </p:spPr>
        <p:txBody>
          <a:bodyPr/>
          <a:lstStyle>
            <a:lvl1pPr marL="0" indent="0">
              <a:buNone/>
              <a:defRPr sz="9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Bas: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1831" y="5870039"/>
            <a:ext cx="4982325" cy="286535"/>
          </a:xfrm>
        </p:spPr>
        <p:txBody>
          <a:bodyPr/>
          <a:lstStyle>
            <a:lvl1pPr marL="0" indent="0">
              <a:buNone/>
              <a:defRPr lang="sv-SE" sz="1300" b="0" i="1" noProof="0" dirty="0" smtClean="0">
                <a:solidFill>
                  <a:srgbClr val="333333"/>
                </a:solidFill>
                <a:latin typeface="Gill Sans MT" pitchFamily="34" charset="0"/>
                <a:ea typeface="+mn-ea"/>
                <a:cs typeface="+mn-cs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Fråga: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2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810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8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464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857409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857409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76666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76666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114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25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260030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994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324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857409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1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94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155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582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260030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922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260029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260029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121576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121928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95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06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121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69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871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861399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861399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861399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861399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86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205"/>
            <a:ext cx="537288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69338"/>
            <a:ext cx="537288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40" y="1531205"/>
            <a:ext cx="537499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40" y="2169338"/>
            <a:ext cx="537499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26AD95-B0DB-424B-937E-409B7985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90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85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207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91284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98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366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959371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959371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38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959371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959371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689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45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823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22" y="259021"/>
            <a:ext cx="9772316" cy="461665"/>
          </a:xfrm>
        </p:spPr>
        <p:txBody>
          <a:bodyPr/>
          <a:lstStyle>
            <a:lvl1pPr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922" y="842894"/>
            <a:ext cx="9772316" cy="486736"/>
          </a:xfrm>
        </p:spPr>
        <p:txBody>
          <a:bodyPr wrap="square">
            <a:spAutoFit/>
          </a:bodyPr>
          <a:lstStyle>
            <a:lvl1pPr marL="0" indent="0" algn="r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theme" Target="../theme/theme12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3" y="1409281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BD6B4-26D3-4061-A8E5-22E0D9D21873}"/>
              </a:ext>
            </a:extLst>
          </p:cNvPr>
          <p:cNvSpPr/>
          <p:nvPr userDrawn="1"/>
        </p:nvSpPr>
        <p:spPr>
          <a:xfrm>
            <a:off x="1" y="661029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>
                <a:solidFill>
                  <a:srgbClr val="A7A7A7"/>
                </a:solidFill>
                <a:latin typeface="Gill Sans MT" pitchFamily="34" charset="0"/>
              </a:rPr>
              <a:t>© Demoskop AB 2020</a:t>
            </a:r>
            <a:endParaRPr lang="sv-SE" sz="1000" i="1" dirty="0">
              <a:solidFill>
                <a:srgbClr val="A7A7A7"/>
              </a:solidFill>
              <a:latin typeface="Gill Sans MT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84905D-FF5E-45B1-AAD6-87B2998908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8637" y="6301850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600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None/>
        <a:defRPr sz="1400">
          <a:solidFill>
            <a:srgbClr val="333333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00">
          <a:solidFill>
            <a:srgbClr val="333333"/>
          </a:solidFill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00">
          <a:solidFill>
            <a:srgbClr val="333333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5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690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8013" y="161911"/>
            <a:ext cx="10944225" cy="65588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1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sz="2400" b="0" kern="1200" cap="small" normalizeH="0" baseline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7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lang="en-US" sz="2400" b="0" kern="1200" cap="all" normalizeH="0" baseline="0" dirty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8" y="364196"/>
            <a:ext cx="1048821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4433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2" y="1409278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0" y="6392420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97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610294"/>
            <a:ext cx="1925527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i="1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Copyright (c)  2020  Demoskop AB </a:t>
            </a:r>
            <a:endParaRPr lang="sv-SE" sz="998" i="1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53F23A-D7C3-460B-B871-90DAB4DA7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8573" y="6301849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92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596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97">
          <a:solidFill>
            <a:srgbClr val="333333"/>
          </a:solidFill>
          <a:latin typeface="Gill Sans MT" pitchFamily="34" charset="0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97">
          <a:solidFill>
            <a:srgbClr val="333333"/>
          </a:solidFill>
          <a:latin typeface="Gill Sans MT" pitchFamily="34" charset="0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97">
          <a:solidFill>
            <a:srgbClr val="333333"/>
          </a:solidFill>
          <a:latin typeface="Gill Sans MT" pitchFamily="34" charset="0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Gill Sans MT" pitchFamily="34" charset="0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C13D4B-6DB8-4D4F-A7BA-B6D10305FB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4FDB44-0DD7-4013-9152-397E4A21E3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32918"/>
            <a:ext cx="1538289" cy="3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r" defTabSz="837133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13925" indent="-313925" algn="l" defTabSz="837133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680171" indent="-261604" algn="l" defTabSz="837133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59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08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4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7" y="3035100"/>
            <a:ext cx="1577611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25347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0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540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9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99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2E2476-DEF1-4E9B-8EF0-110338A556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4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1641097" y="5792562"/>
            <a:ext cx="1701107" cy="2614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99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2961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60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11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6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9" y="3035104"/>
            <a:ext cx="1589346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12520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/>
              <a:t>Boprisindikatorn</a:t>
            </a:r>
            <a:br>
              <a:rPr lang="sv-SE" sz="4800" dirty="0"/>
            </a:br>
            <a:r>
              <a:rPr lang="sv-SE" dirty="0"/>
              <a:t>Juli 2020 </a:t>
            </a:r>
            <a:br>
              <a:rPr lang="sv-SE" sz="4000" dirty="0"/>
            </a:br>
            <a:br>
              <a:rPr lang="sv-SE" sz="3200" dirty="0"/>
            </a:br>
            <a:endParaRPr lang="sv-SE" dirty="0"/>
          </a:p>
        </p:txBody>
      </p:sp>
      <p:pic>
        <p:nvPicPr>
          <p:cNvPr id="1026" name="Picture 2" descr="Bildresultat fÃ¶r seb logo transparent">
            <a:extLst>
              <a:ext uri="{FF2B5EF4-FFF2-40B4-BE49-F238E27FC236}">
                <a16:creationId xmlns:a16="http://schemas.microsoft.com/office/drawing/2014/main" id="{0B8A7B45-E20F-4847-AF80-D866EF12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5" y="3564285"/>
            <a:ext cx="2503809" cy="25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0A7098-24D3-4573-9270-94E9078D4243}"/>
              </a:ext>
            </a:extLst>
          </p:cNvPr>
          <p:cNvCxnSpPr/>
          <p:nvPr/>
        </p:nvCxnSpPr>
        <p:spPr bwMode="auto">
          <a:xfrm>
            <a:off x="463501" y="3852317"/>
            <a:ext cx="11521280" cy="7200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22476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2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4168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Gill Sans MT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Gill Sans MT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189399"/>
              </p:ext>
            </p:extLst>
          </p:nvPr>
        </p:nvGraphicFramePr>
        <p:xfrm>
          <a:off x="994167" y="971997"/>
          <a:ext cx="9982501" cy="50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BACA7292-9FCE-47C7-8E64-07F10E5CC0D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Prisutvecklingen på villkor och bostadsrätter de närmaste året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3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69509"/>
              </p:ext>
            </p:extLst>
          </p:nvPr>
        </p:nvGraphicFramePr>
        <p:xfrm>
          <a:off x="1183581" y="1116013"/>
          <a:ext cx="9721080" cy="52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8147234-3098-4EDF-A8FB-FDC19547CB53}"/>
              </a:ext>
            </a:extLst>
          </p:cNvPr>
          <p:cNvSpPr txBox="1">
            <a:spLocks/>
          </p:cNvSpPr>
          <p:nvPr/>
        </p:nvSpPr>
        <p:spPr bwMode="auto">
          <a:xfrm>
            <a:off x="330925" y="489982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2003-2020</a:t>
            </a:r>
            <a:br>
              <a:rPr lang="sv-SE" kern="0" dirty="0"/>
            </a:br>
            <a:r>
              <a:rPr lang="sv-SE" sz="1800" i="1" kern="0" dirty="0"/>
              <a:t>- Skillnaden mellan dem som tror att bostadspriserna kommer att öka det närmaste året </a:t>
            </a:r>
          </a:p>
          <a:p>
            <a:pPr algn="l"/>
            <a:r>
              <a:rPr lang="sv-SE" sz="1800" i="1" kern="0" dirty="0"/>
              <a:t>jämfört med dem som tror de kommer att minska</a:t>
            </a:r>
          </a:p>
          <a:p>
            <a:pPr algn="l"/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4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39565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5A0CAFC-1673-42E8-B616-66190682C02E}"/>
              </a:ext>
            </a:extLst>
          </p:cNvPr>
          <p:cNvSpPr txBox="1">
            <a:spLocks/>
          </p:cNvSpPr>
          <p:nvPr/>
        </p:nvSpPr>
        <p:spPr bwMode="auto">
          <a:xfrm>
            <a:off x="-2344811" y="-1476275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Typ av lån på sin  bostad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36308"/>
              </p:ext>
            </p:extLst>
          </p:nvPr>
        </p:nvGraphicFramePr>
        <p:xfrm>
          <a:off x="895549" y="1115874"/>
          <a:ext cx="9855461" cy="551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2294" y="1496368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28758"/>
              </p:ext>
            </p:extLst>
          </p:nvPr>
        </p:nvGraphicFramePr>
        <p:xfrm>
          <a:off x="1759645" y="1190491"/>
          <a:ext cx="9559393" cy="534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96D57E35-14AA-4DC8-A05A-A5979A0040B0}"/>
              </a:ext>
            </a:extLst>
          </p:cNvPr>
          <p:cNvSpPr txBox="1">
            <a:spLocks/>
          </p:cNvSpPr>
          <p:nvPr/>
        </p:nvSpPr>
        <p:spPr bwMode="auto">
          <a:xfrm>
            <a:off x="330925" y="447161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Andel av de som har rörlig ränta som tror de kommer att binda räntorna inom tre månader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5629" y="1404045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01472"/>
              </p:ext>
            </p:extLst>
          </p:nvPr>
        </p:nvGraphicFramePr>
        <p:xfrm>
          <a:off x="1183581" y="827981"/>
          <a:ext cx="1055357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80CF028F-8D68-488C-B445-0D67BFE3284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Genomsnittet av hushållens tro om reporäntans nivå om ett år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17596"/>
              </p:ext>
            </p:extLst>
          </p:nvPr>
        </p:nvGraphicFramePr>
        <p:xfrm>
          <a:off x="967557" y="1135545"/>
          <a:ext cx="10081120" cy="510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8087" y="5862307"/>
            <a:ext cx="4812251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Boprisindikator är skillnaden mellan andelen hushåll som tror på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stigande bostadspriser och andelen som tror på fallande priser. 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Värdena i grafen är det genomsnittliga värdet av de två senaste månaderna.</a:t>
            </a:r>
            <a:endParaRPr lang="sv-SE" sz="998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9112" y="4356373"/>
            <a:ext cx="790071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898" dirty="0">
                <a:solidFill>
                  <a:srgbClr val="000000"/>
                </a:solidFill>
                <a:latin typeface="Gill Sans MT" pitchFamily="34" charset="0"/>
              </a:rPr>
              <a:t>(Riket 1)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11573" y="1548061"/>
            <a:ext cx="357861" cy="2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197" dirty="0">
                <a:solidFill>
                  <a:srgbClr val="808080"/>
                </a:solidFill>
                <a:latin typeface="Gill Sans MT" pitchFamily="34" charset="0"/>
                <a:cs typeface="Calibri" pitchFamily="34" charset="0"/>
              </a:rPr>
              <a:t>%</a:t>
            </a:r>
            <a:endParaRPr lang="en-US" sz="1197" dirty="0">
              <a:solidFill>
                <a:srgbClr val="80808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330B891-E126-477F-8FEA-A9CAED1305E0}"/>
              </a:ext>
            </a:extLst>
          </p:cNvPr>
          <p:cNvSpPr txBox="1">
            <a:spLocks/>
          </p:cNvSpPr>
          <p:nvPr/>
        </p:nvSpPr>
        <p:spPr bwMode="auto">
          <a:xfrm>
            <a:off x="330925" y="231319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per region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Mall Grafer08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94</Words>
  <Application>Microsoft Office PowerPoint</Application>
  <PresentationFormat>Anpassad</PresentationFormat>
  <Paragraphs>23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7</vt:i4>
      </vt:variant>
    </vt:vector>
  </HeadingPairs>
  <TitlesOfParts>
    <vt:vector size="31" baseType="lpstr">
      <vt:lpstr>Open Sans</vt:lpstr>
      <vt:lpstr>Arial</vt:lpstr>
      <vt:lpstr>Arial Black</vt:lpstr>
      <vt:lpstr>Calibri</vt:lpstr>
      <vt:lpstr>Gill Sans MT</vt:lpstr>
      <vt:lpstr>Marlett</vt:lpstr>
      <vt:lpstr>Trebuchet MS</vt:lpstr>
      <vt:lpstr>Verdana</vt:lpstr>
      <vt:lpstr>1_Mall Grafer08</vt:lpstr>
      <vt:lpstr>TITLES</vt:lpstr>
      <vt:lpstr>5_Showeet theme</vt:lpstr>
      <vt:lpstr>1_Blank</vt:lpstr>
      <vt:lpstr>1_Showeet theme</vt:lpstr>
      <vt:lpstr>showeet</vt:lpstr>
      <vt:lpstr>1_TITLES</vt:lpstr>
      <vt:lpstr>2_Showeet theme</vt:lpstr>
      <vt:lpstr>2_Blank</vt:lpstr>
      <vt:lpstr>3_Showeet theme</vt:lpstr>
      <vt:lpstr>1_showeet</vt:lpstr>
      <vt:lpstr>4_Showeet theme</vt:lpstr>
      <vt:lpstr>6_Showeet theme</vt:lpstr>
      <vt:lpstr>7_Showeet theme</vt:lpstr>
      <vt:lpstr>4_TITLES</vt:lpstr>
      <vt:lpstr>Mall Grafer08</vt:lpstr>
      <vt:lpstr>Boprisindikatorn Juli 2020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Kreab Gavin Anderson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Namnet på undersökningen Uppdragsgivarens namn</dc:title>
  <dc:creator>GPM</dc:creator>
  <cp:lastModifiedBy>Magnusson, Niklas x</cp:lastModifiedBy>
  <cp:revision>479</cp:revision>
  <cp:lastPrinted>2020-01-09T13:23:48Z</cp:lastPrinted>
  <dcterms:created xsi:type="dcterms:W3CDTF">2017-03-09T09:36:43Z</dcterms:created>
  <dcterms:modified xsi:type="dcterms:W3CDTF">2020-07-10T07:37:34Z</dcterms:modified>
</cp:coreProperties>
</file>