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6"/>
    <p:sldMasterId id="2147483705" r:id="rId7"/>
  </p:sldMasterIdLst>
  <p:notesMasterIdLst>
    <p:notesMasterId r:id="rId23"/>
  </p:notesMasterIdLst>
  <p:handoutMasterIdLst>
    <p:handoutMasterId r:id="rId24"/>
  </p:handoutMasterIdLst>
  <p:sldIdLst>
    <p:sldId id="717" r:id="rId8"/>
    <p:sldId id="1627" r:id="rId9"/>
    <p:sldId id="257" r:id="rId10"/>
    <p:sldId id="4170" r:id="rId11"/>
    <p:sldId id="4160" r:id="rId12"/>
    <p:sldId id="4159" r:id="rId13"/>
    <p:sldId id="4163" r:id="rId14"/>
    <p:sldId id="4169" r:id="rId15"/>
    <p:sldId id="4155" r:id="rId16"/>
    <p:sldId id="689" r:id="rId17"/>
    <p:sldId id="385" r:id="rId18"/>
    <p:sldId id="380" r:id="rId19"/>
    <p:sldId id="692" r:id="rId20"/>
    <p:sldId id="4166" r:id="rId21"/>
    <p:sldId id="685" r:id="rId22"/>
  </p:sldIdLst>
  <p:sldSz cx="9144000" cy="5143500" type="screen16x9"/>
  <p:notesSz cx="6669088" cy="9928225"/>
  <p:custDataLst>
    <p:tags r:id="rId25"/>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1">
          <p15:clr>
            <a:srgbClr val="A4A3A4"/>
          </p15:clr>
        </p15:guide>
        <p15:guide id="2" orient="horz" pos="1439">
          <p15:clr>
            <a:srgbClr val="A4A3A4"/>
          </p15:clr>
        </p15:guide>
        <p15:guide id="3" orient="horz" pos="531" userDrawn="1">
          <p15:clr>
            <a:srgbClr val="A4A3A4"/>
          </p15:clr>
        </p15:guide>
        <p15:guide id="4" orient="horz" pos="2003">
          <p15:clr>
            <a:srgbClr val="A4A3A4"/>
          </p15:clr>
        </p15:guide>
        <p15:guide id="5" orient="horz" pos="2210">
          <p15:clr>
            <a:srgbClr val="A4A3A4"/>
          </p15:clr>
        </p15:guide>
        <p15:guide id="6" orient="horz" pos="3003" userDrawn="1">
          <p15:clr>
            <a:srgbClr val="A4A3A4"/>
          </p15:clr>
        </p15:guide>
        <p15:guide id="7" orient="horz" pos="2618" userDrawn="1">
          <p15:clr>
            <a:srgbClr val="A4A3A4"/>
          </p15:clr>
        </p15:guide>
        <p15:guide id="8" orient="horz" pos="1801" userDrawn="1">
          <p15:clr>
            <a:srgbClr val="A4A3A4"/>
          </p15:clr>
        </p15:guide>
        <p15:guide id="9" orient="horz" pos="1692">
          <p15:clr>
            <a:srgbClr val="A4A3A4"/>
          </p15:clr>
        </p15:guide>
        <p15:guide id="10" pos="5397" userDrawn="1">
          <p15:clr>
            <a:srgbClr val="A4A3A4"/>
          </p15:clr>
        </p15:guide>
        <p15:guide id="11" pos="340">
          <p15:clr>
            <a:srgbClr val="A4A3A4"/>
          </p15:clr>
        </p15:guide>
        <p15:guide id="12" pos="2925">
          <p15:clr>
            <a:srgbClr val="A4A3A4"/>
          </p15:clr>
        </p15:guide>
        <p15:guide id="13" pos="2835">
          <p15:clr>
            <a:srgbClr val="A4A3A4"/>
          </p15:clr>
        </p15:guide>
        <p15:guide id="14" pos="1358">
          <p15:clr>
            <a:srgbClr val="A4A3A4"/>
          </p15:clr>
        </p15:guide>
        <p15:guide id="15" pos="4105">
          <p15:clr>
            <a:srgbClr val="A4A3A4"/>
          </p15:clr>
        </p15:guide>
        <p15:guide id="16" pos="4241">
          <p15:clr>
            <a:srgbClr val="A4A3A4"/>
          </p15:clr>
        </p15:guide>
        <p15:guide id="17" pos="657" userDrawn="1">
          <p15:clr>
            <a:srgbClr val="A4A3A4"/>
          </p15:clr>
        </p15:guide>
        <p15:guide id="18" orient="horz" pos="1806">
          <p15:clr>
            <a:srgbClr val="A4A3A4"/>
          </p15:clr>
        </p15:guide>
        <p15:guide id="19" pos="1622">
          <p15:clr>
            <a:srgbClr val="A4A3A4"/>
          </p15:clr>
        </p15:guide>
        <p15:guide id="20" pos="5137">
          <p15:clr>
            <a:srgbClr val="A4A3A4"/>
          </p15:clr>
        </p15:guide>
        <p15:guide id="21" orient="horz" pos="2958" userDrawn="1">
          <p15:clr>
            <a:srgbClr val="A4A3A4"/>
          </p15:clr>
        </p15:guide>
        <p15:guide id="22" orient="horz" pos="2772">
          <p15:clr>
            <a:srgbClr val="A4A3A4"/>
          </p15:clr>
        </p15:guide>
        <p15:guide id="23" orient="horz" pos="1513">
          <p15:clr>
            <a:srgbClr val="A4A3A4"/>
          </p15:clr>
        </p15:guide>
        <p15:guide id="24" orient="horz" pos="1704">
          <p15:clr>
            <a:srgbClr val="A4A3A4"/>
          </p15:clr>
        </p15:guide>
        <p15:guide id="25" pos="2907">
          <p15:clr>
            <a:srgbClr val="A4A3A4"/>
          </p15:clr>
        </p15:guide>
        <p15:guide id="26" pos="4193">
          <p15:clr>
            <a:srgbClr val="A4A3A4"/>
          </p15:clr>
        </p15:guide>
        <p15:guide id="27" pos="1621">
          <p15:clr>
            <a:srgbClr val="A4A3A4"/>
          </p15:clr>
        </p15:guide>
        <p15:guide id="28" pos="1723" userDrawn="1">
          <p15:clr>
            <a:srgbClr val="A4A3A4"/>
          </p15:clr>
        </p15:guide>
      </p15:sldGuideLst>
    </p:ext>
    <p:ext uri="{2D200454-40CA-4A62-9FC3-DE9A4176ACB9}">
      <p15:notesGuideLst xmlns:p15="http://schemas.microsoft.com/office/powerpoint/2012/main">
        <p15:guide id="1" orient="horz" pos="4594" userDrawn="1">
          <p15:clr>
            <a:srgbClr val="A4A3A4"/>
          </p15:clr>
        </p15:guide>
        <p15:guide id="2" pos="1384" userDrawn="1">
          <p15:clr>
            <a:srgbClr val="A4A3A4"/>
          </p15:clr>
        </p15:guide>
        <p15:guide id="3" orient="horz" pos="3151" userDrawn="1">
          <p15:clr>
            <a:srgbClr val="A4A3A4"/>
          </p15:clr>
        </p15:guide>
        <p15:guide id="4" pos="2017" userDrawn="1">
          <p15:clr>
            <a:srgbClr val="A4A3A4"/>
          </p15:clr>
        </p15:guide>
        <p15:guide id="5" orient="horz" pos="4569" userDrawn="1">
          <p15:clr>
            <a:srgbClr val="A4A3A4"/>
          </p15:clr>
        </p15:guide>
        <p15:guide id="6" orient="horz" pos="3134" userDrawn="1">
          <p15:clr>
            <a:srgbClr val="A4A3A4"/>
          </p15:clr>
        </p15:guide>
        <p15:guide id="7" pos="1410" userDrawn="1">
          <p15:clr>
            <a:srgbClr val="A4A3A4"/>
          </p15:clr>
        </p15:guide>
        <p15:guide id="8" pos="2056" userDrawn="1">
          <p15:clr>
            <a:srgbClr val="A4A3A4"/>
          </p15:clr>
        </p15:guide>
        <p15:guide id="9" orient="horz" pos="4584" userDrawn="1">
          <p15:clr>
            <a:srgbClr val="A4A3A4"/>
          </p15:clr>
        </p15:guide>
        <p15:guide id="10" orient="horz" pos="3144" userDrawn="1">
          <p15:clr>
            <a:srgbClr val="A4A3A4"/>
          </p15:clr>
        </p15:guide>
        <p15:guide id="11" orient="horz" pos="4559" userDrawn="1">
          <p15:clr>
            <a:srgbClr val="A4A3A4"/>
          </p15:clr>
        </p15:guide>
        <p15:guide id="12" orient="horz" pos="3127" userDrawn="1">
          <p15:clr>
            <a:srgbClr val="A4A3A4"/>
          </p15:clr>
        </p15:guide>
        <p15:guide id="13" pos="2055" userDrawn="1">
          <p15:clr>
            <a:srgbClr val="A4A3A4"/>
          </p15:clr>
        </p15:guide>
        <p15:guide id="14" pos="1437" userDrawn="1">
          <p15:clr>
            <a:srgbClr val="A4A3A4"/>
          </p15:clr>
        </p15:guide>
        <p15:guide id="15" pos="209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4103" autoAdjust="0"/>
  </p:normalViewPr>
  <p:slideViewPr>
    <p:cSldViewPr snapToGrid="0">
      <p:cViewPr varScale="1">
        <p:scale>
          <a:sx n="121" d="100"/>
          <a:sy n="121" d="100"/>
        </p:scale>
        <p:origin x="394" y="77"/>
      </p:cViewPr>
      <p:guideLst>
        <p:guide orient="horz" pos="681"/>
        <p:guide orient="horz" pos="1439"/>
        <p:guide orient="horz" pos="531"/>
        <p:guide orient="horz" pos="2003"/>
        <p:guide orient="horz" pos="2210"/>
        <p:guide orient="horz" pos="3003"/>
        <p:guide orient="horz" pos="2618"/>
        <p:guide orient="horz" pos="1801"/>
        <p:guide orient="horz" pos="1692"/>
        <p:guide pos="5397"/>
        <p:guide pos="340"/>
        <p:guide pos="2925"/>
        <p:guide pos="2835"/>
        <p:guide pos="1358"/>
        <p:guide pos="4105"/>
        <p:guide pos="4241"/>
        <p:guide pos="657"/>
        <p:guide orient="horz" pos="1806"/>
        <p:guide pos="1622"/>
        <p:guide pos="5137"/>
        <p:guide orient="horz" pos="2958"/>
        <p:guide orient="horz" pos="2772"/>
        <p:guide orient="horz" pos="1513"/>
        <p:guide orient="horz" pos="1704"/>
        <p:guide pos="2907"/>
        <p:guide pos="4193"/>
        <p:guide pos="1621"/>
        <p:guide pos="1723"/>
      </p:guideLst>
    </p:cSldViewPr>
  </p:slideViewPr>
  <p:outlineViewPr>
    <p:cViewPr>
      <p:scale>
        <a:sx n="33" d="100"/>
        <a:sy n="33" d="100"/>
      </p:scale>
      <p:origin x="0" y="-7646"/>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9" d="100"/>
          <a:sy n="89" d="100"/>
        </p:scale>
        <p:origin x="3768" y="72"/>
      </p:cViewPr>
      <p:guideLst>
        <p:guide orient="horz" pos="4594"/>
        <p:guide pos="1384"/>
        <p:guide orient="horz" pos="3151"/>
        <p:guide pos="2017"/>
        <p:guide orient="horz" pos="4569"/>
        <p:guide orient="horz" pos="3134"/>
        <p:guide pos="1410"/>
        <p:guide pos="2056"/>
        <p:guide orient="horz" pos="4584"/>
        <p:guide orient="horz" pos="3144"/>
        <p:guide orient="horz" pos="4559"/>
        <p:guide orient="horz" pos="3127"/>
        <p:guide pos="2055"/>
        <p:guide pos="1437"/>
        <p:guide pos="209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890458" cy="496410"/>
          </a:xfrm>
          <a:prstGeom prst="rect">
            <a:avLst/>
          </a:prstGeom>
        </p:spPr>
        <p:txBody>
          <a:bodyPr vert="horz" lIns="91423" tIns="45711" rIns="91423" bIns="45711" rtlCol="0"/>
          <a:lstStyle>
            <a:lvl1pPr algn="l">
              <a:defRPr sz="1200"/>
            </a:lvl1pPr>
          </a:lstStyle>
          <a:p>
            <a:endParaRPr lang="en-GB"/>
          </a:p>
        </p:txBody>
      </p:sp>
      <p:sp>
        <p:nvSpPr>
          <p:cNvPr id="3" name="Date Placeholder 2"/>
          <p:cNvSpPr>
            <a:spLocks noGrp="1"/>
          </p:cNvSpPr>
          <p:nvPr>
            <p:ph type="dt" sz="quarter" idx="1"/>
          </p:nvPr>
        </p:nvSpPr>
        <p:spPr>
          <a:xfrm>
            <a:off x="3777079" y="3"/>
            <a:ext cx="2890458" cy="496410"/>
          </a:xfrm>
          <a:prstGeom prst="rect">
            <a:avLst/>
          </a:prstGeom>
        </p:spPr>
        <p:txBody>
          <a:bodyPr vert="horz" lIns="91423" tIns="45711" rIns="91423" bIns="45711" rtlCol="0"/>
          <a:lstStyle>
            <a:lvl1pPr algn="r">
              <a:defRPr sz="1200"/>
            </a:lvl1pPr>
          </a:lstStyle>
          <a:p>
            <a:fld id="{E55FE975-BC3C-43B3-8D44-9C7B79FD3BB9}" type="datetimeFigureOut">
              <a:rPr lang="en-GB" smtClean="0"/>
              <a:t>24/03/2020</a:t>
            </a:fld>
            <a:endParaRPr lang="en-GB"/>
          </a:p>
        </p:txBody>
      </p:sp>
      <p:sp>
        <p:nvSpPr>
          <p:cNvPr id="4" name="Footer Placeholder 3"/>
          <p:cNvSpPr>
            <a:spLocks noGrp="1"/>
          </p:cNvSpPr>
          <p:nvPr>
            <p:ph type="ftr" sz="quarter" idx="2"/>
          </p:nvPr>
        </p:nvSpPr>
        <p:spPr>
          <a:xfrm>
            <a:off x="3" y="9430229"/>
            <a:ext cx="2890458" cy="496410"/>
          </a:xfrm>
          <a:prstGeom prst="rect">
            <a:avLst/>
          </a:prstGeom>
        </p:spPr>
        <p:txBody>
          <a:bodyPr vert="horz" lIns="91423" tIns="45711" rIns="91423" bIns="45711" rtlCol="0" anchor="b"/>
          <a:lstStyle>
            <a:lvl1pPr algn="l">
              <a:defRPr sz="1200"/>
            </a:lvl1pPr>
          </a:lstStyle>
          <a:p>
            <a:endParaRPr lang="en-GB"/>
          </a:p>
        </p:txBody>
      </p:sp>
      <p:sp>
        <p:nvSpPr>
          <p:cNvPr id="5" name="Slide Number Placeholder 4"/>
          <p:cNvSpPr>
            <a:spLocks noGrp="1"/>
          </p:cNvSpPr>
          <p:nvPr>
            <p:ph type="sldNum" sz="quarter" idx="3"/>
          </p:nvPr>
        </p:nvSpPr>
        <p:spPr>
          <a:xfrm>
            <a:off x="3777079" y="9430229"/>
            <a:ext cx="2890458" cy="496410"/>
          </a:xfrm>
          <a:prstGeom prst="rect">
            <a:avLst/>
          </a:prstGeom>
        </p:spPr>
        <p:txBody>
          <a:bodyPr vert="horz" lIns="91423" tIns="45711" rIns="91423" bIns="45711" rtlCol="0" anchor="b"/>
          <a:lstStyle>
            <a:lvl1pPr algn="r">
              <a:defRPr sz="1200"/>
            </a:lvl1pPr>
          </a:lstStyle>
          <a:p>
            <a:fld id="{744148D1-8222-4B59-B4B7-4B1988D9190D}" type="slidenum">
              <a:rPr lang="en-GB" smtClean="0"/>
              <a:t>‹#›</a:t>
            </a:fld>
            <a:endParaRPr lang="en-GB"/>
          </a:p>
        </p:txBody>
      </p:sp>
    </p:spTree>
    <p:extLst>
      <p:ext uri="{BB962C8B-B14F-4D97-AF65-F5344CB8AC3E}">
        <p14:creationId xmlns:p14="http://schemas.microsoft.com/office/powerpoint/2010/main" val="2942020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889938" cy="496410"/>
          </a:xfrm>
          <a:prstGeom prst="rect">
            <a:avLst/>
          </a:prstGeom>
        </p:spPr>
        <p:txBody>
          <a:bodyPr vert="horz" lIns="91423" tIns="45711" rIns="91423" bIns="45711" rtlCol="0"/>
          <a:lstStyle>
            <a:lvl1pPr algn="l">
              <a:defRPr sz="1200"/>
            </a:lvl1pPr>
          </a:lstStyle>
          <a:p>
            <a:endParaRPr lang="en-GB"/>
          </a:p>
        </p:txBody>
      </p:sp>
      <p:sp>
        <p:nvSpPr>
          <p:cNvPr id="3" name="Date Placeholder 2"/>
          <p:cNvSpPr>
            <a:spLocks noGrp="1"/>
          </p:cNvSpPr>
          <p:nvPr>
            <p:ph type="dt" idx="1"/>
          </p:nvPr>
        </p:nvSpPr>
        <p:spPr>
          <a:xfrm>
            <a:off x="3777613" y="3"/>
            <a:ext cx="2889938" cy="496410"/>
          </a:xfrm>
          <a:prstGeom prst="rect">
            <a:avLst/>
          </a:prstGeom>
        </p:spPr>
        <p:txBody>
          <a:bodyPr vert="horz" lIns="91423" tIns="45711" rIns="91423" bIns="45711" rtlCol="0"/>
          <a:lstStyle>
            <a:lvl1pPr algn="r">
              <a:defRPr sz="1200"/>
            </a:lvl1pPr>
          </a:lstStyle>
          <a:p>
            <a:fld id="{71A8FA13-9044-4889-A00C-ADBCBE4DC553}" type="datetimeFigureOut">
              <a:rPr lang="en-GB" smtClean="0"/>
              <a:t>24/03/2020</a:t>
            </a:fld>
            <a:endParaRPr lang="en-GB"/>
          </a:p>
        </p:txBody>
      </p:sp>
      <p:sp>
        <p:nvSpPr>
          <p:cNvPr id="4" name="Slide Image Placeholder 3"/>
          <p:cNvSpPr>
            <a:spLocks noGrp="1" noRot="1" noChangeAspect="1"/>
          </p:cNvSpPr>
          <p:nvPr>
            <p:ph type="sldImg" idx="2"/>
          </p:nvPr>
        </p:nvSpPr>
        <p:spPr>
          <a:xfrm>
            <a:off x="25400" y="742950"/>
            <a:ext cx="6618288" cy="3724275"/>
          </a:xfrm>
          <a:prstGeom prst="rect">
            <a:avLst/>
          </a:prstGeom>
          <a:noFill/>
          <a:ln w="12700">
            <a:solidFill>
              <a:prstClr val="black"/>
            </a:solidFill>
          </a:ln>
        </p:spPr>
        <p:txBody>
          <a:bodyPr vert="horz" lIns="91423" tIns="45711" rIns="91423" bIns="45711" rtlCol="0" anchor="ctr"/>
          <a:lstStyle/>
          <a:p>
            <a:endParaRPr lang="en-GB"/>
          </a:p>
        </p:txBody>
      </p:sp>
      <p:sp>
        <p:nvSpPr>
          <p:cNvPr id="5" name="Notes Placeholder 4"/>
          <p:cNvSpPr>
            <a:spLocks noGrp="1"/>
          </p:cNvSpPr>
          <p:nvPr>
            <p:ph type="body" sz="quarter" idx="3"/>
          </p:nvPr>
        </p:nvSpPr>
        <p:spPr>
          <a:xfrm>
            <a:off x="666909" y="4715917"/>
            <a:ext cx="5335270" cy="4467700"/>
          </a:xfrm>
          <a:prstGeom prst="rect">
            <a:avLst/>
          </a:prstGeom>
        </p:spPr>
        <p:txBody>
          <a:bodyPr vert="horz" lIns="91423" tIns="45711" rIns="91423"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30094"/>
            <a:ext cx="2889938" cy="496410"/>
          </a:xfrm>
          <a:prstGeom prst="rect">
            <a:avLst/>
          </a:prstGeom>
        </p:spPr>
        <p:txBody>
          <a:bodyPr vert="horz" lIns="91423" tIns="45711" rIns="91423" bIns="45711" rtlCol="0" anchor="b"/>
          <a:lstStyle>
            <a:lvl1pPr algn="l">
              <a:defRPr sz="1200"/>
            </a:lvl1pPr>
          </a:lstStyle>
          <a:p>
            <a:endParaRPr lang="en-GB"/>
          </a:p>
        </p:txBody>
      </p:sp>
      <p:sp>
        <p:nvSpPr>
          <p:cNvPr id="7" name="Slide Number Placeholder 6"/>
          <p:cNvSpPr>
            <a:spLocks noGrp="1"/>
          </p:cNvSpPr>
          <p:nvPr>
            <p:ph type="sldNum" sz="quarter" idx="5"/>
          </p:nvPr>
        </p:nvSpPr>
        <p:spPr>
          <a:xfrm>
            <a:off x="3777613" y="9430094"/>
            <a:ext cx="2889938" cy="496410"/>
          </a:xfrm>
          <a:prstGeom prst="rect">
            <a:avLst/>
          </a:prstGeom>
        </p:spPr>
        <p:txBody>
          <a:bodyPr vert="horz" lIns="91423" tIns="45711" rIns="91423" bIns="45711" rtlCol="0" anchor="b"/>
          <a:lstStyle>
            <a:lvl1pPr algn="r">
              <a:defRPr sz="1200"/>
            </a:lvl1pPr>
          </a:lstStyle>
          <a:p>
            <a:fld id="{4AF4A006-C71E-44BE-9126-F657B3315E03}" type="slidenum">
              <a:rPr lang="en-GB" smtClean="0"/>
              <a:t>‹#›</a:t>
            </a:fld>
            <a:endParaRPr lang="en-GB"/>
          </a:p>
        </p:txBody>
      </p:sp>
    </p:spTree>
    <p:extLst>
      <p:ext uri="{BB962C8B-B14F-4D97-AF65-F5344CB8AC3E}">
        <p14:creationId xmlns:p14="http://schemas.microsoft.com/office/powerpoint/2010/main" val="124893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AF4A006-C71E-44BE-9126-F657B3315E03}" type="slidenum">
              <a:rPr lang="nb-NO" smtClean="0"/>
              <a:t>1</a:t>
            </a:fld>
            <a:endParaRPr lang="nb-NO" dirty="0"/>
          </a:p>
        </p:txBody>
      </p:sp>
      <p:sp>
        <p:nvSpPr>
          <p:cNvPr id="5" name="Notes Placeholder 2"/>
          <p:cNvSpPr>
            <a:spLocks noGrp="1"/>
          </p:cNvSpPr>
          <p:nvPr>
            <p:ph type="body" idx="1"/>
          </p:nvPr>
        </p:nvSpPr>
        <p:spPr>
          <a:xfrm>
            <a:off x="0" y="4715907"/>
            <a:ext cx="6669088" cy="5210596"/>
          </a:xfrm>
        </p:spPr>
        <p:txBody>
          <a:bodyPr/>
          <a:lstStyle/>
          <a:p>
            <a:r>
              <a:rPr lang="en-GB" sz="1400" dirty="0" err="1">
                <a:latin typeface="Arial" panose="020B0604020202020204" pitchFamily="34" charset="0"/>
                <a:cs typeface="Arial" panose="020B0604020202020204" pitchFamily="34" charset="0"/>
              </a:rPr>
              <a:t>Takk</a:t>
            </a:r>
            <a:r>
              <a:rPr lang="en-GB" sz="1400" dirty="0">
                <a:latin typeface="Arial" panose="020B0604020202020204" pitchFamily="34" charset="0"/>
                <a:cs typeface="Arial" panose="020B0604020202020204" pitchFamily="34" charset="0"/>
              </a:rPr>
              <a:t>, Leif-Arne</a:t>
            </a:r>
            <a:r>
              <a:rPr lang="en-GB" sz="1400" baseline="0" dirty="0">
                <a:latin typeface="Arial" panose="020B0604020202020204" pitchFamily="34" charset="0"/>
                <a:cs typeface="Arial" panose="020B0604020202020204" pitchFamily="34" charset="0"/>
              </a:rPr>
              <a:t> og god </a:t>
            </a:r>
            <a:r>
              <a:rPr lang="en-GB" sz="1400" baseline="0" dirty="0" err="1">
                <a:latin typeface="Arial" panose="020B0604020202020204" pitchFamily="34" charset="0"/>
                <a:cs typeface="Arial" panose="020B0604020202020204" pitchFamily="34" charset="0"/>
              </a:rPr>
              <a:t>dag</a:t>
            </a:r>
            <a:r>
              <a:rPr lang="en-GB" sz="1400" baseline="0" dirty="0">
                <a:latin typeface="Arial" panose="020B0604020202020204" pitchFamily="34" charset="0"/>
                <a:cs typeface="Arial" panose="020B0604020202020204" pitchFamily="34" charset="0"/>
              </a:rPr>
              <a:t> </a:t>
            </a:r>
            <a:r>
              <a:rPr lang="en-GB" sz="1400" baseline="0" dirty="0" err="1">
                <a:latin typeface="Arial" panose="020B0604020202020204" pitchFamily="34" charset="0"/>
                <a:cs typeface="Arial" panose="020B0604020202020204" pitchFamily="34" charset="0"/>
              </a:rPr>
              <a:t>alle</a:t>
            </a:r>
            <a:r>
              <a:rPr lang="en-GB" sz="1400" baseline="0" dirty="0">
                <a:latin typeface="Arial" panose="020B0604020202020204" pitchFamily="34" charset="0"/>
                <a:cs typeface="Arial" panose="020B0604020202020204" pitchFamily="34" charset="0"/>
              </a:rPr>
              <a:t> </a:t>
            </a:r>
            <a:r>
              <a:rPr lang="en-GB" sz="1400" baseline="0" dirty="0" err="1">
                <a:latin typeface="Arial" panose="020B0604020202020204" pitchFamily="34" charset="0"/>
                <a:cs typeface="Arial" panose="020B0604020202020204" pitchFamily="34" charset="0"/>
              </a:rPr>
              <a:t>sammen</a:t>
            </a:r>
            <a:r>
              <a:rPr lang="en-GB" sz="1400" baseline="0"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55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a:xfrm>
            <a:off x="92075" y="4715916"/>
            <a:ext cx="6459332" cy="4965965"/>
          </a:xfrm>
        </p:spPr>
        <p:txBody>
          <a:bodyPr/>
          <a:lstStyle/>
          <a:p>
            <a:r>
              <a:rPr lang="nb-NO" dirty="0">
                <a:latin typeface="Arial" panose="020B0604020202020204" pitchFamily="34" charset="0"/>
                <a:cs typeface="Arial" panose="020B0604020202020204" pitchFamily="34" charset="0"/>
              </a:rPr>
              <a:t>Balanse: </a:t>
            </a:r>
          </a:p>
          <a:p>
            <a:pPr marL="171450" indent="-171450">
              <a:buFont typeface="Arial" pitchFamily="34" charset="0"/>
              <a:buChar char="•"/>
            </a:pPr>
            <a:r>
              <a:rPr lang="nb-NO" dirty="0">
                <a:latin typeface="Arial" panose="020B0604020202020204" pitchFamily="34" charset="0"/>
                <a:cs typeface="Arial" panose="020B0604020202020204" pitchFamily="34" charset="0"/>
              </a:rPr>
              <a:t>Langsiktige eiendeler beløp seg til 2,1 milliarder kroner, og var 373 millioner kroner høyere enn i 2018. Økningen skyldes hovedsakelig investeringer i varige driftsmidler, spesielt den pågående utviklingen av kaien på Stord-verftet, og rett til bruk eiendeler som fra og med 2019 balanseføres i henhold til ny regnskapsstandard for leieavtaler (IFRS 16)</a:t>
            </a:r>
          </a:p>
          <a:p>
            <a:pPr marL="171450" indent="-171450">
              <a:buFont typeface="Arial" pitchFamily="34" charset="0"/>
              <a:buChar char="•"/>
            </a:pPr>
            <a:r>
              <a:rPr lang="nb-NO" dirty="0">
                <a:latin typeface="Arial" panose="020B0604020202020204" pitchFamily="34" charset="0"/>
                <a:cs typeface="Arial" panose="020B0604020202020204" pitchFamily="34" charset="0"/>
              </a:rPr>
              <a:t>Kortsiktige driftsrelaterte eiendeler økte med 504 millioner kroner til 1,9 milliarder kroner</a:t>
            </a:r>
          </a:p>
          <a:p>
            <a:pPr marL="171450" indent="-171450">
              <a:buFont typeface="Arial" pitchFamily="34" charset="0"/>
              <a:buChar char="•"/>
            </a:pPr>
            <a:r>
              <a:rPr lang="nb-NO" dirty="0">
                <a:latin typeface="Arial" panose="020B0604020202020204" pitchFamily="34" charset="0"/>
                <a:cs typeface="Arial" panose="020B0604020202020204" pitchFamily="34" charset="0"/>
              </a:rPr>
              <a:t>Kontantbeholdningen ved årsslutt var over 2,3 milliard kroner, en reduksjon på 841 millioner fra 2018. Reduksjonen reflekterer hovedsakelig forverret arbeidskapital, investeringer og betalt utbytte som overstiger årets driftsresultat før avskrivninger og nedskrivninger</a:t>
            </a:r>
          </a:p>
          <a:p>
            <a:pPr marL="171450" indent="-171450">
              <a:buFont typeface="Arial" pitchFamily="34" charset="0"/>
              <a:buChar char="•"/>
            </a:pPr>
            <a:r>
              <a:rPr lang="nb-NO" dirty="0">
                <a:latin typeface="Arial" panose="020B0604020202020204" pitchFamily="34" charset="0"/>
                <a:cs typeface="Arial" panose="020B0604020202020204" pitchFamily="34" charset="0"/>
              </a:rPr>
              <a:t>Totale eiendeler ved årsslutt 2019 beløp seg til 6,4 milliarder kroner</a:t>
            </a:r>
          </a:p>
          <a:p>
            <a:pPr marL="171450" indent="-171450">
              <a:buFont typeface="Arial" pitchFamily="34" charset="0"/>
              <a:buChar char="•"/>
            </a:pPr>
            <a:r>
              <a:rPr lang="nb-NO" dirty="0">
                <a:latin typeface="Arial" panose="020B0604020202020204" pitchFamily="34" charset="0"/>
                <a:cs typeface="Arial" panose="020B0604020202020204" pitchFamily="34" charset="0"/>
              </a:rPr>
              <a:t>Konsernets egenkapital var 3,4 milliarder kroner per 31 desember 2019, og gjenspeiler en egenkapitalandelen på 53 prosent </a:t>
            </a:r>
          </a:p>
          <a:p>
            <a:pPr marL="171450" indent="-171450">
              <a:buFont typeface="Arial" pitchFamily="34" charset="0"/>
              <a:buChar char="•"/>
            </a:pPr>
            <a:r>
              <a:rPr lang="nb-NO" dirty="0">
                <a:latin typeface="Arial" panose="020B0604020202020204" pitchFamily="34" charset="0"/>
                <a:cs typeface="Arial" panose="020B0604020202020204" pitchFamily="34" charset="0"/>
              </a:rPr>
              <a:t>Leieforpliktelser beløp seg til 123 millioner kroner, hvorav 87 millioner kroner var langsiktig og 36 millioner kroner var kortsiktig per årsslutt 2019</a:t>
            </a:r>
          </a:p>
          <a:p>
            <a:pPr marL="171450" indent="-171450">
              <a:buFont typeface="Arial" pitchFamily="34" charset="0"/>
              <a:buChar char="•"/>
            </a:pPr>
            <a:r>
              <a:rPr lang="nb-NO" dirty="0">
                <a:latin typeface="Arial" panose="020B0604020202020204" pitchFamily="34" charset="0"/>
                <a:cs typeface="Arial" panose="020B0604020202020204" pitchFamily="34" charset="0"/>
              </a:rPr>
              <a:t>Annen langsiktig gjeld på 556 millioner kroner er i hovedsak pensjonsforpliktelser og utsatt skatt</a:t>
            </a:r>
          </a:p>
          <a:p>
            <a:pPr marL="171450" indent="-171450">
              <a:buFont typeface="Arial" pitchFamily="34" charset="0"/>
              <a:buChar char="•"/>
            </a:pPr>
            <a:r>
              <a:rPr lang="nb-NO" dirty="0">
                <a:latin typeface="Arial" panose="020B0604020202020204" pitchFamily="34" charset="0"/>
                <a:cs typeface="Arial" panose="020B0604020202020204" pitchFamily="34" charset="0"/>
              </a:rPr>
              <a:t>Konsernet hadde ingen rentebærende gjeld ved årsslutt 2019. Tilgjengelig låneramme er 2 milliarder kroner og løper frem til september 2024</a:t>
            </a:r>
          </a:p>
          <a:p>
            <a:pPr marL="171450" indent="-171450">
              <a:buFont typeface="Arial" pitchFamily="34" charset="0"/>
              <a:buChar char="•"/>
            </a:pPr>
            <a:r>
              <a:rPr lang="nb-NO" dirty="0">
                <a:latin typeface="Arial" panose="020B0604020202020204" pitchFamily="34" charset="0"/>
                <a:cs typeface="Arial" panose="020B0604020202020204" pitchFamily="34" charset="0"/>
              </a:rPr>
              <a:t>Kortsiktig driftsrelatert gjeld var 2,3 milliarder kroner ved årsslutt 2019 og omfatter leverandørgjeld og andre avsetninger</a:t>
            </a:r>
          </a:p>
          <a:p>
            <a:pPr marL="171450" indent="-171450">
              <a:buFont typeface="Arial" pitchFamily="34" charset="0"/>
              <a:buChar char="•"/>
            </a:pPr>
            <a:r>
              <a:rPr lang="nb-NO" dirty="0">
                <a:latin typeface="Arial" panose="020B0604020202020204" pitchFamily="34" charset="0"/>
                <a:cs typeface="Arial" panose="020B0604020202020204" pitchFamily="34" charset="0"/>
              </a:rPr>
              <a:t>Gjeld for avviklet virksomhet var 26 millioner kroner per årsslutt 2019</a:t>
            </a:r>
            <a:endParaRPr lang="en-GB" dirty="0"/>
          </a:p>
        </p:txBody>
      </p:sp>
      <p:sp>
        <p:nvSpPr>
          <p:cNvPr id="4" name="Slide Number Placeholder 3"/>
          <p:cNvSpPr>
            <a:spLocks noGrp="1"/>
          </p:cNvSpPr>
          <p:nvPr>
            <p:ph type="sldNum" sz="quarter" idx="10"/>
          </p:nvPr>
        </p:nvSpPr>
        <p:spPr/>
        <p:txBody>
          <a:bodyPr/>
          <a:lstStyle/>
          <a:p>
            <a:fld id="{4AF4A006-C71E-44BE-9126-F657B3315E03}" type="slidenum">
              <a:rPr lang="en-GB" smtClean="0"/>
              <a:t>12</a:t>
            </a:fld>
            <a:endParaRPr lang="en-GB" dirty="0"/>
          </a:p>
        </p:txBody>
      </p:sp>
    </p:spTree>
    <p:extLst>
      <p:ext uri="{BB962C8B-B14F-4D97-AF65-F5344CB8AC3E}">
        <p14:creationId xmlns:p14="http://schemas.microsoft.com/office/powerpoint/2010/main" val="222991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0"/>
            <a:ext cx="5099050" cy="2868613"/>
          </a:xfrm>
        </p:spPr>
      </p:sp>
      <p:sp>
        <p:nvSpPr>
          <p:cNvPr id="3" name="Notes Placeholder 2"/>
          <p:cNvSpPr>
            <a:spLocks noGrp="1"/>
          </p:cNvSpPr>
          <p:nvPr>
            <p:ph type="body" idx="1"/>
          </p:nvPr>
        </p:nvSpPr>
        <p:spPr>
          <a:xfrm>
            <a:off x="0" y="2868613"/>
            <a:ext cx="6669088" cy="6315004"/>
          </a:xfrm>
        </p:spPr>
        <p:txBody>
          <a:bodyPr/>
          <a:lstStyle/>
          <a:p>
            <a:r>
              <a:rPr lang="nb-NO" sz="1400" dirty="0">
                <a:latin typeface="Arial" panose="020B0604020202020204" pitchFamily="34" charset="0"/>
                <a:cs typeface="Arial" panose="020B0604020202020204" pitchFamily="34" charset="0"/>
              </a:rPr>
              <a:t>Over til Kværner ASA:</a:t>
            </a:r>
          </a:p>
          <a:p>
            <a:pPr marL="171450" indent="-171450">
              <a:buFont typeface="Arial" pitchFamily="34" charset="0"/>
              <a:buChar char="•"/>
            </a:pPr>
            <a:r>
              <a:rPr lang="nb-NO" sz="1400" dirty="0">
                <a:latin typeface="Arial" panose="020B0604020202020204" pitchFamily="34" charset="0"/>
                <a:cs typeface="Arial" panose="020B0604020202020204" pitchFamily="34" charset="0"/>
              </a:rPr>
              <a:t>Driftsinntekter på 28 millioner kroner knytter seg til morselskapsgarantier som er fakturert konsernselskaper og nærstående parter</a:t>
            </a:r>
          </a:p>
          <a:p>
            <a:pPr marL="171450" indent="-171450">
              <a:buFont typeface="Arial" pitchFamily="34" charset="0"/>
              <a:buChar char="•"/>
            </a:pPr>
            <a:r>
              <a:rPr lang="nb-NO" sz="1400" dirty="0">
                <a:latin typeface="Arial" panose="020B0604020202020204" pitchFamily="34" charset="0"/>
                <a:cs typeface="Arial" panose="020B0604020202020204" pitchFamily="34" charset="0"/>
              </a:rPr>
              <a:t>Driftskostnader beløp seg til 35 millioner kroner, samme nivå som i 2018  </a:t>
            </a:r>
          </a:p>
          <a:p>
            <a:pPr marL="171450" lvl="0" indent="-171450" eaLnBrk="0" fontAlgn="base" hangingPunct="0">
              <a:spcBef>
                <a:spcPct val="30000"/>
              </a:spcBef>
              <a:spcAft>
                <a:spcPct val="0"/>
              </a:spcAft>
              <a:buFont typeface="Arial" pitchFamily="34" charset="0"/>
              <a:buChar char="•"/>
              <a:defRPr/>
            </a:pPr>
            <a:r>
              <a:rPr lang="nb-NO" sz="1400" dirty="0">
                <a:latin typeface="Arial" panose="020B0604020202020204" pitchFamily="34" charset="0"/>
                <a:cs typeface="Arial" panose="020B0604020202020204" pitchFamily="34" charset="0"/>
              </a:rPr>
              <a:t>Netto finanskostnader på 174 tusen kroner knytter seg til netto rentekostnad på lån fra/til konsernselskaper, gebyrer for konsernets syndikatlån, redusert med eksterne renteinntekter</a:t>
            </a:r>
          </a:p>
          <a:p>
            <a:pPr marL="171450" lvl="0" indent="-171450" eaLnBrk="0" fontAlgn="base" hangingPunct="0">
              <a:spcBef>
                <a:spcPct val="30000"/>
              </a:spcBef>
              <a:spcAft>
                <a:spcPct val="0"/>
              </a:spcAft>
              <a:buFont typeface="Arial" pitchFamily="34" charset="0"/>
              <a:buChar char="•"/>
              <a:defRPr/>
            </a:pPr>
            <a:r>
              <a:rPr lang="nb-NO" sz="1400" dirty="0">
                <a:latin typeface="Arial" panose="020B0604020202020204" pitchFamily="34" charset="0"/>
                <a:cs typeface="Arial" panose="020B0604020202020204" pitchFamily="34" charset="0"/>
              </a:rPr>
              <a:t>Selskapets skatteinntekt på 2 million kroner tilsvarer en skatteprosent på 27 prosent. Avvik fra nominell skattesats på 22 prosent skyldes skatteeffekt på permanente forskjeller (reversert nedskrivning lån til </a:t>
            </a:r>
            <a:r>
              <a:rPr lang="nb-NO" sz="1400" dirty="0" err="1">
                <a:latin typeface="Arial" panose="020B0604020202020204" pitchFamily="34" charset="0"/>
                <a:cs typeface="Arial" panose="020B0604020202020204" pitchFamily="34" charset="0"/>
              </a:rPr>
              <a:t>Kv</a:t>
            </a:r>
            <a:r>
              <a:rPr lang="nb-NO" sz="1400" dirty="0">
                <a:latin typeface="Arial" panose="020B0604020202020204" pitchFamily="34" charset="0"/>
                <a:cs typeface="Arial" panose="020B0604020202020204" pitchFamily="34" charset="0"/>
              </a:rPr>
              <a:t>. Finland)</a:t>
            </a:r>
          </a:p>
          <a:p>
            <a:pPr marL="171450" indent="-171450">
              <a:buFont typeface="Arial" pitchFamily="34" charset="0"/>
              <a:buChar char="•"/>
            </a:pPr>
            <a:r>
              <a:rPr lang="nb-NO" sz="1400" dirty="0"/>
              <a:t>De seneste årene har Kværner levert flere betydelige prosjekter med forutsigbar gjennomføring og solide resultater, noe som har resultert i en sterk finansiell stilling. I tråd med utbyttepolitikken </a:t>
            </a:r>
            <a:r>
              <a:rPr lang="nb-NO" sz="1400" dirty="0">
                <a:latin typeface="Arial" panose="020B0604020202020204" pitchFamily="34" charset="0"/>
                <a:cs typeface="Arial" panose="020B0604020202020204" pitchFamily="34" charset="0"/>
              </a:rPr>
              <a:t>foreslår styret en utbytteutbetaling på 50 øre per aksje. Årets underskudd foreslås dekket fra annen egenkapital. En solid balanse, og konkurransefortrinnet dette gir Kværner, vil fortsatt være en viktig faktor i vurderinger av fremtidige utbytteutbetalinger</a:t>
            </a:r>
          </a:p>
        </p:txBody>
      </p:sp>
      <p:sp>
        <p:nvSpPr>
          <p:cNvPr id="4" name="Slide Number Placeholder 3"/>
          <p:cNvSpPr>
            <a:spLocks noGrp="1"/>
          </p:cNvSpPr>
          <p:nvPr>
            <p:ph type="sldNum" sz="quarter" idx="10"/>
          </p:nvPr>
        </p:nvSpPr>
        <p:spPr/>
        <p:txBody>
          <a:bodyPr/>
          <a:lstStyle/>
          <a:p>
            <a:fld id="{4AF4A006-C71E-44BE-9126-F657B3315E03}" type="slidenum">
              <a:rPr lang="en-GB" smtClean="0"/>
              <a:t>13</a:t>
            </a:fld>
            <a:endParaRPr lang="en-GB"/>
          </a:p>
        </p:txBody>
      </p:sp>
    </p:spTree>
    <p:extLst>
      <p:ext uri="{BB962C8B-B14F-4D97-AF65-F5344CB8AC3E}">
        <p14:creationId xmlns:p14="http://schemas.microsoft.com/office/powerpoint/2010/main" val="407213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pPr marL="171450" indent="-171450">
              <a:buFont typeface="Arial" pitchFamily="34" charset="0"/>
              <a:buChar char="•"/>
            </a:pPr>
            <a:r>
              <a:rPr lang="nb-NO" dirty="0">
                <a:solidFill>
                  <a:srgbClr val="00B050"/>
                </a:solidFill>
                <a:latin typeface="Arial" panose="020B0604020202020204" pitchFamily="34" charset="0"/>
                <a:cs typeface="Arial" panose="020B0604020202020204" pitchFamily="34" charset="0"/>
              </a:rPr>
              <a:t>Aksjer i konsernselskaper på 4,9 milliarder kroner er morselskapets investering i Kværner </a:t>
            </a:r>
            <a:r>
              <a:rPr lang="nb-NO" dirty="0" err="1">
                <a:solidFill>
                  <a:srgbClr val="00B050"/>
                </a:solidFill>
                <a:latin typeface="Arial" panose="020B0604020202020204" pitchFamily="34" charset="0"/>
                <a:cs typeface="Arial" panose="020B0604020202020204" pitchFamily="34" charset="0"/>
              </a:rPr>
              <a:t>Holding</a:t>
            </a:r>
            <a:r>
              <a:rPr lang="nb-NO" dirty="0">
                <a:solidFill>
                  <a:srgbClr val="00B050"/>
                </a:solidFill>
                <a:latin typeface="Arial" panose="020B0604020202020204" pitchFamily="34" charset="0"/>
                <a:cs typeface="Arial" panose="020B0604020202020204" pitchFamily="34" charset="0"/>
              </a:rPr>
              <a:t> AS</a:t>
            </a:r>
          </a:p>
          <a:p>
            <a:pPr marL="171450" indent="-171450">
              <a:buFont typeface="Arial" pitchFamily="34" charset="0"/>
              <a:buChar char="•"/>
            </a:pPr>
            <a:r>
              <a:rPr lang="nb-NO" dirty="0">
                <a:latin typeface="Arial" panose="020B0604020202020204" pitchFamily="34" charset="0"/>
                <a:cs typeface="Arial" panose="020B0604020202020204" pitchFamily="34" charset="0"/>
              </a:rPr>
              <a:t>Kværner ASA har 7 millioner kroner innestående i konsernets konsernkontosystem</a:t>
            </a:r>
          </a:p>
          <a:p>
            <a:pPr marL="171450" indent="-171450">
              <a:buFont typeface="Arial" pitchFamily="34" charset="0"/>
              <a:buChar char="•"/>
            </a:pPr>
            <a:r>
              <a:rPr lang="nb-NO" dirty="0">
                <a:latin typeface="Arial" panose="020B0604020202020204" pitchFamily="34" charset="0"/>
                <a:cs typeface="Arial" panose="020B0604020202020204" pitchFamily="34" charset="0"/>
              </a:rPr>
              <a:t>Selskapets egenkapital utgjør 3,9 milliarder kroner og egenkapitalandelen er 65 prosent</a:t>
            </a:r>
          </a:p>
          <a:p>
            <a:pPr marL="171450" indent="-171450">
              <a:buFont typeface="Arial" pitchFamily="34" charset="0"/>
              <a:buChar char="•"/>
              <a:defRPr/>
            </a:pPr>
            <a:r>
              <a:rPr lang="nb-NO" dirty="0">
                <a:latin typeface="Arial" panose="020B0604020202020204" pitchFamily="34" charset="0"/>
                <a:cs typeface="Arial" panose="020B0604020202020204" pitchFamily="34" charset="0"/>
              </a:rPr>
              <a:t>Rentebærende gjeld til konsernselskaper utgjør 1,9 milliarder kroner og knytter seg til datterselskapenes innskudd i konsernkontosystem</a:t>
            </a:r>
          </a:p>
          <a:p>
            <a:pPr marL="171450" indent="-171450">
              <a:buFont typeface="Arial" pitchFamily="34" charset="0"/>
              <a:buChar char="•"/>
              <a:defRPr/>
            </a:pPr>
            <a:r>
              <a:rPr lang="nb-NO" dirty="0">
                <a:latin typeface="Arial" panose="020B0604020202020204" pitchFamily="34" charset="0"/>
                <a:cs typeface="Arial" panose="020B0604020202020204" pitchFamily="34" charset="0"/>
              </a:rPr>
              <a:t>Det er avsatt for foreslått utbyttebetaling, i tråd med norske regnskapsregler</a:t>
            </a:r>
          </a:p>
          <a:p>
            <a:endParaRPr lang="en-GB" dirty="0"/>
          </a:p>
        </p:txBody>
      </p:sp>
      <p:sp>
        <p:nvSpPr>
          <p:cNvPr id="4" name="Slide Number Placeholder 3"/>
          <p:cNvSpPr>
            <a:spLocks noGrp="1"/>
          </p:cNvSpPr>
          <p:nvPr>
            <p:ph type="sldNum" sz="quarter" idx="10"/>
          </p:nvPr>
        </p:nvSpPr>
        <p:spPr/>
        <p:txBody>
          <a:bodyPr/>
          <a:lstStyle/>
          <a:p>
            <a:fld id="{4AF4A006-C71E-44BE-9126-F657B3315E03}" type="slidenum">
              <a:rPr lang="en-GB" smtClean="0"/>
              <a:t>14</a:t>
            </a:fld>
            <a:endParaRPr lang="en-GB" dirty="0"/>
          </a:p>
        </p:txBody>
      </p:sp>
    </p:spTree>
    <p:extLst>
      <p:ext uri="{BB962C8B-B14F-4D97-AF65-F5344CB8AC3E}">
        <p14:creationId xmlns:p14="http://schemas.microsoft.com/office/powerpoint/2010/main" val="222991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4AF4A006-C71E-44BE-9126-F657B3315E03}" type="slidenum">
              <a:rPr lang="en-GB" smtClean="0"/>
              <a:t>15</a:t>
            </a:fld>
            <a:endParaRPr lang="en-GB"/>
          </a:p>
        </p:txBody>
      </p:sp>
    </p:spTree>
    <p:extLst>
      <p:ext uri="{BB962C8B-B14F-4D97-AF65-F5344CB8AC3E}">
        <p14:creationId xmlns:p14="http://schemas.microsoft.com/office/powerpoint/2010/main" val="61852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6600" y="0"/>
            <a:ext cx="2198688" cy="1238250"/>
          </a:xfrm>
        </p:spPr>
      </p:sp>
      <p:sp>
        <p:nvSpPr>
          <p:cNvPr id="4" name="Slide Number Placeholder 3"/>
          <p:cNvSpPr>
            <a:spLocks noGrp="1"/>
          </p:cNvSpPr>
          <p:nvPr>
            <p:ph type="sldNum" sz="quarter" idx="10"/>
          </p:nvPr>
        </p:nvSpPr>
        <p:spPr/>
        <p:txBody>
          <a:bodyPr/>
          <a:lstStyle/>
          <a:p>
            <a:fld id="{4AF4A006-C71E-44BE-9126-F657B3315E03}" type="slidenum">
              <a:rPr lang="en-GB" smtClean="0">
                <a:solidFill>
                  <a:prstClr val="black"/>
                </a:solidFill>
              </a:rPr>
              <a:pPr/>
              <a:t>2</a:t>
            </a:fld>
            <a:endParaRPr lang="en-GB" dirty="0">
              <a:solidFill>
                <a:prstClr val="black"/>
              </a:solidFill>
            </a:endParaRPr>
          </a:p>
        </p:txBody>
      </p:sp>
      <p:sp>
        <p:nvSpPr>
          <p:cNvPr id="3" name="Notes Placeholder 2">
            <a:extLst>
              <a:ext uri="{FF2B5EF4-FFF2-40B4-BE49-F238E27FC236}">
                <a16:creationId xmlns:a16="http://schemas.microsoft.com/office/drawing/2014/main" id="{FF3A31E9-1511-4597-B75B-74683AECF8B7}"/>
              </a:ext>
            </a:extLst>
          </p:cNvPr>
          <p:cNvSpPr>
            <a:spLocks noGrp="1"/>
          </p:cNvSpPr>
          <p:nvPr>
            <p:ph type="body" idx="1"/>
          </p:nvPr>
        </p:nvSpPr>
        <p:spPr>
          <a:xfrm>
            <a:off x="-1" y="1324303"/>
            <a:ext cx="6796109" cy="8603922"/>
          </a:xfrm>
        </p:spPr>
        <p:txBody>
          <a:bodyPr/>
          <a:lstStyle/>
          <a:p>
            <a:endParaRPr lang="en-GB" sz="1800" dirty="0"/>
          </a:p>
        </p:txBody>
      </p:sp>
    </p:spTree>
    <p:extLst>
      <p:ext uri="{BB962C8B-B14F-4D97-AF65-F5344CB8AC3E}">
        <p14:creationId xmlns:p14="http://schemas.microsoft.com/office/powerpoint/2010/main" val="64182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22563" y="112713"/>
            <a:ext cx="1524000" cy="858837"/>
          </a:xfrm>
        </p:spPr>
      </p:sp>
      <p:sp>
        <p:nvSpPr>
          <p:cNvPr id="4" name="Slide Number Placeholder 3"/>
          <p:cNvSpPr>
            <a:spLocks noGrp="1"/>
          </p:cNvSpPr>
          <p:nvPr>
            <p:ph type="sldNum" sz="quarter" idx="10"/>
          </p:nvPr>
        </p:nvSpPr>
        <p:spPr/>
        <p:txBody>
          <a:bodyPr/>
          <a:lstStyle/>
          <a:p>
            <a:fld id="{4AF4A006-C71E-44BE-9126-F657B3315E03}" type="slidenum">
              <a:rPr lang="en-GB" smtClean="0"/>
              <a:t>3</a:t>
            </a:fld>
            <a:endParaRPr lang="en-GB" dirty="0"/>
          </a:p>
        </p:txBody>
      </p:sp>
      <p:sp>
        <p:nvSpPr>
          <p:cNvPr id="3" name="Notes Placeholder 2">
            <a:extLst>
              <a:ext uri="{FF2B5EF4-FFF2-40B4-BE49-F238E27FC236}">
                <a16:creationId xmlns:a16="http://schemas.microsoft.com/office/drawing/2014/main" id="{A3E5C3E0-4ADD-4681-8C61-B27C4FD1B7BD}"/>
              </a:ext>
            </a:extLst>
          </p:cNvPr>
          <p:cNvSpPr>
            <a:spLocks noGrp="1"/>
          </p:cNvSpPr>
          <p:nvPr>
            <p:ph type="body" idx="1"/>
          </p:nvPr>
        </p:nvSpPr>
        <p:spPr>
          <a:xfrm>
            <a:off x="-1" y="971549"/>
            <a:ext cx="6796109" cy="8956675"/>
          </a:xfrm>
        </p:spPr>
        <p:txBody>
          <a:bodyPr/>
          <a:lstStyle/>
          <a:p>
            <a:endParaRPr lang="en-GB" sz="1800" dirty="0"/>
          </a:p>
        </p:txBody>
      </p:sp>
    </p:spTree>
    <p:extLst>
      <p:ext uri="{BB962C8B-B14F-4D97-AF65-F5344CB8AC3E}">
        <p14:creationId xmlns:p14="http://schemas.microsoft.com/office/powerpoint/2010/main" val="176053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81238" y="0"/>
            <a:ext cx="1962150" cy="1104900"/>
          </a:xfrm>
        </p:spPr>
      </p:sp>
      <p:sp>
        <p:nvSpPr>
          <p:cNvPr id="3" name="Notizenplatzhalter 2"/>
          <p:cNvSpPr>
            <a:spLocks noGrp="1"/>
          </p:cNvSpPr>
          <p:nvPr>
            <p:ph type="body" idx="1"/>
          </p:nvPr>
        </p:nvSpPr>
        <p:spPr>
          <a:xfrm>
            <a:off x="-1" y="1313793"/>
            <a:ext cx="6797675" cy="8612712"/>
          </a:xfrm>
        </p:spPr>
        <p:txBody>
          <a:bodyPr/>
          <a:lstStyle/>
          <a:p>
            <a:endParaRPr lang="en-GB" sz="1800" dirty="0"/>
          </a:p>
        </p:txBody>
      </p:sp>
      <p:sp>
        <p:nvSpPr>
          <p:cNvPr id="4" name="Foliennummernplatzhalter 3"/>
          <p:cNvSpPr>
            <a:spLocks noGrp="1"/>
          </p:cNvSpPr>
          <p:nvPr>
            <p:ph type="sldNum" sz="quarter" idx="10"/>
          </p:nvPr>
        </p:nvSpPr>
        <p:spPr/>
        <p:txBody>
          <a:bodyPr/>
          <a:lstStyle/>
          <a:p>
            <a:fld id="{8F83004C-3E2F-452B-950D-0BE3C0E2325A}" type="slidenum">
              <a:rPr lang="en-GB"/>
              <a:pPr/>
              <a:t>6</a:t>
            </a:fld>
            <a:endParaRPr lang="en-GB"/>
          </a:p>
        </p:txBody>
      </p:sp>
    </p:spTree>
    <p:extLst>
      <p:ext uri="{BB962C8B-B14F-4D97-AF65-F5344CB8AC3E}">
        <p14:creationId xmlns:p14="http://schemas.microsoft.com/office/powerpoint/2010/main" val="634428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 y="2063751"/>
            <a:ext cx="6796109" cy="7862754"/>
          </a:xfrm>
        </p:spPr>
        <p:txBody>
          <a:bodyPr/>
          <a:lstStyle/>
          <a:p>
            <a:endParaRPr lang="en-GB" sz="1800" dirty="0">
              <a:latin typeface="Arial" panose="020B0604020202020204" pitchFamily="34" charset="0"/>
              <a:cs typeface="Arial" panose="020B0604020202020204" pitchFamily="34" charset="0"/>
            </a:endParaRPr>
          </a:p>
        </p:txBody>
      </p:sp>
      <p:sp>
        <p:nvSpPr>
          <p:cNvPr id="7" name="Slide Image Placeholder 6">
            <a:extLst>
              <a:ext uri="{FF2B5EF4-FFF2-40B4-BE49-F238E27FC236}">
                <a16:creationId xmlns:a16="http://schemas.microsoft.com/office/drawing/2014/main" id="{93B122B7-8B93-4354-9B31-EE38E704585F}"/>
              </a:ext>
            </a:extLst>
          </p:cNvPr>
          <p:cNvSpPr>
            <a:spLocks noGrp="1" noRot="1" noChangeAspect="1"/>
          </p:cNvSpPr>
          <p:nvPr>
            <p:ph type="sldImg"/>
          </p:nvPr>
        </p:nvSpPr>
        <p:spPr>
          <a:xfrm>
            <a:off x="1565275" y="0"/>
            <a:ext cx="3667125" cy="2063750"/>
          </a:xfrm>
        </p:spPr>
      </p:sp>
    </p:spTree>
    <p:extLst>
      <p:ext uri="{BB962C8B-B14F-4D97-AF65-F5344CB8AC3E}">
        <p14:creationId xmlns:p14="http://schemas.microsoft.com/office/powerpoint/2010/main" val="108666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nb-NO" dirty="0"/>
              <a:t>Kværner er kjent for at vi setter liv og helse foran alt, men vi er også kjent for et sterkt fokus på ESG. </a:t>
            </a:r>
          </a:p>
          <a:p>
            <a:endParaRPr lang="nb-NO" dirty="0"/>
          </a:p>
          <a:p>
            <a:r>
              <a:rPr lang="nb-NO" dirty="0"/>
              <a:t>Helt fra røttene til dagens Kværner ble etablert for nesten 180 år siden har vi vært en samfunnsbygger, en bedrift som skaper verdier for både kunder, aksjonærer, ansatte, leverandører og ikke minst for samfunnet rundt oss. Det er en konkurransefaktor, og bidrar blant annet til at vi får gode rammebetingelser. </a:t>
            </a:r>
          </a:p>
          <a:p>
            <a:endParaRPr lang="nb-NO" dirty="0"/>
          </a:p>
          <a:p>
            <a:r>
              <a:rPr lang="nb-NO" dirty="0" err="1"/>
              <a:t>Governance</a:t>
            </a:r>
            <a:r>
              <a:rPr lang="nb-NO" dirty="0"/>
              <a:t> er helt sentralt for oss, både fordi det går på vår egen integritet, men også fordi det handler om å bygge tillit og ta vare på tillit som blir gitt oss. </a:t>
            </a:r>
          </a:p>
          <a:p>
            <a:endParaRPr lang="nb-NO" dirty="0"/>
          </a:p>
          <a:p>
            <a:r>
              <a:rPr lang="nb-NO" dirty="0"/>
              <a:t>Løsninger som både er god forretning og som samtidig er bra for miljøet har Kværner jobbet med i generasjoner. For rundt 10 år siden leverte vi vårt første store offshore vindkraft-prosjekt, og de siste par årene har vi jobbet med å posisjonere oss for leveranser av bærekraftige løsninger til både grønne næringer og til olje og gass, for eksempel elektrifiserte plattformer slik som Johan Sverdrup og </a:t>
            </a:r>
            <a:r>
              <a:rPr lang="nb-NO" dirty="0" err="1"/>
              <a:t>Erdvard</a:t>
            </a:r>
            <a:r>
              <a:rPr lang="nb-NO" dirty="0"/>
              <a:t> Grieg. </a:t>
            </a:r>
          </a:p>
          <a:p>
            <a:endParaRPr lang="nb-NO" dirty="0"/>
          </a:p>
          <a:p>
            <a:r>
              <a:rPr lang="nb-NO" dirty="0"/>
              <a:t>Sliden her viser noen eksempler av det vi jobber med innen ESG. </a:t>
            </a:r>
          </a:p>
          <a:p>
            <a:r>
              <a:rPr lang="nb-NO" dirty="0"/>
              <a:t>I 2020 vil vi ta nye skritt i å integrere bærekraft i våre forretningsstrategier. </a:t>
            </a:r>
          </a:p>
          <a:p>
            <a:r>
              <a:rPr lang="nb-NO" dirty="0"/>
              <a:t>Det å ta vare på miljøet er en verdi for oss, og i tillegg tror vi det ligger gode forretningsmuligheter for Kværner innen bærekraftige anlegg. </a:t>
            </a:r>
            <a:endParaRPr lang="en-GB"/>
          </a:p>
          <a:p>
            <a:endParaRPr lang="en-GB" dirty="0"/>
          </a:p>
        </p:txBody>
      </p:sp>
      <p:sp>
        <p:nvSpPr>
          <p:cNvPr id="4" name="Slide Number Placeholder 3"/>
          <p:cNvSpPr>
            <a:spLocks noGrp="1"/>
          </p:cNvSpPr>
          <p:nvPr>
            <p:ph type="sldNum" sz="quarter" idx="5"/>
          </p:nvPr>
        </p:nvSpPr>
        <p:spPr/>
        <p:txBody>
          <a:bodyPr/>
          <a:lstStyle/>
          <a:p>
            <a:fld id="{4AF4A006-C71E-44BE-9126-F657B3315E03}" type="slidenum">
              <a:rPr lang="en-GB" smtClean="0"/>
              <a:pPr/>
              <a:t>8</a:t>
            </a:fld>
            <a:endParaRPr lang="en-GB"/>
          </a:p>
        </p:txBody>
      </p:sp>
      <p:sp>
        <p:nvSpPr>
          <p:cNvPr id="7" name="Slide Image Placeholder 6">
            <a:extLst>
              <a:ext uri="{FF2B5EF4-FFF2-40B4-BE49-F238E27FC236}">
                <a16:creationId xmlns:a16="http://schemas.microsoft.com/office/drawing/2014/main" id="{8ABB56CA-7B30-43E9-8C5C-659FCAE1F941}"/>
              </a:ext>
            </a:extLst>
          </p:cNvPr>
          <p:cNvSpPr>
            <a:spLocks noGrp="1" noRot="1" noChangeAspect="1"/>
          </p:cNvSpPr>
          <p:nvPr>
            <p:ph type="sldImg"/>
          </p:nvPr>
        </p:nvSpPr>
        <p:spPr/>
      </p:sp>
    </p:spTree>
    <p:extLst>
      <p:ext uri="{BB962C8B-B14F-4D97-AF65-F5344CB8AC3E}">
        <p14:creationId xmlns:p14="http://schemas.microsoft.com/office/powerpoint/2010/main" val="348452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 y="2063751"/>
            <a:ext cx="6796109" cy="7862754"/>
          </a:xfrm>
        </p:spPr>
        <p:txBody>
          <a:bodyPr/>
          <a:lstStyle/>
          <a:p>
            <a:endParaRPr lang="en-GB" sz="1800" dirty="0">
              <a:latin typeface="Arial" panose="020B0604020202020204" pitchFamily="34" charset="0"/>
              <a:cs typeface="Arial" panose="020B0604020202020204" pitchFamily="34" charset="0"/>
            </a:endParaRPr>
          </a:p>
        </p:txBody>
      </p:sp>
      <p:sp>
        <p:nvSpPr>
          <p:cNvPr id="7" name="Slide Image Placeholder 6">
            <a:extLst>
              <a:ext uri="{FF2B5EF4-FFF2-40B4-BE49-F238E27FC236}">
                <a16:creationId xmlns:a16="http://schemas.microsoft.com/office/drawing/2014/main" id="{93B122B7-8B93-4354-9B31-EE38E704585F}"/>
              </a:ext>
            </a:extLst>
          </p:cNvPr>
          <p:cNvSpPr>
            <a:spLocks noGrp="1" noRot="1" noChangeAspect="1"/>
          </p:cNvSpPr>
          <p:nvPr>
            <p:ph type="sldImg"/>
          </p:nvPr>
        </p:nvSpPr>
        <p:spPr>
          <a:xfrm>
            <a:off x="1565275" y="0"/>
            <a:ext cx="3667125" cy="2063750"/>
          </a:xfrm>
        </p:spPr>
      </p:sp>
    </p:spTree>
    <p:extLst>
      <p:ext uri="{BB962C8B-B14F-4D97-AF65-F5344CB8AC3E}">
        <p14:creationId xmlns:p14="http://schemas.microsoft.com/office/powerpoint/2010/main" val="1068032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AF4A006-C71E-44BE-9126-F657B3315E03}" type="slidenum">
              <a:rPr lang="nb-NO" smtClean="0"/>
              <a:t>10</a:t>
            </a:fld>
            <a:endParaRPr lang="nb-NO" dirty="0"/>
          </a:p>
        </p:txBody>
      </p:sp>
      <p:sp>
        <p:nvSpPr>
          <p:cNvPr id="5" name="Notes Placeholder 2"/>
          <p:cNvSpPr>
            <a:spLocks noGrp="1"/>
          </p:cNvSpPr>
          <p:nvPr>
            <p:ph type="body" idx="1"/>
          </p:nvPr>
        </p:nvSpPr>
        <p:spPr>
          <a:xfrm>
            <a:off x="0" y="4715907"/>
            <a:ext cx="6669088" cy="5210596"/>
          </a:xfrm>
        </p:spPr>
        <p:txBody>
          <a:bodyPr/>
          <a:lstStyle/>
          <a:p>
            <a:r>
              <a:rPr lang="nb-NO" sz="1400" dirty="0">
                <a:latin typeface="Arial" panose="020B0604020202020204" pitchFamily="34" charset="0"/>
                <a:cs typeface="Arial" panose="020B0604020202020204" pitchFamily="34" charset="0"/>
              </a:rPr>
              <a:t>Så over til detaljene i årsregnskapet. </a:t>
            </a:r>
          </a:p>
        </p:txBody>
      </p:sp>
    </p:spTree>
    <p:extLst>
      <p:ext uri="{BB962C8B-B14F-4D97-AF65-F5344CB8AC3E}">
        <p14:creationId xmlns:p14="http://schemas.microsoft.com/office/powerpoint/2010/main" val="128749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71438"/>
            <a:ext cx="6049962" cy="3403600"/>
          </a:xfrm>
        </p:spPr>
      </p:sp>
      <p:sp>
        <p:nvSpPr>
          <p:cNvPr id="4" name="Slide Number Placeholder 3"/>
          <p:cNvSpPr>
            <a:spLocks noGrp="1"/>
          </p:cNvSpPr>
          <p:nvPr>
            <p:ph type="sldNum" sz="quarter" idx="10"/>
          </p:nvPr>
        </p:nvSpPr>
        <p:spPr/>
        <p:txBody>
          <a:bodyPr/>
          <a:lstStyle/>
          <a:p>
            <a:fld id="{4AF4A006-C71E-44BE-9126-F657B3315E03}" type="slidenum">
              <a:rPr lang="en-GB" smtClean="0"/>
              <a:t>11</a:t>
            </a:fld>
            <a:endParaRPr lang="en-GB" dirty="0"/>
          </a:p>
        </p:txBody>
      </p:sp>
      <p:sp>
        <p:nvSpPr>
          <p:cNvPr id="6" name="Rectangle 3">
            <a:extLst>
              <a:ext uri="{FF2B5EF4-FFF2-40B4-BE49-F238E27FC236}">
                <a16:creationId xmlns:a16="http://schemas.microsoft.com/office/drawing/2014/main" id="{AE090A81-196F-44AD-B334-37E5B0F96F7E}"/>
              </a:ext>
            </a:extLst>
          </p:cNvPr>
          <p:cNvSpPr>
            <a:spLocks noGrp="1" noChangeArrowheads="1"/>
          </p:cNvSpPr>
          <p:nvPr>
            <p:ph type="body" idx="1"/>
          </p:nvPr>
        </p:nvSpPr>
        <p:spPr>
          <a:xfrm>
            <a:off x="0" y="3741738"/>
            <a:ext cx="6797675" cy="6186487"/>
          </a:xfrm>
          <a:noFill/>
        </p:spPr>
        <p:txBody>
          <a:bodyPr/>
          <a:lstStyle/>
          <a:p>
            <a:pPr marL="0" indent="0">
              <a:buFont typeface="Arial" pitchFamily="34" charset="0"/>
              <a:buNone/>
            </a:pPr>
            <a:r>
              <a:rPr lang="nb-NO" sz="1000">
                <a:latin typeface="Arial" panose="020B0604020202020204" pitchFamily="34" charset="0"/>
                <a:cs typeface="Arial" panose="020B0604020202020204" pitchFamily="34" charset="0"/>
              </a:rPr>
              <a:t>Resultatregnskap:</a:t>
            </a:r>
          </a:p>
          <a:p>
            <a:pPr marL="171450" indent="-171450">
              <a:buFont typeface="Arial" pitchFamily="34" charset="0"/>
              <a:buChar char="•"/>
            </a:pPr>
            <a:r>
              <a:rPr lang="nb-NO" sz="1000">
                <a:latin typeface="Arial" panose="020B0604020202020204" pitchFamily="34" charset="0"/>
                <a:cs typeface="Arial" panose="020B0604020202020204" pitchFamily="34" charset="0"/>
              </a:rPr>
              <a:t>Driftsinntekter</a:t>
            </a:r>
            <a:r>
              <a:rPr lang="nb-NO" sz="1000" baseline="0">
                <a:latin typeface="Arial" panose="020B0604020202020204" pitchFamily="34" charset="0"/>
                <a:cs typeface="Arial" panose="020B0604020202020204" pitchFamily="34" charset="0"/>
              </a:rPr>
              <a:t> og andre inntekter beløp seg </a:t>
            </a:r>
            <a:r>
              <a:rPr lang="nb-NO" sz="1000">
                <a:latin typeface="Arial" panose="020B0604020202020204" pitchFamily="34" charset="0"/>
                <a:cs typeface="Arial" panose="020B0604020202020204" pitchFamily="34" charset="0"/>
              </a:rPr>
              <a:t>til 9 milliarder</a:t>
            </a:r>
            <a:r>
              <a:rPr lang="nb-NO" sz="1000" baseline="0">
                <a:latin typeface="Arial" panose="020B0604020202020204" pitchFamily="34" charset="0"/>
                <a:cs typeface="Arial" panose="020B0604020202020204" pitchFamily="34" charset="0"/>
              </a:rPr>
              <a:t> kroner</a:t>
            </a:r>
            <a:r>
              <a:rPr lang="nb-NO" sz="1000">
                <a:latin typeface="Arial" panose="020B0604020202020204" pitchFamily="34" charset="0"/>
                <a:cs typeface="Arial" panose="020B0604020202020204" pitchFamily="34" charset="0"/>
              </a:rPr>
              <a:t>. Økningen</a:t>
            </a:r>
            <a:r>
              <a:rPr lang="nb-NO" sz="1000" baseline="0">
                <a:latin typeface="Arial" panose="020B0604020202020204" pitchFamily="34" charset="0"/>
                <a:cs typeface="Arial" panose="020B0604020202020204" pitchFamily="34" charset="0"/>
              </a:rPr>
              <a:t> fra forrige år skyldes hovedsakelig høyere aktivitet innen forretningsområdet FPSOs. Aktiviteten innen forretningsområdet Process &amp; Structures var også høyere sammenliknet med 2018.</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Kværners hovedmål på finansiell lønnsomhet er justert EBITDA. Justert EBITDA ekskluderer effekten av innebygde derivater rapportert i felleskontrollert virksomhet nært knyttet til Kværners driftsaktiviteter (det er justert for en kostnad på 6 millioner kroner for 2019)</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Justert EBITDA på 505 millioner kroner representerer en økning på 77 millioner kroner fra 2018. Justert EBITDA margin var 5,6% mot 5,9% i 2018</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Avskrivninger økte med 83 millioner kroner til 193 million kroner som følge av avskrivninger på rett til bruk eiendeler på 45 millioner (IFRS 16 Leieavtaler), nedskrivning av digitaliseringsprosjektet på 23 millioner og investeringer i anlegg og utstyr for verftene på Stord og i Verdal</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Netto finansinntekt i 2019 var på 2 millioner kroner sammenlignet med 11 millioner i 2018. Reduksjonen reflekterer rentekostnader på leieforpliktelser, regnskapsmessig tap på innebygde derivater, motvirket av høyere netto renteinntekter før IFRS 16 Leieavtaler</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Konsernets skattekostnad på 64 millioner kroner tilsvarer en effektiv skattesats på 21 prosent, et mindre avvik fra norsk nominell skattesats på 22 prosent.</a:t>
            </a:r>
          </a:p>
          <a:p>
            <a:pPr marL="171450" indent="-171450">
              <a:buFont typeface="Arial" pitchFamily="34" charset="0"/>
              <a:buChar char="•"/>
            </a:pPr>
            <a:r>
              <a:rPr lang="nb-NO" sz="1000" baseline="0">
                <a:latin typeface="Arial" panose="020B0604020202020204" pitchFamily="34" charset="0"/>
                <a:cs typeface="Arial" panose="020B0604020202020204" pitchFamily="34" charset="0"/>
              </a:rPr>
              <a:t>Resultat fra avviklet virksomhet var et tap på 10 millioner kroner. I 2018 dekket forsikringsoppgjør for Longview prosjektet årets kostnader</a:t>
            </a:r>
          </a:p>
        </p:txBody>
      </p:sp>
    </p:spTree>
    <p:extLst>
      <p:ext uri="{BB962C8B-B14F-4D97-AF65-F5344CB8AC3E}">
        <p14:creationId xmlns:p14="http://schemas.microsoft.com/office/powerpoint/2010/main" val="228753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2" descr="Bilde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60" r="-1" b="25000"/>
          <a:stretch/>
        </p:blipFill>
        <p:spPr bwMode="auto">
          <a:xfrm>
            <a:off x="-206734" y="0"/>
            <a:ext cx="9350734" cy="51435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Grp="1" noChangeArrowheads="1"/>
          </p:cNvSpPr>
          <p:nvPr>
            <p:ph type="ctrTitle"/>
          </p:nvPr>
        </p:nvSpPr>
        <p:spPr>
          <a:xfrm>
            <a:off x="684213" y="1813323"/>
            <a:ext cx="7772400" cy="650081"/>
          </a:xfrm>
        </p:spPr>
        <p:txBody>
          <a:bodyPr lIns="72000" tIns="72000" rIns="72000" bIns="72000" anchor="ctr"/>
          <a:lstStyle>
            <a:lvl1pPr>
              <a:defRPr sz="4400" b="0">
                <a:solidFill>
                  <a:srgbClr val="00B6BE"/>
                </a:solidFill>
              </a:defRPr>
            </a:lvl1pPr>
          </a:lstStyle>
          <a:p>
            <a:pPr lvl="0"/>
            <a:r>
              <a:rPr lang="nb-NO" noProof="0"/>
              <a:t>Click to edit Master title style</a:t>
            </a:r>
            <a:endParaRPr lang="nb-NO" noProof="0" dirty="0"/>
          </a:p>
        </p:txBody>
      </p:sp>
      <p:sp>
        <p:nvSpPr>
          <p:cNvPr id="22532" name="Rectangle 4"/>
          <p:cNvSpPr>
            <a:spLocks noGrp="1" noChangeArrowheads="1"/>
          </p:cNvSpPr>
          <p:nvPr>
            <p:ph type="subTitle" idx="1"/>
          </p:nvPr>
        </p:nvSpPr>
        <p:spPr>
          <a:xfrm>
            <a:off x="682626" y="2463404"/>
            <a:ext cx="7777163" cy="486965"/>
          </a:xfrm>
        </p:spPr>
        <p:txBody>
          <a:bodyPr lIns="91440" tIns="45720" rIns="91440" bIns="45720"/>
          <a:lstStyle>
            <a:lvl1pPr marL="0" indent="0">
              <a:buFontTx/>
              <a:buNone/>
              <a:defRPr>
                <a:solidFill>
                  <a:srgbClr val="464646"/>
                </a:solidFill>
              </a:defRPr>
            </a:lvl1pPr>
          </a:lstStyle>
          <a:p>
            <a:pPr lvl="0"/>
            <a:r>
              <a:rPr lang="nb-NO" noProof="0"/>
              <a:t>Click to edit Master subtitle style</a:t>
            </a:r>
            <a:endParaRPr lang="nb-NO" noProof="0" dirty="0"/>
          </a:p>
        </p:txBody>
      </p:sp>
      <p:pic>
        <p:nvPicPr>
          <p:cNvPr id="22533" name="Picture 5" descr="logo"/>
          <p:cNvPicPr>
            <a:picLocks noChangeArrowheads="1"/>
          </p:cNvPicPr>
          <p:nvPr/>
        </p:nvPicPr>
        <p:blipFill rotWithShape="1">
          <a:blip r:embed="rId3">
            <a:extLst>
              <a:ext uri="{28A0092B-C50C-407E-A947-70E740481C1C}">
                <a14:useLocalDpi xmlns:a14="http://schemas.microsoft.com/office/drawing/2010/main" val="0"/>
              </a:ext>
            </a:extLst>
          </a:blip>
          <a:srcRect l="-16667" r="-16667"/>
          <a:stretch/>
        </p:blipFill>
        <p:spPr bwMode="auto">
          <a:xfrm>
            <a:off x="6361113" y="3932635"/>
            <a:ext cx="1943100" cy="27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03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pictures and 2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3960813" cy="2375297"/>
          </a:xfrm>
        </p:spPr>
        <p:txBody>
          <a:bodyPr lIns="0" tIns="0"/>
          <a:lstStyle/>
          <a:p>
            <a:r>
              <a:rPr lang="nb-NO"/>
              <a:t>Click icon to add picture</a:t>
            </a:r>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8" name="Text Placeholder 17"/>
          <p:cNvSpPr>
            <a:spLocks noGrp="1"/>
          </p:cNvSpPr>
          <p:nvPr>
            <p:ph type="body" sz="quarter" idx="18" hasCustomPrompt="1"/>
          </p:nvPr>
        </p:nvSpPr>
        <p:spPr>
          <a:xfrm>
            <a:off x="539751"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100830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big pictures, 2 small pictures and 1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3960813" cy="2375297"/>
          </a:xfrm>
        </p:spPr>
        <p:txBody>
          <a:bodyPr lIns="0" tIns="0"/>
          <a:lstStyle/>
          <a:p>
            <a:r>
              <a:rPr lang="nb-NO"/>
              <a:t>Click icon to add picture</a:t>
            </a:r>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8" name="Text Placeholder 17"/>
          <p:cNvSpPr>
            <a:spLocks noGrp="1"/>
          </p:cNvSpPr>
          <p:nvPr>
            <p:ph type="body" sz="quarter" idx="18" hasCustomPrompt="1"/>
          </p:nvPr>
        </p:nvSpPr>
        <p:spPr>
          <a:xfrm>
            <a:off x="539751"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6"/>
          <p:cNvSpPr>
            <a:spLocks noGrp="1"/>
          </p:cNvSpPr>
          <p:nvPr>
            <p:ph type="pic" sz="quarter" idx="21"/>
          </p:nvPr>
        </p:nvSpPr>
        <p:spPr>
          <a:xfrm>
            <a:off x="4643439" y="1006078"/>
            <a:ext cx="3960813" cy="2375297"/>
          </a:xfrm>
        </p:spPr>
        <p:txBody>
          <a:bodyPr lIns="0" tIns="0"/>
          <a:lstStyle/>
          <a:p>
            <a:r>
              <a:rPr lang="nb-NO"/>
              <a:t>Click icon to add picture</a:t>
            </a:r>
            <a:endParaRPr lang="nb-NO" dirty="0"/>
          </a:p>
        </p:txBody>
      </p:sp>
      <p:sp>
        <p:nvSpPr>
          <p:cNvPr id="16" name="Text Placeholder 17"/>
          <p:cNvSpPr>
            <a:spLocks noGrp="1"/>
          </p:cNvSpPr>
          <p:nvPr>
            <p:ph type="body" sz="quarter" idx="22" hasCustomPrompt="1"/>
          </p:nvPr>
        </p:nvSpPr>
        <p:spPr>
          <a:xfrm>
            <a:off x="4643439"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2483721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small pictures with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8"/>
          <p:cNvSpPr>
            <a:spLocks noGrp="1"/>
          </p:cNvSpPr>
          <p:nvPr>
            <p:ph type="pic" sz="quarter" idx="21"/>
          </p:nvPr>
        </p:nvSpPr>
        <p:spPr>
          <a:xfrm>
            <a:off x="540535" y="2247901"/>
            <a:ext cx="1908175" cy="1134665"/>
          </a:xfrm>
        </p:spPr>
        <p:txBody>
          <a:bodyPr/>
          <a:lstStyle/>
          <a:p>
            <a:r>
              <a:rPr lang="nb-NO"/>
              <a:t>Click icon to add picture</a:t>
            </a:r>
            <a:endParaRPr lang="nb-NO" dirty="0"/>
          </a:p>
        </p:txBody>
      </p:sp>
      <p:sp>
        <p:nvSpPr>
          <p:cNvPr id="16" name="Picture Placeholder 10"/>
          <p:cNvSpPr>
            <a:spLocks noGrp="1"/>
          </p:cNvSpPr>
          <p:nvPr>
            <p:ph type="pic" sz="quarter" idx="22"/>
          </p:nvPr>
        </p:nvSpPr>
        <p:spPr>
          <a:xfrm>
            <a:off x="2593172" y="2247901"/>
            <a:ext cx="1908175" cy="1134665"/>
          </a:xfrm>
        </p:spPr>
        <p:txBody>
          <a:bodyPr/>
          <a:lstStyle/>
          <a:p>
            <a:r>
              <a:rPr lang="nb-NO"/>
              <a:t>Click icon to add picture</a:t>
            </a:r>
            <a:endParaRPr lang="nb-NO" dirty="0"/>
          </a:p>
        </p:txBody>
      </p:sp>
      <p:sp>
        <p:nvSpPr>
          <p:cNvPr id="17" name="Text Placeholder 17"/>
          <p:cNvSpPr>
            <a:spLocks noGrp="1"/>
          </p:cNvSpPr>
          <p:nvPr>
            <p:ph type="body" sz="quarter" idx="23" hasCustomPrompt="1"/>
          </p:nvPr>
        </p:nvSpPr>
        <p:spPr>
          <a:xfrm>
            <a:off x="540535" y="3166132"/>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1" name="Text Placeholder 17"/>
          <p:cNvSpPr>
            <a:spLocks noGrp="1"/>
          </p:cNvSpPr>
          <p:nvPr>
            <p:ph type="body" sz="quarter" idx="24" hasCustomPrompt="1"/>
          </p:nvPr>
        </p:nvSpPr>
        <p:spPr>
          <a:xfrm>
            <a:off x="2591585" y="3166132"/>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8" name="Text Placeholder 7"/>
          <p:cNvSpPr>
            <a:spLocks noGrp="1"/>
          </p:cNvSpPr>
          <p:nvPr>
            <p:ph type="body" sz="quarter" idx="25" hasCustomPrompt="1"/>
          </p:nvPr>
        </p:nvSpPr>
        <p:spPr>
          <a:xfrm>
            <a:off x="539751" y="1006078"/>
            <a:ext cx="3960813"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525602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 small pictures with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8"/>
          <p:cNvSpPr>
            <a:spLocks noGrp="1"/>
          </p:cNvSpPr>
          <p:nvPr>
            <p:ph type="pic" sz="quarter" idx="21"/>
          </p:nvPr>
        </p:nvSpPr>
        <p:spPr>
          <a:xfrm>
            <a:off x="540535" y="2247901"/>
            <a:ext cx="1908175" cy="1134665"/>
          </a:xfrm>
        </p:spPr>
        <p:txBody>
          <a:bodyPr/>
          <a:lstStyle/>
          <a:p>
            <a:r>
              <a:rPr lang="nb-NO"/>
              <a:t>Click icon to add picture</a:t>
            </a:r>
            <a:endParaRPr lang="nb-NO" dirty="0"/>
          </a:p>
        </p:txBody>
      </p:sp>
      <p:sp>
        <p:nvSpPr>
          <p:cNvPr id="16" name="Picture Placeholder 10"/>
          <p:cNvSpPr>
            <a:spLocks noGrp="1"/>
          </p:cNvSpPr>
          <p:nvPr>
            <p:ph type="pic" sz="quarter" idx="22"/>
          </p:nvPr>
        </p:nvSpPr>
        <p:spPr>
          <a:xfrm>
            <a:off x="2593172" y="2247901"/>
            <a:ext cx="1908175" cy="1134665"/>
          </a:xfrm>
        </p:spPr>
        <p:txBody>
          <a:bodyPr/>
          <a:lstStyle/>
          <a:p>
            <a:r>
              <a:rPr lang="nb-NO"/>
              <a:t>Click icon to add picture</a:t>
            </a:r>
            <a:endParaRPr lang="nb-NO" dirty="0"/>
          </a:p>
        </p:txBody>
      </p:sp>
      <p:sp>
        <p:nvSpPr>
          <p:cNvPr id="17" name="Text Placeholder 17"/>
          <p:cNvSpPr>
            <a:spLocks noGrp="1"/>
          </p:cNvSpPr>
          <p:nvPr>
            <p:ph type="body" sz="quarter" idx="23" hasCustomPrompt="1"/>
          </p:nvPr>
        </p:nvSpPr>
        <p:spPr>
          <a:xfrm>
            <a:off x="540535" y="3166132"/>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1" name="Text Placeholder 17"/>
          <p:cNvSpPr>
            <a:spLocks noGrp="1"/>
          </p:cNvSpPr>
          <p:nvPr>
            <p:ph type="body" sz="quarter" idx="24" hasCustomPrompt="1"/>
          </p:nvPr>
        </p:nvSpPr>
        <p:spPr>
          <a:xfrm>
            <a:off x="2591585" y="3166132"/>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8" name="Picture Placeholder 8"/>
          <p:cNvSpPr>
            <a:spLocks noGrp="1"/>
          </p:cNvSpPr>
          <p:nvPr>
            <p:ph type="pic" sz="quarter" idx="25"/>
          </p:nvPr>
        </p:nvSpPr>
        <p:spPr>
          <a:xfrm>
            <a:off x="539751" y="1006079"/>
            <a:ext cx="1908175" cy="1134665"/>
          </a:xfrm>
        </p:spPr>
        <p:txBody>
          <a:bodyPr/>
          <a:lstStyle/>
          <a:p>
            <a:r>
              <a:rPr lang="nb-NO"/>
              <a:t>Click icon to add picture</a:t>
            </a:r>
            <a:endParaRPr lang="nb-NO" dirty="0"/>
          </a:p>
        </p:txBody>
      </p:sp>
      <p:sp>
        <p:nvSpPr>
          <p:cNvPr id="22" name="Picture Placeholder 10"/>
          <p:cNvSpPr>
            <a:spLocks noGrp="1"/>
          </p:cNvSpPr>
          <p:nvPr>
            <p:ph type="pic" sz="quarter" idx="26"/>
          </p:nvPr>
        </p:nvSpPr>
        <p:spPr>
          <a:xfrm>
            <a:off x="2592389" y="1006079"/>
            <a:ext cx="1908175" cy="1134665"/>
          </a:xfrm>
        </p:spPr>
        <p:txBody>
          <a:bodyPr/>
          <a:lstStyle/>
          <a:p>
            <a:r>
              <a:rPr lang="nb-NO"/>
              <a:t>Click icon to add picture</a:t>
            </a:r>
            <a:endParaRPr lang="nb-NO" dirty="0"/>
          </a:p>
        </p:txBody>
      </p:sp>
      <p:sp>
        <p:nvSpPr>
          <p:cNvPr id="23" name="Text Placeholder 17"/>
          <p:cNvSpPr>
            <a:spLocks noGrp="1"/>
          </p:cNvSpPr>
          <p:nvPr>
            <p:ph type="body" sz="quarter" idx="27" hasCustomPrompt="1"/>
          </p:nvPr>
        </p:nvSpPr>
        <p:spPr>
          <a:xfrm>
            <a:off x="539751" y="1924310"/>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4" name="Text Placeholder 17"/>
          <p:cNvSpPr>
            <a:spLocks noGrp="1"/>
          </p:cNvSpPr>
          <p:nvPr>
            <p:ph type="body" sz="quarter" idx="28" hasCustomPrompt="1"/>
          </p:nvPr>
        </p:nvSpPr>
        <p:spPr>
          <a:xfrm>
            <a:off x="2590801" y="1924310"/>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43082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Text Placeholder 6"/>
          <p:cNvSpPr>
            <a:spLocks noGrp="1"/>
          </p:cNvSpPr>
          <p:nvPr>
            <p:ph type="body" sz="quarter" idx="13" hasCustomPrompt="1"/>
          </p:nvPr>
        </p:nvSpPr>
        <p:spPr>
          <a:xfrm>
            <a:off x="539751" y="1006078"/>
            <a:ext cx="3960813"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9" name="Text Placeholder 8"/>
          <p:cNvSpPr>
            <a:spLocks noGrp="1"/>
          </p:cNvSpPr>
          <p:nvPr>
            <p:ph type="body" sz="quarter" idx="14" hasCustomPrompt="1"/>
          </p:nvPr>
        </p:nvSpPr>
        <p:spPr>
          <a:xfrm>
            <a:off x="4643438" y="1006078"/>
            <a:ext cx="396081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1" name="Text Placeholder 10"/>
          <p:cNvSpPr>
            <a:spLocks noGrp="1"/>
          </p:cNvSpPr>
          <p:nvPr>
            <p:ph type="body" sz="quarter" idx="15" hasCustomPrompt="1"/>
          </p:nvPr>
        </p:nvSpPr>
        <p:spPr>
          <a:xfrm>
            <a:off x="4643438" y="2247900"/>
            <a:ext cx="396081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3" name="Text Placeholder 12"/>
          <p:cNvSpPr>
            <a:spLocks noGrp="1"/>
          </p:cNvSpPr>
          <p:nvPr>
            <p:ph type="body" sz="quarter" idx="16"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428148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4002068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2" name="Picture Placeholder 8"/>
          <p:cNvSpPr>
            <a:spLocks noGrp="1"/>
          </p:cNvSpPr>
          <p:nvPr>
            <p:ph type="pic" sz="quarter" idx="18"/>
          </p:nvPr>
        </p:nvSpPr>
        <p:spPr>
          <a:xfrm>
            <a:off x="2592389" y="2247900"/>
            <a:ext cx="1908175" cy="1133475"/>
          </a:xfrm>
        </p:spPr>
        <p:txBody>
          <a:bodyPr/>
          <a:lstStyle/>
          <a:p>
            <a:r>
              <a:rPr lang="nb-NO"/>
              <a:t>Click icon to add picture</a:t>
            </a:r>
            <a:endParaRPr lang="nb-NO" dirty="0"/>
          </a:p>
        </p:txBody>
      </p:sp>
      <p:sp>
        <p:nvSpPr>
          <p:cNvPr id="14" name="Picture Placeholder 10"/>
          <p:cNvSpPr>
            <a:spLocks noGrp="1"/>
          </p:cNvSpPr>
          <p:nvPr>
            <p:ph type="pic" sz="quarter" idx="19"/>
          </p:nvPr>
        </p:nvSpPr>
        <p:spPr>
          <a:xfrm>
            <a:off x="4643439" y="2247900"/>
            <a:ext cx="1908175" cy="1133475"/>
          </a:xfrm>
        </p:spPr>
        <p:txBody>
          <a:bodyPr/>
          <a:lstStyle/>
          <a:p>
            <a:r>
              <a:rPr lang="nb-NO"/>
              <a:t>Click icon to add picture</a:t>
            </a:r>
            <a:endParaRPr lang="nb-NO" dirty="0"/>
          </a:p>
        </p:txBody>
      </p:sp>
      <p:sp>
        <p:nvSpPr>
          <p:cNvPr id="15" name="Picture Placeholder 12"/>
          <p:cNvSpPr>
            <a:spLocks noGrp="1"/>
          </p:cNvSpPr>
          <p:nvPr>
            <p:ph type="pic" sz="quarter" idx="20"/>
          </p:nvPr>
        </p:nvSpPr>
        <p:spPr>
          <a:xfrm>
            <a:off x="6697664" y="2247900"/>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2133216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2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2" name="Picture Placeholder 8"/>
          <p:cNvSpPr>
            <a:spLocks noGrp="1"/>
          </p:cNvSpPr>
          <p:nvPr>
            <p:ph type="pic" sz="quarter" idx="18"/>
          </p:nvPr>
        </p:nvSpPr>
        <p:spPr>
          <a:xfrm>
            <a:off x="2592389" y="2247900"/>
            <a:ext cx="1908175" cy="1133475"/>
          </a:xfrm>
        </p:spPr>
        <p:txBody>
          <a:bodyPr/>
          <a:lstStyle/>
          <a:p>
            <a:r>
              <a:rPr lang="nb-NO"/>
              <a:t>Click icon to add picture</a:t>
            </a:r>
            <a:endParaRPr lang="nb-NO" dirty="0"/>
          </a:p>
        </p:txBody>
      </p:sp>
      <p:sp>
        <p:nvSpPr>
          <p:cNvPr id="14" name="Picture Placeholder 10"/>
          <p:cNvSpPr>
            <a:spLocks noGrp="1"/>
          </p:cNvSpPr>
          <p:nvPr>
            <p:ph type="pic" sz="quarter" idx="19"/>
          </p:nvPr>
        </p:nvSpPr>
        <p:spPr>
          <a:xfrm>
            <a:off x="4643439" y="2247900"/>
            <a:ext cx="1908175" cy="1133475"/>
          </a:xfrm>
        </p:spPr>
        <p:txBody>
          <a:bodyPr/>
          <a:lstStyle/>
          <a:p>
            <a:r>
              <a:rPr lang="nb-NO"/>
              <a:t>Click icon to add picture</a:t>
            </a:r>
            <a:endParaRPr lang="nb-NO" dirty="0"/>
          </a:p>
        </p:txBody>
      </p:sp>
      <p:sp>
        <p:nvSpPr>
          <p:cNvPr id="15" name="Picture Placeholder 12"/>
          <p:cNvSpPr>
            <a:spLocks noGrp="1"/>
          </p:cNvSpPr>
          <p:nvPr>
            <p:ph type="pic" sz="quarter" idx="20"/>
          </p:nvPr>
        </p:nvSpPr>
        <p:spPr>
          <a:xfrm>
            <a:off x="6697664" y="2247900"/>
            <a:ext cx="1906587" cy="1133475"/>
          </a:xfrm>
        </p:spPr>
        <p:txBody>
          <a:bodyPr/>
          <a:lstStyle/>
          <a:p>
            <a:r>
              <a:rPr lang="nb-NO"/>
              <a:t>Click icon to add picture</a:t>
            </a:r>
            <a:endParaRPr lang="nb-NO" dirty="0"/>
          </a:p>
        </p:txBody>
      </p:sp>
      <p:sp>
        <p:nvSpPr>
          <p:cNvPr id="16" name="Picture Placeholder 6"/>
          <p:cNvSpPr>
            <a:spLocks noGrp="1"/>
          </p:cNvSpPr>
          <p:nvPr>
            <p:ph type="pic" sz="quarter" idx="21"/>
          </p:nvPr>
        </p:nvSpPr>
        <p:spPr>
          <a:xfrm>
            <a:off x="539751" y="3481286"/>
            <a:ext cx="1908175" cy="1133475"/>
          </a:xfrm>
        </p:spPr>
        <p:txBody>
          <a:bodyPr/>
          <a:lstStyle/>
          <a:p>
            <a:r>
              <a:rPr lang="nb-NO"/>
              <a:t>Click icon to add picture</a:t>
            </a:r>
            <a:endParaRPr lang="nb-NO" dirty="0"/>
          </a:p>
        </p:txBody>
      </p:sp>
      <p:sp>
        <p:nvSpPr>
          <p:cNvPr id="17" name="Picture Placeholder 8"/>
          <p:cNvSpPr>
            <a:spLocks noGrp="1"/>
          </p:cNvSpPr>
          <p:nvPr>
            <p:ph type="pic" sz="quarter" idx="22"/>
          </p:nvPr>
        </p:nvSpPr>
        <p:spPr>
          <a:xfrm>
            <a:off x="2592389" y="3481286"/>
            <a:ext cx="1908175" cy="1133475"/>
          </a:xfrm>
        </p:spPr>
        <p:txBody>
          <a:bodyPr/>
          <a:lstStyle/>
          <a:p>
            <a:r>
              <a:rPr lang="nb-NO"/>
              <a:t>Click icon to add picture</a:t>
            </a:r>
            <a:endParaRPr lang="nb-NO" dirty="0"/>
          </a:p>
        </p:txBody>
      </p:sp>
      <p:sp>
        <p:nvSpPr>
          <p:cNvPr id="18" name="Picture Placeholder 10"/>
          <p:cNvSpPr>
            <a:spLocks noGrp="1"/>
          </p:cNvSpPr>
          <p:nvPr>
            <p:ph type="pic" sz="quarter" idx="23"/>
          </p:nvPr>
        </p:nvSpPr>
        <p:spPr>
          <a:xfrm>
            <a:off x="4643439" y="3481286"/>
            <a:ext cx="1908175" cy="1133475"/>
          </a:xfrm>
        </p:spPr>
        <p:txBody>
          <a:bodyPr/>
          <a:lstStyle/>
          <a:p>
            <a:r>
              <a:rPr lang="nb-NO"/>
              <a:t>Click icon to add picture</a:t>
            </a:r>
            <a:endParaRPr lang="nb-NO" dirty="0"/>
          </a:p>
        </p:txBody>
      </p:sp>
      <p:sp>
        <p:nvSpPr>
          <p:cNvPr id="19" name="Picture Placeholder 12"/>
          <p:cNvSpPr>
            <a:spLocks noGrp="1"/>
          </p:cNvSpPr>
          <p:nvPr>
            <p:ph type="pic" sz="quarter" idx="24"/>
          </p:nvPr>
        </p:nvSpPr>
        <p:spPr>
          <a:xfrm>
            <a:off x="6697664" y="3481286"/>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1207826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small picture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6" name="Picture Placeholder 6"/>
          <p:cNvSpPr>
            <a:spLocks noGrp="1"/>
          </p:cNvSpPr>
          <p:nvPr>
            <p:ph type="pic" sz="quarter" idx="21"/>
          </p:nvPr>
        </p:nvSpPr>
        <p:spPr>
          <a:xfrm>
            <a:off x="539751" y="3481286"/>
            <a:ext cx="1908175" cy="1133475"/>
          </a:xfrm>
        </p:spPr>
        <p:txBody>
          <a:bodyPr/>
          <a:lstStyle/>
          <a:p>
            <a:r>
              <a:rPr lang="nb-NO"/>
              <a:t>Click icon to add picture</a:t>
            </a:r>
            <a:endParaRPr lang="nb-NO" dirty="0"/>
          </a:p>
        </p:txBody>
      </p:sp>
      <p:sp>
        <p:nvSpPr>
          <p:cNvPr id="8" name="Text Placeholder 7"/>
          <p:cNvSpPr>
            <a:spLocks noGrp="1"/>
          </p:cNvSpPr>
          <p:nvPr>
            <p:ph type="body" sz="quarter" idx="22" hasCustomPrompt="1"/>
          </p:nvPr>
        </p:nvSpPr>
        <p:spPr>
          <a:xfrm>
            <a:off x="2592388" y="1006078"/>
            <a:ext cx="601186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21" name="Text Placeholder 20"/>
          <p:cNvSpPr>
            <a:spLocks noGrp="1"/>
          </p:cNvSpPr>
          <p:nvPr>
            <p:ph type="body" sz="quarter" idx="23" hasCustomPrompt="1"/>
          </p:nvPr>
        </p:nvSpPr>
        <p:spPr>
          <a:xfrm>
            <a:off x="2592388" y="2247900"/>
            <a:ext cx="601186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23" name="Text Placeholder 22"/>
          <p:cNvSpPr>
            <a:spLocks noGrp="1"/>
          </p:cNvSpPr>
          <p:nvPr>
            <p:ph type="body" sz="quarter" idx="24" hasCustomPrompt="1"/>
          </p:nvPr>
        </p:nvSpPr>
        <p:spPr>
          <a:xfrm>
            <a:off x="2592388" y="3489723"/>
            <a:ext cx="601186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416725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6" name="AutoShape 3"/>
          <p:cNvSpPr txBox="1">
            <a:spLocks noChangeAspect="1" noChangeArrowheads="1"/>
          </p:cNvSpPr>
          <p:nvPr/>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fontAlgn="base">
              <a:spcBef>
                <a:spcPct val="20000"/>
              </a:spcBef>
              <a:spcAft>
                <a:spcPct val="0"/>
              </a:spcAft>
              <a:buBlip>
                <a:blip r:embed="rId2"/>
              </a:buBlip>
              <a:defRPr>
                <a:solidFill>
                  <a:schemeClr val="tx1"/>
                </a:solidFill>
                <a:latin typeface="+mn-lt"/>
                <a:ea typeface="+mn-ea"/>
                <a:cs typeface="+mn-cs"/>
              </a:defRPr>
            </a:lvl1pPr>
            <a:lvl2pPr marL="352425" indent="-169863" algn="l" rtl="0" fontAlgn="base">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fontAlgn="base">
              <a:spcBef>
                <a:spcPct val="0"/>
              </a:spcBef>
              <a:spcAft>
                <a:spcPct val="0"/>
              </a:spcAft>
              <a:buClr>
                <a:schemeClr val="tx1"/>
              </a:buClr>
              <a:buFont typeface="Arial" charset="0"/>
              <a:buChar char="–"/>
              <a:defRPr sz="1600">
                <a:solidFill>
                  <a:schemeClr val="tx1"/>
                </a:solidFill>
                <a:latin typeface="+mn-lt"/>
              </a:defRPr>
            </a:lvl3pPr>
            <a:lvl4pPr marL="714375" indent="-169863" algn="l" rtl="0" fontAlgn="base">
              <a:spcBef>
                <a:spcPct val="0"/>
              </a:spcBef>
              <a:spcAft>
                <a:spcPct val="0"/>
              </a:spcAft>
              <a:buBlip>
                <a:blip r:embed="rId3"/>
              </a:buBlip>
              <a:defRPr sz="1400">
                <a:solidFill>
                  <a:schemeClr val="tx1"/>
                </a:solidFill>
                <a:latin typeface="+mn-lt"/>
              </a:defRPr>
            </a:lvl4pPr>
            <a:lvl5pPr marL="904875" indent="-180975" algn="l" rtl="0" fontAlgn="base">
              <a:spcBef>
                <a:spcPct val="0"/>
              </a:spcBef>
              <a:spcAft>
                <a:spcPct val="0"/>
              </a:spcAft>
              <a:buChar char="•"/>
              <a:defRPr sz="1400">
                <a:solidFill>
                  <a:schemeClr val="tx1"/>
                </a:solidFill>
                <a:latin typeface="+mn-lt"/>
              </a:defRPr>
            </a:lvl5pPr>
            <a:lvl6pPr marL="1362075" indent="-180975" algn="l" rtl="0" fontAlgn="base">
              <a:spcBef>
                <a:spcPct val="0"/>
              </a:spcBef>
              <a:spcAft>
                <a:spcPct val="0"/>
              </a:spcAft>
              <a:buChar char="•"/>
              <a:defRPr sz="1400">
                <a:solidFill>
                  <a:schemeClr val="tx1"/>
                </a:solidFill>
                <a:latin typeface="+mn-lt"/>
              </a:defRPr>
            </a:lvl6pPr>
            <a:lvl7pPr marL="1819275" indent="-180975" algn="l" rtl="0" fontAlgn="base">
              <a:spcBef>
                <a:spcPct val="0"/>
              </a:spcBef>
              <a:spcAft>
                <a:spcPct val="0"/>
              </a:spcAft>
              <a:buChar char="•"/>
              <a:defRPr sz="1400">
                <a:solidFill>
                  <a:schemeClr val="tx1"/>
                </a:solidFill>
                <a:latin typeface="+mn-lt"/>
              </a:defRPr>
            </a:lvl7pPr>
            <a:lvl8pPr marL="2276475" indent="-180975" algn="l" rtl="0" fontAlgn="base">
              <a:spcBef>
                <a:spcPct val="0"/>
              </a:spcBef>
              <a:spcAft>
                <a:spcPct val="0"/>
              </a:spcAft>
              <a:buChar char="•"/>
              <a:defRPr sz="1400">
                <a:solidFill>
                  <a:schemeClr val="tx1"/>
                </a:solidFill>
                <a:latin typeface="+mn-lt"/>
              </a:defRPr>
            </a:lvl8pPr>
            <a:lvl9pPr marL="2733675" indent="-180975" algn="l" rtl="0" fontAlgn="base">
              <a:spcBef>
                <a:spcPct val="0"/>
              </a:spcBef>
              <a:spcAft>
                <a:spcPct val="0"/>
              </a:spcAft>
              <a:buChar char="•"/>
              <a:defRPr sz="1400">
                <a:solidFill>
                  <a:schemeClr val="tx1"/>
                </a:solidFill>
                <a:latin typeface="+mn-lt"/>
              </a:defRPr>
            </a:lvl9pPr>
          </a:lstStyle>
          <a:p>
            <a:pPr marL="0" indent="0">
              <a:lnSpc>
                <a:spcPct val="100000"/>
              </a:lnSpc>
              <a:buFontTx/>
              <a:buNone/>
            </a:pPr>
            <a:r>
              <a:rPr lang="nb-NO" sz="800">
                <a:solidFill>
                  <a:schemeClr val="accent1"/>
                </a:solidFill>
              </a:rPr>
              <a:t>Copyright</a:t>
            </a:r>
            <a:br>
              <a:rPr lang="nb-NO" sz="800"/>
            </a:br>
            <a:r>
              <a:rPr lang="nb-NO" sz="800"/>
              <a:t>Copyright of all published material including photographs, drawings and images in this document remains vested in Kvaerner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a:lnSpc>
                <a:spcPct val="100000"/>
              </a:lnSpc>
              <a:buFontTx/>
              <a:buNone/>
            </a:pPr>
            <a:endParaRPr lang="nb-NO" sz="800"/>
          </a:p>
          <a:p>
            <a:pPr marL="0" indent="0">
              <a:lnSpc>
                <a:spcPct val="100000"/>
              </a:lnSpc>
              <a:buFontTx/>
              <a:buNone/>
            </a:pPr>
            <a:r>
              <a:rPr lang="nb-NO" sz="800">
                <a:solidFill>
                  <a:schemeClr val="accent1"/>
                </a:solidFill>
              </a:rPr>
              <a:t>Disclaimer</a:t>
            </a:r>
            <a:br>
              <a:rPr lang="nb-NO" sz="800"/>
            </a:br>
            <a:r>
              <a:rPr lang="nb-NO" sz="800"/>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Kværner ASA and Kværner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Kvaerner’s businesses, oil prices, market acceptance of new products and services, changes in governmental regulations, interest rates, fluctuations in currency exchange rates and such other factors as may be discussed from time to time in the Presentation. Although Kværner ASA believes that its expectations and the Presentation are based upon reasonable assumptions, it can give no assurance that those expectations will be achieved or that the actual results will be as set out in the Presentation. Kværner ASA is making no representation or warranty, expressed or implied, as to the accuracy, reliability or completeness of the Presentation, and neither Kværner ASA nor any of its directors, officers or employees will have any liability to you or any other persons resulting from your use.</a:t>
            </a:r>
            <a:endParaRPr lang="nb-NO" sz="800" dirty="0"/>
          </a:p>
        </p:txBody>
      </p:sp>
      <p:sp>
        <p:nvSpPr>
          <p:cNvPr id="7" name="Rectangle 2"/>
          <p:cNvSpPr txBox="1">
            <a:spLocks noChangeArrowheads="1"/>
          </p:cNvSpPr>
          <p:nvPr/>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800" b="1">
                <a:solidFill>
                  <a:schemeClr val="folHlink"/>
                </a:solidFill>
                <a:latin typeface="+mj-lt"/>
                <a:ea typeface="+mj-ea"/>
                <a:cs typeface="+mj-cs"/>
              </a:defRPr>
            </a:lvl1pPr>
            <a:lvl2pPr algn="l" rtl="0" fontAlgn="base">
              <a:spcBef>
                <a:spcPct val="0"/>
              </a:spcBef>
              <a:spcAft>
                <a:spcPct val="0"/>
              </a:spcAft>
              <a:defRPr sz="2800" b="1">
                <a:solidFill>
                  <a:schemeClr val="folHlink"/>
                </a:solidFill>
                <a:latin typeface="Arial" charset="0"/>
              </a:defRPr>
            </a:lvl2pPr>
            <a:lvl3pPr algn="l" rtl="0" fontAlgn="base">
              <a:spcBef>
                <a:spcPct val="0"/>
              </a:spcBef>
              <a:spcAft>
                <a:spcPct val="0"/>
              </a:spcAft>
              <a:defRPr sz="2800" b="1">
                <a:solidFill>
                  <a:schemeClr val="folHlink"/>
                </a:solidFill>
                <a:latin typeface="Arial" charset="0"/>
              </a:defRPr>
            </a:lvl3pPr>
            <a:lvl4pPr algn="l" rtl="0" fontAlgn="base">
              <a:spcBef>
                <a:spcPct val="0"/>
              </a:spcBef>
              <a:spcAft>
                <a:spcPct val="0"/>
              </a:spcAft>
              <a:defRPr sz="2800" b="1">
                <a:solidFill>
                  <a:schemeClr val="folHlink"/>
                </a:solidFill>
                <a:latin typeface="Arial" charset="0"/>
              </a:defRPr>
            </a:lvl4pPr>
            <a:lvl5pPr algn="l" rtl="0" fontAlgn="base">
              <a:spcBef>
                <a:spcPct val="0"/>
              </a:spcBef>
              <a:spcAft>
                <a:spcPct val="0"/>
              </a:spcAft>
              <a:defRPr sz="2800" b="1">
                <a:solidFill>
                  <a:schemeClr val="folHlink"/>
                </a:solidFill>
                <a:latin typeface="Arial" charset="0"/>
              </a:defRPr>
            </a:lvl5pPr>
            <a:lvl6pPr marL="457200" algn="l" rtl="0" fontAlgn="base">
              <a:spcBef>
                <a:spcPct val="0"/>
              </a:spcBef>
              <a:spcAft>
                <a:spcPct val="0"/>
              </a:spcAft>
              <a:defRPr sz="2800" b="1">
                <a:solidFill>
                  <a:schemeClr val="folHlink"/>
                </a:solidFill>
                <a:latin typeface="Arial" charset="0"/>
              </a:defRPr>
            </a:lvl6pPr>
            <a:lvl7pPr marL="914400" algn="l" rtl="0" fontAlgn="base">
              <a:spcBef>
                <a:spcPct val="0"/>
              </a:spcBef>
              <a:spcAft>
                <a:spcPct val="0"/>
              </a:spcAft>
              <a:defRPr sz="2800" b="1">
                <a:solidFill>
                  <a:schemeClr val="folHlink"/>
                </a:solidFill>
                <a:latin typeface="Arial" charset="0"/>
              </a:defRPr>
            </a:lvl7pPr>
            <a:lvl8pPr marL="1371600" algn="l" rtl="0" fontAlgn="base">
              <a:spcBef>
                <a:spcPct val="0"/>
              </a:spcBef>
              <a:spcAft>
                <a:spcPct val="0"/>
              </a:spcAft>
              <a:defRPr sz="2800" b="1">
                <a:solidFill>
                  <a:schemeClr val="folHlink"/>
                </a:solidFill>
                <a:latin typeface="Arial" charset="0"/>
              </a:defRPr>
            </a:lvl8pPr>
            <a:lvl9pPr marL="1828800" algn="l" rtl="0" fontAlgn="base">
              <a:spcBef>
                <a:spcPct val="0"/>
              </a:spcBef>
              <a:spcAft>
                <a:spcPct val="0"/>
              </a:spcAft>
              <a:defRPr sz="2800" b="1">
                <a:solidFill>
                  <a:schemeClr val="folHlink"/>
                </a:solidFill>
                <a:latin typeface="Arial" charset="0"/>
              </a:defRPr>
            </a:lvl9pPr>
          </a:lstStyle>
          <a:p>
            <a:pPr>
              <a:buNone/>
            </a:pPr>
            <a:r>
              <a:rPr lang="nb-NO">
                <a:solidFill>
                  <a:srgbClr val="00B6BE"/>
                </a:solidFill>
              </a:rPr>
              <a:t>Copyright and disclaimer</a:t>
            </a:r>
            <a:endParaRPr lang="nb-NO" dirty="0">
              <a:solidFill>
                <a:srgbClr val="00B6BE"/>
              </a:solidFill>
            </a:endParaRPr>
          </a:p>
        </p:txBody>
      </p:sp>
      <p:sp>
        <p:nvSpPr>
          <p:cNvPr id="8" name="AutoShape 3"/>
          <p:cNvSpPr txBox="1">
            <a:spLocks noChangeAspect="1" noChangeArrowheads="1"/>
          </p:cNvSpPr>
          <p:nvPr userDrawn="1"/>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fontAlgn="base">
              <a:spcBef>
                <a:spcPct val="20000"/>
              </a:spcBef>
              <a:spcAft>
                <a:spcPct val="0"/>
              </a:spcAft>
              <a:buBlip>
                <a:blip r:embed="rId2"/>
              </a:buBlip>
              <a:defRPr>
                <a:solidFill>
                  <a:schemeClr val="tx1"/>
                </a:solidFill>
                <a:latin typeface="+mn-lt"/>
                <a:ea typeface="+mn-ea"/>
                <a:cs typeface="+mn-cs"/>
              </a:defRPr>
            </a:lvl1pPr>
            <a:lvl2pPr marL="352425" indent="-169863" algn="l" rtl="0" fontAlgn="base">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fontAlgn="base">
              <a:spcBef>
                <a:spcPct val="0"/>
              </a:spcBef>
              <a:spcAft>
                <a:spcPct val="0"/>
              </a:spcAft>
              <a:buClr>
                <a:schemeClr val="tx1"/>
              </a:buClr>
              <a:buFont typeface="Arial" charset="0"/>
              <a:buChar char="–"/>
              <a:defRPr sz="1600">
                <a:solidFill>
                  <a:schemeClr val="tx1"/>
                </a:solidFill>
                <a:latin typeface="+mn-lt"/>
              </a:defRPr>
            </a:lvl3pPr>
            <a:lvl4pPr marL="714375" indent="-169863" algn="l" rtl="0" fontAlgn="base">
              <a:spcBef>
                <a:spcPct val="0"/>
              </a:spcBef>
              <a:spcAft>
                <a:spcPct val="0"/>
              </a:spcAft>
              <a:buBlip>
                <a:blip r:embed="rId3"/>
              </a:buBlip>
              <a:defRPr sz="1400">
                <a:solidFill>
                  <a:schemeClr val="tx1"/>
                </a:solidFill>
                <a:latin typeface="+mn-lt"/>
              </a:defRPr>
            </a:lvl4pPr>
            <a:lvl5pPr marL="904875" indent="-180975" algn="l" rtl="0" fontAlgn="base">
              <a:spcBef>
                <a:spcPct val="0"/>
              </a:spcBef>
              <a:spcAft>
                <a:spcPct val="0"/>
              </a:spcAft>
              <a:buChar char="•"/>
              <a:defRPr sz="1400">
                <a:solidFill>
                  <a:schemeClr val="tx1"/>
                </a:solidFill>
                <a:latin typeface="+mn-lt"/>
              </a:defRPr>
            </a:lvl5pPr>
            <a:lvl6pPr marL="1362075" indent="-180975" algn="l" rtl="0" fontAlgn="base">
              <a:spcBef>
                <a:spcPct val="0"/>
              </a:spcBef>
              <a:spcAft>
                <a:spcPct val="0"/>
              </a:spcAft>
              <a:buChar char="•"/>
              <a:defRPr sz="1400">
                <a:solidFill>
                  <a:schemeClr val="tx1"/>
                </a:solidFill>
                <a:latin typeface="+mn-lt"/>
              </a:defRPr>
            </a:lvl6pPr>
            <a:lvl7pPr marL="1819275" indent="-180975" algn="l" rtl="0" fontAlgn="base">
              <a:spcBef>
                <a:spcPct val="0"/>
              </a:spcBef>
              <a:spcAft>
                <a:spcPct val="0"/>
              </a:spcAft>
              <a:buChar char="•"/>
              <a:defRPr sz="1400">
                <a:solidFill>
                  <a:schemeClr val="tx1"/>
                </a:solidFill>
                <a:latin typeface="+mn-lt"/>
              </a:defRPr>
            </a:lvl7pPr>
            <a:lvl8pPr marL="2276475" indent="-180975" algn="l" rtl="0" fontAlgn="base">
              <a:spcBef>
                <a:spcPct val="0"/>
              </a:spcBef>
              <a:spcAft>
                <a:spcPct val="0"/>
              </a:spcAft>
              <a:buChar char="•"/>
              <a:defRPr sz="1400">
                <a:solidFill>
                  <a:schemeClr val="tx1"/>
                </a:solidFill>
                <a:latin typeface="+mn-lt"/>
              </a:defRPr>
            </a:lvl8pPr>
            <a:lvl9pPr marL="2733675" indent="-180975" algn="l" rtl="0" fontAlgn="base">
              <a:spcBef>
                <a:spcPct val="0"/>
              </a:spcBef>
              <a:spcAft>
                <a:spcPct val="0"/>
              </a:spcAft>
              <a:buChar char="•"/>
              <a:defRPr sz="1400">
                <a:solidFill>
                  <a:schemeClr val="tx1"/>
                </a:solidFill>
                <a:latin typeface="+mn-lt"/>
              </a:defRPr>
            </a:lvl9pPr>
          </a:lstStyle>
          <a:p>
            <a:pPr marL="0" indent="0">
              <a:lnSpc>
                <a:spcPct val="100000"/>
              </a:lnSpc>
              <a:buFontTx/>
              <a:buNone/>
            </a:pPr>
            <a:r>
              <a:rPr lang="nb-NO" sz="800">
                <a:solidFill>
                  <a:schemeClr val="accent1"/>
                </a:solidFill>
              </a:rPr>
              <a:t>Copyright</a:t>
            </a:r>
            <a:br>
              <a:rPr lang="nb-NO" sz="800"/>
            </a:br>
            <a:r>
              <a:rPr lang="nb-NO" sz="800"/>
              <a:t>Copyright of all published material including photographs, drawings and images in this document remains vested in Kvaerner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a:lnSpc>
                <a:spcPct val="100000"/>
              </a:lnSpc>
              <a:buFontTx/>
              <a:buNone/>
            </a:pPr>
            <a:endParaRPr lang="nb-NO" sz="800"/>
          </a:p>
          <a:p>
            <a:pPr marL="0" indent="0">
              <a:lnSpc>
                <a:spcPct val="100000"/>
              </a:lnSpc>
              <a:buFontTx/>
              <a:buNone/>
            </a:pPr>
            <a:r>
              <a:rPr lang="nb-NO" sz="800">
                <a:solidFill>
                  <a:schemeClr val="accent1"/>
                </a:solidFill>
              </a:rPr>
              <a:t>Disclaimer</a:t>
            </a:r>
            <a:br>
              <a:rPr lang="nb-NO" sz="800"/>
            </a:br>
            <a:r>
              <a:rPr lang="nb-NO" sz="800"/>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Kværner ASA and Kværner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Kvaerner’s businesses, oil prices, market acceptance of new products and services, changes in governmental regulations, interest rates, fluctuations in currency exchange rates and such other factors as may be discussed from time to time in the Presentation. Although Kværner ASA believes that its expectations and the Presentation are based upon reasonable assumptions, it can give no assurance that those expectations will be achieved or that the actual results will be as set out in the Presentation. Kværner ASA is making no representation or warranty, expressed or implied, as to the accuracy, reliability or completeness of the Presentation, and neither Kværner ASA nor any of its directors, officers or employees will have any liability to you or any other persons resulting from your use.</a:t>
            </a:r>
            <a:endParaRPr lang="nb-NO" sz="800" dirty="0"/>
          </a:p>
        </p:txBody>
      </p:sp>
      <p:sp>
        <p:nvSpPr>
          <p:cNvPr id="9" name="Rectangle 2"/>
          <p:cNvSpPr txBox="1">
            <a:spLocks noChangeArrowheads="1"/>
          </p:cNvSpPr>
          <p:nvPr userDrawn="1"/>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800" b="1">
                <a:solidFill>
                  <a:schemeClr val="folHlink"/>
                </a:solidFill>
                <a:latin typeface="+mj-lt"/>
                <a:ea typeface="+mj-ea"/>
                <a:cs typeface="+mj-cs"/>
              </a:defRPr>
            </a:lvl1pPr>
            <a:lvl2pPr algn="l" rtl="0" fontAlgn="base">
              <a:spcBef>
                <a:spcPct val="0"/>
              </a:spcBef>
              <a:spcAft>
                <a:spcPct val="0"/>
              </a:spcAft>
              <a:defRPr sz="2800" b="1">
                <a:solidFill>
                  <a:schemeClr val="folHlink"/>
                </a:solidFill>
                <a:latin typeface="Arial" charset="0"/>
              </a:defRPr>
            </a:lvl2pPr>
            <a:lvl3pPr algn="l" rtl="0" fontAlgn="base">
              <a:spcBef>
                <a:spcPct val="0"/>
              </a:spcBef>
              <a:spcAft>
                <a:spcPct val="0"/>
              </a:spcAft>
              <a:defRPr sz="2800" b="1">
                <a:solidFill>
                  <a:schemeClr val="folHlink"/>
                </a:solidFill>
                <a:latin typeface="Arial" charset="0"/>
              </a:defRPr>
            </a:lvl3pPr>
            <a:lvl4pPr algn="l" rtl="0" fontAlgn="base">
              <a:spcBef>
                <a:spcPct val="0"/>
              </a:spcBef>
              <a:spcAft>
                <a:spcPct val="0"/>
              </a:spcAft>
              <a:defRPr sz="2800" b="1">
                <a:solidFill>
                  <a:schemeClr val="folHlink"/>
                </a:solidFill>
                <a:latin typeface="Arial" charset="0"/>
              </a:defRPr>
            </a:lvl4pPr>
            <a:lvl5pPr algn="l" rtl="0" fontAlgn="base">
              <a:spcBef>
                <a:spcPct val="0"/>
              </a:spcBef>
              <a:spcAft>
                <a:spcPct val="0"/>
              </a:spcAft>
              <a:defRPr sz="2800" b="1">
                <a:solidFill>
                  <a:schemeClr val="folHlink"/>
                </a:solidFill>
                <a:latin typeface="Arial" charset="0"/>
              </a:defRPr>
            </a:lvl5pPr>
            <a:lvl6pPr marL="457200" algn="l" rtl="0" fontAlgn="base">
              <a:spcBef>
                <a:spcPct val="0"/>
              </a:spcBef>
              <a:spcAft>
                <a:spcPct val="0"/>
              </a:spcAft>
              <a:defRPr sz="2800" b="1">
                <a:solidFill>
                  <a:schemeClr val="folHlink"/>
                </a:solidFill>
                <a:latin typeface="Arial" charset="0"/>
              </a:defRPr>
            </a:lvl6pPr>
            <a:lvl7pPr marL="914400" algn="l" rtl="0" fontAlgn="base">
              <a:spcBef>
                <a:spcPct val="0"/>
              </a:spcBef>
              <a:spcAft>
                <a:spcPct val="0"/>
              </a:spcAft>
              <a:defRPr sz="2800" b="1">
                <a:solidFill>
                  <a:schemeClr val="folHlink"/>
                </a:solidFill>
                <a:latin typeface="Arial" charset="0"/>
              </a:defRPr>
            </a:lvl7pPr>
            <a:lvl8pPr marL="1371600" algn="l" rtl="0" fontAlgn="base">
              <a:spcBef>
                <a:spcPct val="0"/>
              </a:spcBef>
              <a:spcAft>
                <a:spcPct val="0"/>
              </a:spcAft>
              <a:defRPr sz="2800" b="1">
                <a:solidFill>
                  <a:schemeClr val="folHlink"/>
                </a:solidFill>
                <a:latin typeface="Arial" charset="0"/>
              </a:defRPr>
            </a:lvl8pPr>
            <a:lvl9pPr marL="1828800" algn="l" rtl="0" fontAlgn="base">
              <a:spcBef>
                <a:spcPct val="0"/>
              </a:spcBef>
              <a:spcAft>
                <a:spcPct val="0"/>
              </a:spcAft>
              <a:defRPr sz="2800" b="1">
                <a:solidFill>
                  <a:schemeClr val="folHlink"/>
                </a:solidFill>
                <a:latin typeface="Arial" charset="0"/>
              </a:defRPr>
            </a:lvl9pPr>
          </a:lstStyle>
          <a:p>
            <a:pPr>
              <a:buNone/>
            </a:pPr>
            <a:r>
              <a:rPr lang="nb-NO">
                <a:solidFill>
                  <a:srgbClr val="00B6BE"/>
                </a:solidFill>
              </a:rPr>
              <a:t>Copyright and disclaimer</a:t>
            </a:r>
            <a:endParaRPr lang="nb-NO" dirty="0">
              <a:solidFill>
                <a:srgbClr val="00B6BE"/>
              </a:solidFill>
            </a:endParaRPr>
          </a:p>
        </p:txBody>
      </p:sp>
    </p:spTree>
    <p:extLst>
      <p:ext uri="{BB962C8B-B14F-4D97-AF65-F5344CB8AC3E}">
        <p14:creationId xmlns:p14="http://schemas.microsoft.com/office/powerpoint/2010/main" val="46527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Tree>
    <p:extLst>
      <p:ext uri="{BB962C8B-B14F-4D97-AF65-F5344CB8AC3E}">
        <p14:creationId xmlns:p14="http://schemas.microsoft.com/office/powerpoint/2010/main" val="288273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1a1910e-8d0f-49d2-a44f-c2faa211695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Slide Number Placeholder 2"/>
          <p:cNvSpPr>
            <a:spLocks noGrp="1"/>
          </p:cNvSpPr>
          <p:nvPr>
            <p:ph type="sldNum" sz="quarter" idx="10"/>
          </p:nvPr>
        </p:nvSpPr>
        <p:spPr/>
        <p:txBody>
          <a:bodyPr/>
          <a:lstStyle/>
          <a:p>
            <a:fld id="{627436F8-9353-4F80-9DA6-B58EF91ADC41}" type="slidenum">
              <a:rPr lang="en-GB"/>
              <a:pPr/>
              <a:t>‹#›</a:t>
            </a:fld>
            <a:endParaRPr lang="en-GB" dirty="0"/>
          </a:p>
        </p:txBody>
      </p:sp>
      <p:sp>
        <p:nvSpPr>
          <p:cNvPr id="4" name="Date Placeholder 3"/>
          <p:cNvSpPr>
            <a:spLocks noGrp="1"/>
          </p:cNvSpPr>
          <p:nvPr>
            <p:ph type="dt" sz="half" idx="11"/>
          </p:nvPr>
        </p:nvSpPr>
        <p:spPr/>
        <p:txBody>
          <a:bodyPr/>
          <a:lstStyle/>
          <a:p>
            <a:fld id="{41C4A522-85C1-4558-AC65-D3C6F415D020}" type="datetimeFigureOut">
              <a:rPr lang="en-GB"/>
              <a:pPr/>
              <a:t>24/03/2020</a:t>
            </a:fld>
            <a:endParaRPr lang="en-GB" dirty="0"/>
          </a:p>
        </p:txBody>
      </p:sp>
      <p:sp>
        <p:nvSpPr>
          <p:cNvPr id="5" name="Footer Placeholder 4"/>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357337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2" descr="Bilde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260" r="-1" b="25000"/>
          <a:stretch/>
        </p:blipFill>
        <p:spPr bwMode="auto">
          <a:xfrm>
            <a:off x="-206734" y="0"/>
            <a:ext cx="9350734" cy="5143500"/>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Grp="1" noChangeArrowheads="1"/>
          </p:cNvSpPr>
          <p:nvPr>
            <p:ph type="ctrTitle"/>
          </p:nvPr>
        </p:nvSpPr>
        <p:spPr>
          <a:xfrm>
            <a:off x="684213" y="1813323"/>
            <a:ext cx="7772400" cy="650081"/>
          </a:xfrm>
        </p:spPr>
        <p:txBody>
          <a:bodyPr lIns="72000" tIns="72000" rIns="72000" bIns="72000" anchor="ctr"/>
          <a:lstStyle>
            <a:lvl1pPr>
              <a:defRPr sz="4400" b="0">
                <a:solidFill>
                  <a:srgbClr val="00B6BE"/>
                </a:solidFill>
              </a:defRPr>
            </a:lvl1pPr>
          </a:lstStyle>
          <a:p>
            <a:pPr lvl="0"/>
            <a:r>
              <a:rPr lang="nb-NO" noProof="0"/>
              <a:t>Click to edit Master title style</a:t>
            </a:r>
            <a:endParaRPr lang="nb-NO" noProof="0" dirty="0"/>
          </a:p>
        </p:txBody>
      </p:sp>
      <p:sp>
        <p:nvSpPr>
          <p:cNvPr id="22532" name="Rectangle 4"/>
          <p:cNvSpPr>
            <a:spLocks noGrp="1" noChangeArrowheads="1"/>
          </p:cNvSpPr>
          <p:nvPr>
            <p:ph type="subTitle" idx="1"/>
          </p:nvPr>
        </p:nvSpPr>
        <p:spPr>
          <a:xfrm>
            <a:off x="682626" y="2463404"/>
            <a:ext cx="7777163" cy="486965"/>
          </a:xfrm>
        </p:spPr>
        <p:txBody>
          <a:bodyPr lIns="91440" tIns="45720" rIns="91440" bIns="45720"/>
          <a:lstStyle>
            <a:lvl1pPr marL="0" indent="0">
              <a:buFontTx/>
              <a:buNone/>
              <a:defRPr>
                <a:solidFill>
                  <a:srgbClr val="464646"/>
                </a:solidFill>
              </a:defRPr>
            </a:lvl1pPr>
          </a:lstStyle>
          <a:p>
            <a:pPr lvl="0"/>
            <a:r>
              <a:rPr lang="nb-NO" noProof="0"/>
              <a:t>Click to edit Master subtitle style</a:t>
            </a:r>
            <a:endParaRPr lang="nb-NO" noProof="0" dirty="0"/>
          </a:p>
        </p:txBody>
      </p:sp>
      <p:pic>
        <p:nvPicPr>
          <p:cNvPr id="22533" name="Picture 5" descr="logo"/>
          <p:cNvPicPr>
            <a:picLocks noChangeArrowheads="1"/>
          </p:cNvPicPr>
          <p:nvPr/>
        </p:nvPicPr>
        <p:blipFill rotWithShape="1">
          <a:blip r:embed="rId3">
            <a:extLst>
              <a:ext uri="{28A0092B-C50C-407E-A947-70E740481C1C}">
                <a14:useLocalDpi xmlns:a14="http://schemas.microsoft.com/office/drawing/2010/main" val="0"/>
              </a:ext>
            </a:extLst>
          </a:blip>
          <a:srcRect l="-16667" r="-16667"/>
          <a:stretch/>
        </p:blipFill>
        <p:spPr bwMode="auto">
          <a:xfrm>
            <a:off x="6361113" y="3932635"/>
            <a:ext cx="1943100" cy="27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323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Tree>
    <p:extLst>
      <p:ext uri="{BB962C8B-B14F-4D97-AF65-F5344CB8AC3E}">
        <p14:creationId xmlns:p14="http://schemas.microsoft.com/office/powerpoint/2010/main" val="3598677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7" name="Content Placeholder 6"/>
          <p:cNvSpPr>
            <a:spLocks noGrp="1"/>
          </p:cNvSpPr>
          <p:nvPr>
            <p:ph sz="quarter" idx="13" hasCustomPrompt="1"/>
          </p:nvPr>
        </p:nvSpPr>
        <p:spPr>
          <a:xfrm>
            <a:off x="539750" y="1006078"/>
            <a:ext cx="8064500"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2048816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7" name="Content Placeholder 6"/>
          <p:cNvSpPr>
            <a:spLocks noGrp="1"/>
          </p:cNvSpPr>
          <p:nvPr>
            <p:ph sz="quarter" idx="13" hasCustomPrompt="1"/>
          </p:nvPr>
        </p:nvSpPr>
        <p:spPr>
          <a:xfrm>
            <a:off x="539751" y="1006078"/>
            <a:ext cx="3960812"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8" name="Content Placeholder 7"/>
          <p:cNvSpPr>
            <a:spLocks noGrp="1"/>
          </p:cNvSpPr>
          <p:nvPr>
            <p:ph sz="quarter" idx="14" hasCustomPrompt="1"/>
          </p:nvPr>
        </p:nvSpPr>
        <p:spPr>
          <a:xfrm>
            <a:off x="4643438" y="1006078"/>
            <a:ext cx="3960812"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426427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Tree>
    <p:extLst>
      <p:ext uri="{BB962C8B-B14F-4D97-AF65-F5344CB8AC3E}">
        <p14:creationId xmlns:p14="http://schemas.microsoft.com/office/powerpoint/2010/main" val="1808522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Tree>
    <p:extLst>
      <p:ext uri="{BB962C8B-B14F-4D97-AF65-F5344CB8AC3E}">
        <p14:creationId xmlns:p14="http://schemas.microsoft.com/office/powerpoint/2010/main" val="3448097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ig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0" y="1006078"/>
            <a:ext cx="9144000" cy="3618310"/>
          </a:xfrm>
        </p:spPr>
        <p:txBody>
          <a:bodyPr/>
          <a:lstStyle/>
          <a:p>
            <a:r>
              <a:rPr lang="nb-NO"/>
              <a:t>Click icon to add picture</a:t>
            </a:r>
            <a:endParaRPr lang="nb-NO" dirty="0"/>
          </a:p>
        </p:txBody>
      </p:sp>
    </p:spTree>
    <p:extLst>
      <p:ext uri="{BB962C8B-B14F-4D97-AF65-F5344CB8AC3E}">
        <p14:creationId xmlns:p14="http://schemas.microsoft.com/office/powerpoint/2010/main" val="2361296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0" y="1006078"/>
            <a:ext cx="8064500" cy="2375297"/>
          </a:xfrm>
        </p:spPr>
        <p:txBody>
          <a:bodyPr/>
          <a:lstStyle/>
          <a:p>
            <a:r>
              <a:rPr lang="nb-NO"/>
              <a:t>Click icon to add picture</a:t>
            </a:r>
            <a:endParaRPr lang="nb-NO" dirty="0"/>
          </a:p>
        </p:txBody>
      </p:sp>
      <p:sp>
        <p:nvSpPr>
          <p:cNvPr id="9" name="Text Placeholder 8"/>
          <p:cNvSpPr>
            <a:spLocks noGrp="1"/>
          </p:cNvSpPr>
          <p:nvPr>
            <p:ph type="body" sz="quarter" idx="14" hasCustomPrompt="1"/>
          </p:nvPr>
        </p:nvSpPr>
        <p:spPr>
          <a:xfrm>
            <a:off x="539750" y="3489723"/>
            <a:ext cx="8064500"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1655452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ubheading on top">
    <p:spTree>
      <p:nvGrpSpPr>
        <p:cNvPr id="1" name=""/>
        <p:cNvGrpSpPr/>
        <p:nvPr/>
      </p:nvGrpSpPr>
      <p:grpSpPr>
        <a:xfrm>
          <a:off x="0" y="0"/>
          <a:ext cx="0" cy="0"/>
          <a:chOff x="0" y="0"/>
          <a:chExt cx="0" cy="0"/>
        </a:xfrm>
      </p:grpSpPr>
      <p:sp>
        <p:nvSpPr>
          <p:cNvPr id="2" name="Title 1"/>
          <p:cNvSpPr>
            <a:spLocks noGrp="1"/>
          </p:cNvSpPr>
          <p:nvPr>
            <p:ph type="title"/>
          </p:nvPr>
        </p:nvSpPr>
        <p:spPr>
          <a:xfrm>
            <a:off x="539750" y="411510"/>
            <a:ext cx="8064500" cy="324296"/>
          </a:xfrm>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Text Placeholder 6"/>
          <p:cNvSpPr>
            <a:spLocks noGrp="1"/>
          </p:cNvSpPr>
          <p:nvPr>
            <p:ph type="body" sz="quarter" idx="13" hasCustomPrompt="1"/>
          </p:nvPr>
        </p:nvSpPr>
        <p:spPr>
          <a:xfrm>
            <a:off x="558735" y="141685"/>
            <a:ext cx="8064500" cy="215764"/>
          </a:xfrm>
        </p:spPr>
        <p:txBody>
          <a:bodyPr>
            <a:noAutofit/>
          </a:bodyPr>
          <a:lstStyle>
            <a:lvl1pPr marL="0" indent="0">
              <a:buNone/>
              <a:defRPr sz="2000" b="1" baseline="0">
                <a:solidFill>
                  <a:srgbClr val="666666"/>
                </a:solidFill>
              </a:defRPr>
            </a:lvl1pPr>
          </a:lstStyle>
          <a:p>
            <a:pPr lvl="0"/>
            <a:r>
              <a:rPr lang="nb-NO"/>
              <a:t>Click to edit Subheading</a:t>
            </a:r>
            <a:endParaRPr lang="nb-NO" dirty="0"/>
          </a:p>
        </p:txBody>
      </p:sp>
      <p:sp>
        <p:nvSpPr>
          <p:cNvPr id="9" name="Text Placeholder 8"/>
          <p:cNvSpPr>
            <a:spLocks noGrp="1"/>
          </p:cNvSpPr>
          <p:nvPr>
            <p:ph type="body" sz="quarter" idx="14"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113998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7" name="Content Placeholder 6"/>
          <p:cNvSpPr>
            <a:spLocks noGrp="1"/>
          </p:cNvSpPr>
          <p:nvPr>
            <p:ph sz="quarter" idx="13" hasCustomPrompt="1"/>
          </p:nvPr>
        </p:nvSpPr>
        <p:spPr>
          <a:xfrm>
            <a:off x="539750" y="1006078"/>
            <a:ext cx="8064500"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01413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pictures and 2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3960813" cy="2375297"/>
          </a:xfrm>
        </p:spPr>
        <p:txBody>
          <a:bodyPr lIns="0" tIns="0"/>
          <a:lstStyle/>
          <a:p>
            <a:r>
              <a:rPr lang="nb-NO"/>
              <a:t>Click icon to add picture</a:t>
            </a:r>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8" name="Text Placeholder 17"/>
          <p:cNvSpPr>
            <a:spLocks noGrp="1"/>
          </p:cNvSpPr>
          <p:nvPr>
            <p:ph type="body" sz="quarter" idx="18" hasCustomPrompt="1"/>
          </p:nvPr>
        </p:nvSpPr>
        <p:spPr>
          <a:xfrm>
            <a:off x="539751"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3960974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big pictures, 2 small pictures and 1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3960813" cy="2375297"/>
          </a:xfrm>
        </p:spPr>
        <p:txBody>
          <a:bodyPr lIns="0" tIns="0"/>
          <a:lstStyle/>
          <a:p>
            <a:r>
              <a:rPr lang="nb-NO"/>
              <a:t>Click icon to add picture</a:t>
            </a:r>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8" name="Text Placeholder 17"/>
          <p:cNvSpPr>
            <a:spLocks noGrp="1"/>
          </p:cNvSpPr>
          <p:nvPr>
            <p:ph type="body" sz="quarter" idx="18" hasCustomPrompt="1"/>
          </p:nvPr>
        </p:nvSpPr>
        <p:spPr>
          <a:xfrm>
            <a:off x="539751"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6"/>
          <p:cNvSpPr>
            <a:spLocks noGrp="1"/>
          </p:cNvSpPr>
          <p:nvPr>
            <p:ph type="pic" sz="quarter" idx="21"/>
          </p:nvPr>
        </p:nvSpPr>
        <p:spPr>
          <a:xfrm>
            <a:off x="4643439" y="1006078"/>
            <a:ext cx="3960813" cy="2375297"/>
          </a:xfrm>
        </p:spPr>
        <p:txBody>
          <a:bodyPr lIns="0" tIns="0"/>
          <a:lstStyle/>
          <a:p>
            <a:r>
              <a:rPr lang="nb-NO"/>
              <a:t>Click icon to add picture</a:t>
            </a:r>
            <a:endParaRPr lang="nb-NO" dirty="0"/>
          </a:p>
        </p:txBody>
      </p:sp>
      <p:sp>
        <p:nvSpPr>
          <p:cNvPr id="16" name="Text Placeholder 17"/>
          <p:cNvSpPr>
            <a:spLocks noGrp="1"/>
          </p:cNvSpPr>
          <p:nvPr>
            <p:ph type="body" sz="quarter" idx="22" hasCustomPrompt="1"/>
          </p:nvPr>
        </p:nvSpPr>
        <p:spPr>
          <a:xfrm>
            <a:off x="4643439" y="2949792"/>
            <a:ext cx="3960813" cy="431583"/>
          </a:xfrm>
          <a:solidFill>
            <a:schemeClr val="accent1">
              <a:alpha val="70000"/>
            </a:schemeClr>
          </a:solidFill>
        </p:spPr>
        <p:txBody>
          <a:bodyPr lIns="36000" tIns="36000" rIns="36000" bIns="36000" anchor="ctr">
            <a:normAutofit/>
          </a:bodyPr>
          <a:lstStyle>
            <a:lvl1pPr marL="0" indent="0">
              <a:buNone/>
              <a:defRPr sz="1400" b="1">
                <a:solidFill>
                  <a:schemeClr val="bg1"/>
                </a:solidFill>
              </a:defRPr>
            </a:lvl1pPr>
            <a:lvl2pPr>
              <a:defRPr sz="1400">
                <a:solidFill>
                  <a:schemeClr val="bg1"/>
                </a:solidFill>
              </a:defRPr>
            </a:lvl2pPr>
            <a:lvl3pPr>
              <a:defRPr sz="1400">
                <a:solidFill>
                  <a:schemeClr val="bg1"/>
                </a:solidFill>
              </a:defRPr>
            </a:lvl3pPr>
            <a:lvl4pPr>
              <a:defRPr>
                <a:solidFill>
                  <a:schemeClr val="bg1"/>
                </a:solidFill>
              </a:defRPr>
            </a:lvl4pPr>
            <a:lvl5pPr marL="723900" indent="0">
              <a:buNone/>
              <a:defRPr>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1277437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small pictures with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8"/>
          <p:cNvSpPr>
            <a:spLocks noGrp="1"/>
          </p:cNvSpPr>
          <p:nvPr>
            <p:ph type="pic" sz="quarter" idx="21"/>
          </p:nvPr>
        </p:nvSpPr>
        <p:spPr>
          <a:xfrm>
            <a:off x="540535" y="2247901"/>
            <a:ext cx="1908175" cy="1134665"/>
          </a:xfrm>
        </p:spPr>
        <p:txBody>
          <a:bodyPr/>
          <a:lstStyle/>
          <a:p>
            <a:r>
              <a:rPr lang="nb-NO"/>
              <a:t>Click icon to add picture</a:t>
            </a:r>
            <a:endParaRPr lang="nb-NO" dirty="0"/>
          </a:p>
        </p:txBody>
      </p:sp>
      <p:sp>
        <p:nvSpPr>
          <p:cNvPr id="16" name="Picture Placeholder 10"/>
          <p:cNvSpPr>
            <a:spLocks noGrp="1"/>
          </p:cNvSpPr>
          <p:nvPr>
            <p:ph type="pic" sz="quarter" idx="22"/>
          </p:nvPr>
        </p:nvSpPr>
        <p:spPr>
          <a:xfrm>
            <a:off x="2593172" y="2247901"/>
            <a:ext cx="1908175" cy="1134665"/>
          </a:xfrm>
        </p:spPr>
        <p:txBody>
          <a:bodyPr/>
          <a:lstStyle/>
          <a:p>
            <a:r>
              <a:rPr lang="nb-NO"/>
              <a:t>Click icon to add picture</a:t>
            </a:r>
            <a:endParaRPr lang="nb-NO" dirty="0"/>
          </a:p>
        </p:txBody>
      </p:sp>
      <p:sp>
        <p:nvSpPr>
          <p:cNvPr id="17" name="Text Placeholder 17"/>
          <p:cNvSpPr>
            <a:spLocks noGrp="1"/>
          </p:cNvSpPr>
          <p:nvPr>
            <p:ph type="body" sz="quarter" idx="23" hasCustomPrompt="1"/>
          </p:nvPr>
        </p:nvSpPr>
        <p:spPr>
          <a:xfrm>
            <a:off x="540535" y="3166132"/>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1" name="Text Placeholder 17"/>
          <p:cNvSpPr>
            <a:spLocks noGrp="1"/>
          </p:cNvSpPr>
          <p:nvPr>
            <p:ph type="body" sz="quarter" idx="24" hasCustomPrompt="1"/>
          </p:nvPr>
        </p:nvSpPr>
        <p:spPr>
          <a:xfrm>
            <a:off x="2591585" y="3166132"/>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8" name="Text Placeholder 7"/>
          <p:cNvSpPr>
            <a:spLocks noGrp="1"/>
          </p:cNvSpPr>
          <p:nvPr>
            <p:ph type="body" sz="quarter" idx="25" hasCustomPrompt="1"/>
          </p:nvPr>
        </p:nvSpPr>
        <p:spPr>
          <a:xfrm>
            <a:off x="539751" y="1006078"/>
            <a:ext cx="3960813"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29158951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6 small pictures with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9" name="Picture Placeholder 8"/>
          <p:cNvSpPr>
            <a:spLocks noGrp="1"/>
          </p:cNvSpPr>
          <p:nvPr>
            <p:ph type="pic" sz="quarter" idx="14"/>
          </p:nvPr>
        </p:nvSpPr>
        <p:spPr>
          <a:xfrm>
            <a:off x="539751" y="3489723"/>
            <a:ext cx="1908175" cy="113466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2592389" y="3489723"/>
            <a:ext cx="1908175" cy="1134665"/>
          </a:xfrm>
        </p:spPr>
        <p:txBody>
          <a:bodyPr/>
          <a:lstStyle/>
          <a:p>
            <a:r>
              <a:rPr lang="nb-NO"/>
              <a:t>Click icon to add picture</a:t>
            </a:r>
            <a:endParaRPr lang="nb-NO" dirty="0"/>
          </a:p>
        </p:txBody>
      </p:sp>
      <p:sp>
        <p:nvSpPr>
          <p:cNvPr id="13" name="Text Placeholder 12"/>
          <p:cNvSpPr>
            <a:spLocks noGrp="1"/>
          </p:cNvSpPr>
          <p:nvPr>
            <p:ph type="body" sz="quarter" idx="16" hasCustomPrompt="1"/>
          </p:nvPr>
        </p:nvSpPr>
        <p:spPr>
          <a:xfrm>
            <a:off x="4643438" y="1006078"/>
            <a:ext cx="3960812" cy="2375297"/>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5" name="Text Placeholder 14"/>
          <p:cNvSpPr>
            <a:spLocks noGrp="1"/>
          </p:cNvSpPr>
          <p:nvPr>
            <p:ph type="body" sz="quarter" idx="17"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9" name="Text Placeholder 17"/>
          <p:cNvSpPr>
            <a:spLocks noGrp="1"/>
          </p:cNvSpPr>
          <p:nvPr>
            <p:ph type="body" sz="quarter" idx="19" hasCustomPrompt="1"/>
          </p:nvPr>
        </p:nvSpPr>
        <p:spPr>
          <a:xfrm>
            <a:off x="539751" y="4407954"/>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0" name="Text Placeholder 17"/>
          <p:cNvSpPr>
            <a:spLocks noGrp="1"/>
          </p:cNvSpPr>
          <p:nvPr>
            <p:ph type="body" sz="quarter" idx="20" hasCustomPrompt="1"/>
          </p:nvPr>
        </p:nvSpPr>
        <p:spPr>
          <a:xfrm>
            <a:off x="2590801" y="4407954"/>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4" name="Picture Placeholder 8"/>
          <p:cNvSpPr>
            <a:spLocks noGrp="1"/>
          </p:cNvSpPr>
          <p:nvPr>
            <p:ph type="pic" sz="quarter" idx="21"/>
          </p:nvPr>
        </p:nvSpPr>
        <p:spPr>
          <a:xfrm>
            <a:off x="540535" y="2247901"/>
            <a:ext cx="1908175" cy="1134665"/>
          </a:xfrm>
        </p:spPr>
        <p:txBody>
          <a:bodyPr/>
          <a:lstStyle/>
          <a:p>
            <a:r>
              <a:rPr lang="nb-NO"/>
              <a:t>Click icon to add picture</a:t>
            </a:r>
            <a:endParaRPr lang="nb-NO" dirty="0"/>
          </a:p>
        </p:txBody>
      </p:sp>
      <p:sp>
        <p:nvSpPr>
          <p:cNvPr id="16" name="Picture Placeholder 10"/>
          <p:cNvSpPr>
            <a:spLocks noGrp="1"/>
          </p:cNvSpPr>
          <p:nvPr>
            <p:ph type="pic" sz="quarter" idx="22"/>
          </p:nvPr>
        </p:nvSpPr>
        <p:spPr>
          <a:xfrm>
            <a:off x="2593172" y="2247901"/>
            <a:ext cx="1908175" cy="1134665"/>
          </a:xfrm>
        </p:spPr>
        <p:txBody>
          <a:bodyPr/>
          <a:lstStyle/>
          <a:p>
            <a:r>
              <a:rPr lang="nb-NO"/>
              <a:t>Click icon to add picture</a:t>
            </a:r>
            <a:endParaRPr lang="nb-NO" dirty="0"/>
          </a:p>
        </p:txBody>
      </p:sp>
      <p:sp>
        <p:nvSpPr>
          <p:cNvPr id="17" name="Text Placeholder 17"/>
          <p:cNvSpPr>
            <a:spLocks noGrp="1"/>
          </p:cNvSpPr>
          <p:nvPr>
            <p:ph type="body" sz="quarter" idx="23" hasCustomPrompt="1"/>
          </p:nvPr>
        </p:nvSpPr>
        <p:spPr>
          <a:xfrm>
            <a:off x="540535" y="3166132"/>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1" name="Text Placeholder 17"/>
          <p:cNvSpPr>
            <a:spLocks noGrp="1"/>
          </p:cNvSpPr>
          <p:nvPr>
            <p:ph type="body" sz="quarter" idx="24" hasCustomPrompt="1"/>
          </p:nvPr>
        </p:nvSpPr>
        <p:spPr>
          <a:xfrm>
            <a:off x="2591585" y="3166132"/>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
        <p:nvSpPr>
          <p:cNvPr id="18" name="Picture Placeholder 8"/>
          <p:cNvSpPr>
            <a:spLocks noGrp="1"/>
          </p:cNvSpPr>
          <p:nvPr>
            <p:ph type="pic" sz="quarter" idx="25"/>
          </p:nvPr>
        </p:nvSpPr>
        <p:spPr>
          <a:xfrm>
            <a:off x="539751" y="1006079"/>
            <a:ext cx="1908175" cy="1134665"/>
          </a:xfrm>
        </p:spPr>
        <p:txBody>
          <a:bodyPr/>
          <a:lstStyle/>
          <a:p>
            <a:r>
              <a:rPr lang="nb-NO"/>
              <a:t>Click icon to add picture</a:t>
            </a:r>
            <a:endParaRPr lang="nb-NO" dirty="0"/>
          </a:p>
        </p:txBody>
      </p:sp>
      <p:sp>
        <p:nvSpPr>
          <p:cNvPr id="22" name="Picture Placeholder 10"/>
          <p:cNvSpPr>
            <a:spLocks noGrp="1"/>
          </p:cNvSpPr>
          <p:nvPr>
            <p:ph type="pic" sz="quarter" idx="26"/>
          </p:nvPr>
        </p:nvSpPr>
        <p:spPr>
          <a:xfrm>
            <a:off x="2592389" y="1006079"/>
            <a:ext cx="1908175" cy="1134665"/>
          </a:xfrm>
        </p:spPr>
        <p:txBody>
          <a:bodyPr/>
          <a:lstStyle/>
          <a:p>
            <a:r>
              <a:rPr lang="nb-NO"/>
              <a:t>Click icon to add picture</a:t>
            </a:r>
            <a:endParaRPr lang="nb-NO" dirty="0"/>
          </a:p>
        </p:txBody>
      </p:sp>
      <p:sp>
        <p:nvSpPr>
          <p:cNvPr id="23" name="Text Placeholder 17"/>
          <p:cNvSpPr>
            <a:spLocks noGrp="1"/>
          </p:cNvSpPr>
          <p:nvPr>
            <p:ph type="body" sz="quarter" idx="27" hasCustomPrompt="1"/>
          </p:nvPr>
        </p:nvSpPr>
        <p:spPr>
          <a:xfrm>
            <a:off x="539751" y="1924310"/>
            <a:ext cx="1908175"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nb-NO"/>
              <a:t>Click to edit Master text styles</a:t>
            </a:r>
            <a:endParaRPr lang="nb-NO" dirty="0"/>
          </a:p>
        </p:txBody>
      </p:sp>
      <p:sp>
        <p:nvSpPr>
          <p:cNvPr id="24" name="Text Placeholder 17"/>
          <p:cNvSpPr>
            <a:spLocks noGrp="1"/>
          </p:cNvSpPr>
          <p:nvPr>
            <p:ph type="body" sz="quarter" idx="28" hasCustomPrompt="1"/>
          </p:nvPr>
        </p:nvSpPr>
        <p:spPr>
          <a:xfrm>
            <a:off x="2590801" y="1924310"/>
            <a:ext cx="1909763" cy="218373"/>
          </a:xfrm>
          <a:solidFill>
            <a:schemeClr val="accent1">
              <a:alpha val="70000"/>
            </a:schemeClr>
          </a:solidFill>
        </p:spPr>
        <p:txBody>
          <a:bodyPr lIns="36000" tIns="36000" rIns="36000" bIns="36000" anchor="ctr">
            <a:noAutofit/>
          </a:bodyPr>
          <a:lstStyle>
            <a:lvl1pPr marL="0" indent="0">
              <a:buNone/>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nb-NO"/>
              <a:t>Click to edit Master text styles</a:t>
            </a:r>
            <a:endParaRPr lang="nb-NO" dirty="0"/>
          </a:p>
        </p:txBody>
      </p:sp>
    </p:spTree>
    <p:extLst>
      <p:ext uri="{BB962C8B-B14F-4D97-AF65-F5344CB8AC3E}">
        <p14:creationId xmlns:p14="http://schemas.microsoft.com/office/powerpoint/2010/main" val="3508951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tex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Text Placeholder 6"/>
          <p:cNvSpPr>
            <a:spLocks noGrp="1"/>
          </p:cNvSpPr>
          <p:nvPr>
            <p:ph type="body" sz="quarter" idx="13" hasCustomPrompt="1"/>
          </p:nvPr>
        </p:nvSpPr>
        <p:spPr>
          <a:xfrm>
            <a:off x="539751" y="1006078"/>
            <a:ext cx="3960813"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9" name="Text Placeholder 8"/>
          <p:cNvSpPr>
            <a:spLocks noGrp="1"/>
          </p:cNvSpPr>
          <p:nvPr>
            <p:ph type="body" sz="quarter" idx="14" hasCustomPrompt="1"/>
          </p:nvPr>
        </p:nvSpPr>
        <p:spPr>
          <a:xfrm>
            <a:off x="4643438" y="1006078"/>
            <a:ext cx="396081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1" name="Text Placeholder 10"/>
          <p:cNvSpPr>
            <a:spLocks noGrp="1"/>
          </p:cNvSpPr>
          <p:nvPr>
            <p:ph type="body" sz="quarter" idx="15" hasCustomPrompt="1"/>
          </p:nvPr>
        </p:nvSpPr>
        <p:spPr>
          <a:xfrm>
            <a:off x="4643438" y="2247900"/>
            <a:ext cx="396081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13" name="Text Placeholder 12"/>
          <p:cNvSpPr>
            <a:spLocks noGrp="1"/>
          </p:cNvSpPr>
          <p:nvPr>
            <p:ph type="body" sz="quarter" idx="16" hasCustomPrompt="1"/>
          </p:nvPr>
        </p:nvSpPr>
        <p:spPr>
          <a:xfrm>
            <a:off x="4643438" y="3489723"/>
            <a:ext cx="396081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5011115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2339512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2" name="Picture Placeholder 8"/>
          <p:cNvSpPr>
            <a:spLocks noGrp="1"/>
          </p:cNvSpPr>
          <p:nvPr>
            <p:ph type="pic" sz="quarter" idx="18"/>
          </p:nvPr>
        </p:nvSpPr>
        <p:spPr>
          <a:xfrm>
            <a:off x="2592389" y="2247900"/>
            <a:ext cx="1908175" cy="1133475"/>
          </a:xfrm>
        </p:spPr>
        <p:txBody>
          <a:bodyPr/>
          <a:lstStyle/>
          <a:p>
            <a:r>
              <a:rPr lang="nb-NO"/>
              <a:t>Click icon to add picture</a:t>
            </a:r>
            <a:endParaRPr lang="nb-NO" dirty="0"/>
          </a:p>
        </p:txBody>
      </p:sp>
      <p:sp>
        <p:nvSpPr>
          <p:cNvPr id="14" name="Picture Placeholder 10"/>
          <p:cNvSpPr>
            <a:spLocks noGrp="1"/>
          </p:cNvSpPr>
          <p:nvPr>
            <p:ph type="pic" sz="quarter" idx="19"/>
          </p:nvPr>
        </p:nvSpPr>
        <p:spPr>
          <a:xfrm>
            <a:off x="4643439" y="2247900"/>
            <a:ext cx="1908175" cy="1133475"/>
          </a:xfrm>
        </p:spPr>
        <p:txBody>
          <a:bodyPr/>
          <a:lstStyle/>
          <a:p>
            <a:r>
              <a:rPr lang="nb-NO"/>
              <a:t>Click icon to add picture</a:t>
            </a:r>
            <a:endParaRPr lang="nb-NO" dirty="0"/>
          </a:p>
        </p:txBody>
      </p:sp>
      <p:sp>
        <p:nvSpPr>
          <p:cNvPr id="15" name="Picture Placeholder 12"/>
          <p:cNvSpPr>
            <a:spLocks noGrp="1"/>
          </p:cNvSpPr>
          <p:nvPr>
            <p:ph type="pic" sz="quarter" idx="20"/>
          </p:nvPr>
        </p:nvSpPr>
        <p:spPr>
          <a:xfrm>
            <a:off x="6697664" y="2247900"/>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3332636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 small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9" name="Picture Placeholder 8"/>
          <p:cNvSpPr>
            <a:spLocks noGrp="1"/>
          </p:cNvSpPr>
          <p:nvPr>
            <p:ph type="pic" sz="quarter" idx="14"/>
          </p:nvPr>
        </p:nvSpPr>
        <p:spPr>
          <a:xfrm>
            <a:off x="2592389" y="1006078"/>
            <a:ext cx="1908175" cy="1133475"/>
          </a:xfrm>
        </p:spPr>
        <p:txBody>
          <a:bodyPr/>
          <a:lstStyle/>
          <a:p>
            <a:r>
              <a:rPr lang="nb-NO"/>
              <a:t>Click icon to add picture</a:t>
            </a:r>
            <a:endParaRPr lang="nb-NO" dirty="0"/>
          </a:p>
        </p:txBody>
      </p:sp>
      <p:sp>
        <p:nvSpPr>
          <p:cNvPr id="11" name="Picture Placeholder 10"/>
          <p:cNvSpPr>
            <a:spLocks noGrp="1"/>
          </p:cNvSpPr>
          <p:nvPr>
            <p:ph type="pic" sz="quarter" idx="15"/>
          </p:nvPr>
        </p:nvSpPr>
        <p:spPr>
          <a:xfrm>
            <a:off x="4643439" y="1006078"/>
            <a:ext cx="1908175" cy="1133475"/>
          </a:xfrm>
        </p:spPr>
        <p:txBody>
          <a:bodyPr/>
          <a:lstStyle/>
          <a:p>
            <a:r>
              <a:rPr lang="nb-NO"/>
              <a:t>Click icon to add picture</a:t>
            </a:r>
            <a:endParaRPr lang="nb-NO" dirty="0"/>
          </a:p>
        </p:txBody>
      </p:sp>
      <p:sp>
        <p:nvSpPr>
          <p:cNvPr id="13" name="Picture Placeholder 12"/>
          <p:cNvSpPr>
            <a:spLocks noGrp="1"/>
          </p:cNvSpPr>
          <p:nvPr>
            <p:ph type="pic" sz="quarter" idx="16"/>
          </p:nvPr>
        </p:nvSpPr>
        <p:spPr>
          <a:xfrm>
            <a:off x="6697664" y="1006078"/>
            <a:ext cx="1906587"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2" name="Picture Placeholder 8"/>
          <p:cNvSpPr>
            <a:spLocks noGrp="1"/>
          </p:cNvSpPr>
          <p:nvPr>
            <p:ph type="pic" sz="quarter" idx="18"/>
          </p:nvPr>
        </p:nvSpPr>
        <p:spPr>
          <a:xfrm>
            <a:off x="2592389" y="2247900"/>
            <a:ext cx="1908175" cy="1133475"/>
          </a:xfrm>
        </p:spPr>
        <p:txBody>
          <a:bodyPr/>
          <a:lstStyle/>
          <a:p>
            <a:r>
              <a:rPr lang="nb-NO"/>
              <a:t>Click icon to add picture</a:t>
            </a:r>
            <a:endParaRPr lang="nb-NO" dirty="0"/>
          </a:p>
        </p:txBody>
      </p:sp>
      <p:sp>
        <p:nvSpPr>
          <p:cNvPr id="14" name="Picture Placeholder 10"/>
          <p:cNvSpPr>
            <a:spLocks noGrp="1"/>
          </p:cNvSpPr>
          <p:nvPr>
            <p:ph type="pic" sz="quarter" idx="19"/>
          </p:nvPr>
        </p:nvSpPr>
        <p:spPr>
          <a:xfrm>
            <a:off x="4643439" y="2247900"/>
            <a:ext cx="1908175" cy="1133475"/>
          </a:xfrm>
        </p:spPr>
        <p:txBody>
          <a:bodyPr/>
          <a:lstStyle/>
          <a:p>
            <a:r>
              <a:rPr lang="nb-NO"/>
              <a:t>Click icon to add picture</a:t>
            </a:r>
            <a:endParaRPr lang="nb-NO" dirty="0"/>
          </a:p>
        </p:txBody>
      </p:sp>
      <p:sp>
        <p:nvSpPr>
          <p:cNvPr id="15" name="Picture Placeholder 12"/>
          <p:cNvSpPr>
            <a:spLocks noGrp="1"/>
          </p:cNvSpPr>
          <p:nvPr>
            <p:ph type="pic" sz="quarter" idx="20"/>
          </p:nvPr>
        </p:nvSpPr>
        <p:spPr>
          <a:xfrm>
            <a:off x="6697664" y="2247900"/>
            <a:ext cx="1906587" cy="1133475"/>
          </a:xfrm>
        </p:spPr>
        <p:txBody>
          <a:bodyPr/>
          <a:lstStyle/>
          <a:p>
            <a:r>
              <a:rPr lang="nb-NO"/>
              <a:t>Click icon to add picture</a:t>
            </a:r>
            <a:endParaRPr lang="nb-NO" dirty="0"/>
          </a:p>
        </p:txBody>
      </p:sp>
      <p:sp>
        <p:nvSpPr>
          <p:cNvPr id="16" name="Picture Placeholder 6"/>
          <p:cNvSpPr>
            <a:spLocks noGrp="1"/>
          </p:cNvSpPr>
          <p:nvPr>
            <p:ph type="pic" sz="quarter" idx="21"/>
          </p:nvPr>
        </p:nvSpPr>
        <p:spPr>
          <a:xfrm>
            <a:off x="539751" y="3481286"/>
            <a:ext cx="1908175" cy="1133475"/>
          </a:xfrm>
        </p:spPr>
        <p:txBody>
          <a:bodyPr/>
          <a:lstStyle/>
          <a:p>
            <a:r>
              <a:rPr lang="nb-NO"/>
              <a:t>Click icon to add picture</a:t>
            </a:r>
            <a:endParaRPr lang="nb-NO" dirty="0"/>
          </a:p>
        </p:txBody>
      </p:sp>
      <p:sp>
        <p:nvSpPr>
          <p:cNvPr id="17" name="Picture Placeholder 8"/>
          <p:cNvSpPr>
            <a:spLocks noGrp="1"/>
          </p:cNvSpPr>
          <p:nvPr>
            <p:ph type="pic" sz="quarter" idx="22"/>
          </p:nvPr>
        </p:nvSpPr>
        <p:spPr>
          <a:xfrm>
            <a:off x="2592389" y="3481286"/>
            <a:ext cx="1908175" cy="1133475"/>
          </a:xfrm>
        </p:spPr>
        <p:txBody>
          <a:bodyPr/>
          <a:lstStyle/>
          <a:p>
            <a:r>
              <a:rPr lang="nb-NO"/>
              <a:t>Click icon to add picture</a:t>
            </a:r>
            <a:endParaRPr lang="nb-NO" dirty="0"/>
          </a:p>
        </p:txBody>
      </p:sp>
      <p:sp>
        <p:nvSpPr>
          <p:cNvPr id="18" name="Picture Placeholder 10"/>
          <p:cNvSpPr>
            <a:spLocks noGrp="1"/>
          </p:cNvSpPr>
          <p:nvPr>
            <p:ph type="pic" sz="quarter" idx="23"/>
          </p:nvPr>
        </p:nvSpPr>
        <p:spPr>
          <a:xfrm>
            <a:off x="4643439" y="3481286"/>
            <a:ext cx="1908175" cy="1133475"/>
          </a:xfrm>
        </p:spPr>
        <p:txBody>
          <a:bodyPr/>
          <a:lstStyle/>
          <a:p>
            <a:r>
              <a:rPr lang="nb-NO"/>
              <a:t>Click icon to add picture</a:t>
            </a:r>
            <a:endParaRPr lang="nb-NO" dirty="0"/>
          </a:p>
        </p:txBody>
      </p:sp>
      <p:sp>
        <p:nvSpPr>
          <p:cNvPr id="19" name="Picture Placeholder 12"/>
          <p:cNvSpPr>
            <a:spLocks noGrp="1"/>
          </p:cNvSpPr>
          <p:nvPr>
            <p:ph type="pic" sz="quarter" idx="24"/>
          </p:nvPr>
        </p:nvSpPr>
        <p:spPr>
          <a:xfrm>
            <a:off x="6697664" y="3481286"/>
            <a:ext cx="1906587" cy="1133475"/>
          </a:xfrm>
        </p:spPr>
        <p:txBody>
          <a:bodyPr/>
          <a:lstStyle/>
          <a:p>
            <a:r>
              <a:rPr lang="nb-NO"/>
              <a:t>Click icon to add picture</a:t>
            </a:r>
            <a:endParaRPr lang="nb-NO" dirty="0"/>
          </a:p>
        </p:txBody>
      </p:sp>
    </p:spTree>
    <p:extLst>
      <p:ext uri="{BB962C8B-B14F-4D97-AF65-F5344CB8AC3E}">
        <p14:creationId xmlns:p14="http://schemas.microsoft.com/office/powerpoint/2010/main" val="12397501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small picture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1" y="1006078"/>
            <a:ext cx="1908175" cy="1133475"/>
          </a:xfrm>
        </p:spPr>
        <p:txBody>
          <a:bodyPr/>
          <a:lstStyle/>
          <a:p>
            <a:r>
              <a:rPr lang="nb-NO"/>
              <a:t>Click icon to add picture</a:t>
            </a:r>
            <a:endParaRPr lang="nb-NO" dirty="0"/>
          </a:p>
        </p:txBody>
      </p:sp>
      <p:sp>
        <p:nvSpPr>
          <p:cNvPr id="10" name="Picture Placeholder 6"/>
          <p:cNvSpPr>
            <a:spLocks noGrp="1"/>
          </p:cNvSpPr>
          <p:nvPr>
            <p:ph type="pic" sz="quarter" idx="17"/>
          </p:nvPr>
        </p:nvSpPr>
        <p:spPr>
          <a:xfrm>
            <a:off x="539751" y="2247900"/>
            <a:ext cx="1908175" cy="1133475"/>
          </a:xfrm>
        </p:spPr>
        <p:txBody>
          <a:bodyPr/>
          <a:lstStyle/>
          <a:p>
            <a:r>
              <a:rPr lang="nb-NO"/>
              <a:t>Click icon to add picture</a:t>
            </a:r>
            <a:endParaRPr lang="nb-NO" dirty="0"/>
          </a:p>
        </p:txBody>
      </p:sp>
      <p:sp>
        <p:nvSpPr>
          <p:cNvPr id="16" name="Picture Placeholder 6"/>
          <p:cNvSpPr>
            <a:spLocks noGrp="1"/>
          </p:cNvSpPr>
          <p:nvPr>
            <p:ph type="pic" sz="quarter" idx="21"/>
          </p:nvPr>
        </p:nvSpPr>
        <p:spPr>
          <a:xfrm>
            <a:off x="539751" y="3481286"/>
            <a:ext cx="1908175" cy="1133475"/>
          </a:xfrm>
        </p:spPr>
        <p:txBody>
          <a:bodyPr/>
          <a:lstStyle/>
          <a:p>
            <a:r>
              <a:rPr lang="nb-NO"/>
              <a:t>Click icon to add picture</a:t>
            </a:r>
            <a:endParaRPr lang="nb-NO" dirty="0"/>
          </a:p>
        </p:txBody>
      </p:sp>
      <p:sp>
        <p:nvSpPr>
          <p:cNvPr id="8" name="Text Placeholder 7"/>
          <p:cNvSpPr>
            <a:spLocks noGrp="1"/>
          </p:cNvSpPr>
          <p:nvPr>
            <p:ph type="body" sz="quarter" idx="22" hasCustomPrompt="1"/>
          </p:nvPr>
        </p:nvSpPr>
        <p:spPr>
          <a:xfrm>
            <a:off x="2592388" y="1006078"/>
            <a:ext cx="601186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21" name="Text Placeholder 20"/>
          <p:cNvSpPr>
            <a:spLocks noGrp="1"/>
          </p:cNvSpPr>
          <p:nvPr>
            <p:ph type="body" sz="quarter" idx="23" hasCustomPrompt="1"/>
          </p:nvPr>
        </p:nvSpPr>
        <p:spPr>
          <a:xfrm>
            <a:off x="2592388" y="2247900"/>
            <a:ext cx="6011862" cy="113347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23" name="Text Placeholder 22"/>
          <p:cNvSpPr>
            <a:spLocks noGrp="1"/>
          </p:cNvSpPr>
          <p:nvPr>
            <p:ph type="body" sz="quarter" idx="24" hasCustomPrompt="1"/>
          </p:nvPr>
        </p:nvSpPr>
        <p:spPr>
          <a:xfrm>
            <a:off x="2592388" y="3489723"/>
            <a:ext cx="6011862"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585177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7436F8-9353-4F80-9DA6-B58EF91ADC41}" type="slidenum">
              <a:rPr lang="nb-NO" smtClean="0">
                <a:solidFill>
                  <a:srgbClr val="FFFFFF"/>
                </a:solidFill>
              </a:rPr>
              <a:pPr/>
              <a:t>‹#›</a:t>
            </a:fld>
            <a:endParaRPr lang="nb-NO" dirty="0">
              <a:solidFill>
                <a:srgbClr val="FFFFFF"/>
              </a:solidFill>
            </a:endParaRPr>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6" name="AutoShape 3"/>
          <p:cNvSpPr txBox="1">
            <a:spLocks noChangeAspect="1" noChangeArrowheads="1"/>
          </p:cNvSpPr>
          <p:nvPr/>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fontAlgn="base">
              <a:spcBef>
                <a:spcPct val="20000"/>
              </a:spcBef>
              <a:spcAft>
                <a:spcPct val="0"/>
              </a:spcAft>
              <a:buBlip>
                <a:blip r:embed="rId2"/>
              </a:buBlip>
              <a:defRPr>
                <a:solidFill>
                  <a:schemeClr val="tx1"/>
                </a:solidFill>
                <a:latin typeface="+mn-lt"/>
                <a:ea typeface="+mn-ea"/>
                <a:cs typeface="+mn-cs"/>
              </a:defRPr>
            </a:lvl1pPr>
            <a:lvl2pPr marL="352425" indent="-169863" algn="l" rtl="0" fontAlgn="base">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fontAlgn="base">
              <a:spcBef>
                <a:spcPct val="0"/>
              </a:spcBef>
              <a:spcAft>
                <a:spcPct val="0"/>
              </a:spcAft>
              <a:buClr>
                <a:schemeClr val="tx1"/>
              </a:buClr>
              <a:buFont typeface="Arial" charset="0"/>
              <a:buChar char="–"/>
              <a:defRPr sz="1600">
                <a:solidFill>
                  <a:schemeClr val="tx1"/>
                </a:solidFill>
                <a:latin typeface="+mn-lt"/>
              </a:defRPr>
            </a:lvl3pPr>
            <a:lvl4pPr marL="714375" indent="-169863" algn="l" rtl="0" fontAlgn="base">
              <a:spcBef>
                <a:spcPct val="0"/>
              </a:spcBef>
              <a:spcAft>
                <a:spcPct val="0"/>
              </a:spcAft>
              <a:buBlip>
                <a:blip r:embed="rId3"/>
              </a:buBlip>
              <a:defRPr sz="1400">
                <a:solidFill>
                  <a:schemeClr val="tx1"/>
                </a:solidFill>
                <a:latin typeface="+mn-lt"/>
              </a:defRPr>
            </a:lvl4pPr>
            <a:lvl5pPr marL="904875" indent="-180975" algn="l" rtl="0" fontAlgn="base">
              <a:spcBef>
                <a:spcPct val="0"/>
              </a:spcBef>
              <a:spcAft>
                <a:spcPct val="0"/>
              </a:spcAft>
              <a:buChar char="•"/>
              <a:defRPr sz="1400">
                <a:solidFill>
                  <a:schemeClr val="tx1"/>
                </a:solidFill>
                <a:latin typeface="+mn-lt"/>
              </a:defRPr>
            </a:lvl5pPr>
            <a:lvl6pPr marL="1362075" indent="-180975" algn="l" rtl="0" fontAlgn="base">
              <a:spcBef>
                <a:spcPct val="0"/>
              </a:spcBef>
              <a:spcAft>
                <a:spcPct val="0"/>
              </a:spcAft>
              <a:buChar char="•"/>
              <a:defRPr sz="1400">
                <a:solidFill>
                  <a:schemeClr val="tx1"/>
                </a:solidFill>
                <a:latin typeface="+mn-lt"/>
              </a:defRPr>
            </a:lvl6pPr>
            <a:lvl7pPr marL="1819275" indent="-180975" algn="l" rtl="0" fontAlgn="base">
              <a:spcBef>
                <a:spcPct val="0"/>
              </a:spcBef>
              <a:spcAft>
                <a:spcPct val="0"/>
              </a:spcAft>
              <a:buChar char="•"/>
              <a:defRPr sz="1400">
                <a:solidFill>
                  <a:schemeClr val="tx1"/>
                </a:solidFill>
                <a:latin typeface="+mn-lt"/>
              </a:defRPr>
            </a:lvl7pPr>
            <a:lvl8pPr marL="2276475" indent="-180975" algn="l" rtl="0" fontAlgn="base">
              <a:spcBef>
                <a:spcPct val="0"/>
              </a:spcBef>
              <a:spcAft>
                <a:spcPct val="0"/>
              </a:spcAft>
              <a:buChar char="•"/>
              <a:defRPr sz="1400">
                <a:solidFill>
                  <a:schemeClr val="tx1"/>
                </a:solidFill>
                <a:latin typeface="+mn-lt"/>
              </a:defRPr>
            </a:lvl8pPr>
            <a:lvl9pPr marL="2733675" indent="-180975" algn="l" rtl="0" fontAlgn="base">
              <a:spcBef>
                <a:spcPct val="0"/>
              </a:spcBef>
              <a:spcAft>
                <a:spcPct val="0"/>
              </a:spcAft>
              <a:buChar char="•"/>
              <a:defRPr sz="1400">
                <a:solidFill>
                  <a:schemeClr val="tx1"/>
                </a:solidFill>
                <a:latin typeface="+mn-lt"/>
              </a:defRPr>
            </a:lvl9pPr>
          </a:lstStyle>
          <a:p>
            <a:pPr marL="0" indent="0">
              <a:buFontTx/>
              <a:buNone/>
            </a:pPr>
            <a:r>
              <a:rPr lang="nb-NO" sz="800">
                <a:solidFill>
                  <a:srgbClr val="00ACB6"/>
                </a:solidFill>
              </a:rPr>
              <a:t>Copyright</a:t>
            </a:r>
            <a:br>
              <a:rPr lang="nb-NO" sz="800">
                <a:solidFill>
                  <a:srgbClr val="000000"/>
                </a:solidFill>
              </a:rPr>
            </a:br>
            <a:r>
              <a:rPr lang="nb-NO" sz="800">
                <a:solidFill>
                  <a:srgbClr val="000000"/>
                </a:solidFill>
              </a:rPr>
              <a:t>Copyright of all published material including photographs, drawings and images in this document remains vested in Kvaerner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a:buFontTx/>
              <a:buNone/>
            </a:pPr>
            <a:endParaRPr lang="nb-NO" sz="800">
              <a:solidFill>
                <a:srgbClr val="000000"/>
              </a:solidFill>
            </a:endParaRPr>
          </a:p>
          <a:p>
            <a:pPr marL="0" indent="0">
              <a:buFontTx/>
              <a:buNone/>
            </a:pPr>
            <a:r>
              <a:rPr lang="nb-NO" sz="800">
                <a:solidFill>
                  <a:srgbClr val="00ACB6"/>
                </a:solidFill>
              </a:rPr>
              <a:t>Disclaimer</a:t>
            </a:r>
            <a:br>
              <a:rPr lang="nb-NO" sz="800">
                <a:solidFill>
                  <a:srgbClr val="000000"/>
                </a:solidFill>
              </a:rPr>
            </a:br>
            <a:r>
              <a:rPr lang="nb-NO" sz="800">
                <a:solidFill>
                  <a:srgbClr val="000000"/>
                </a:solidFill>
              </a:rPr>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Kværner ASA and Kværner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Kvaerner’s businesses, oil prices, market acceptance of new products and services, changes in governmental regulations, interest rates, fluctuations in currency exchange rates and such other factors as may be discussed from time to time in the Presentation. Although Kværner ASA believes that its expectations and the Presentation are based upon reasonable assumptions, it can give no assurance that those expectations will be achieved or that the actual results will be as set out in the Presentation. Kværner ASA is making no representation or warranty, expressed or implied, as to the accuracy, reliability or completeness of the Presentation, and neither Kværner ASA nor any of its directors, officers or employees will have any liability to you or any other persons resulting from your use.</a:t>
            </a:r>
            <a:endParaRPr lang="nb-NO" sz="800" dirty="0">
              <a:solidFill>
                <a:srgbClr val="000000"/>
              </a:solidFill>
            </a:endParaRPr>
          </a:p>
        </p:txBody>
      </p:sp>
      <p:sp>
        <p:nvSpPr>
          <p:cNvPr id="7" name="Rectangle 2"/>
          <p:cNvSpPr txBox="1">
            <a:spLocks noChangeArrowheads="1"/>
          </p:cNvSpPr>
          <p:nvPr/>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800" b="1">
                <a:solidFill>
                  <a:schemeClr val="folHlink"/>
                </a:solidFill>
                <a:latin typeface="+mj-lt"/>
                <a:ea typeface="+mj-ea"/>
                <a:cs typeface="+mj-cs"/>
              </a:defRPr>
            </a:lvl1pPr>
            <a:lvl2pPr algn="l" rtl="0" fontAlgn="base">
              <a:spcBef>
                <a:spcPct val="0"/>
              </a:spcBef>
              <a:spcAft>
                <a:spcPct val="0"/>
              </a:spcAft>
              <a:defRPr sz="2800" b="1">
                <a:solidFill>
                  <a:schemeClr val="folHlink"/>
                </a:solidFill>
                <a:latin typeface="Arial" charset="0"/>
              </a:defRPr>
            </a:lvl2pPr>
            <a:lvl3pPr algn="l" rtl="0" fontAlgn="base">
              <a:spcBef>
                <a:spcPct val="0"/>
              </a:spcBef>
              <a:spcAft>
                <a:spcPct val="0"/>
              </a:spcAft>
              <a:defRPr sz="2800" b="1">
                <a:solidFill>
                  <a:schemeClr val="folHlink"/>
                </a:solidFill>
                <a:latin typeface="Arial" charset="0"/>
              </a:defRPr>
            </a:lvl3pPr>
            <a:lvl4pPr algn="l" rtl="0" fontAlgn="base">
              <a:spcBef>
                <a:spcPct val="0"/>
              </a:spcBef>
              <a:spcAft>
                <a:spcPct val="0"/>
              </a:spcAft>
              <a:defRPr sz="2800" b="1">
                <a:solidFill>
                  <a:schemeClr val="folHlink"/>
                </a:solidFill>
                <a:latin typeface="Arial" charset="0"/>
              </a:defRPr>
            </a:lvl4pPr>
            <a:lvl5pPr algn="l" rtl="0" fontAlgn="base">
              <a:spcBef>
                <a:spcPct val="0"/>
              </a:spcBef>
              <a:spcAft>
                <a:spcPct val="0"/>
              </a:spcAft>
              <a:defRPr sz="2800" b="1">
                <a:solidFill>
                  <a:schemeClr val="folHlink"/>
                </a:solidFill>
                <a:latin typeface="Arial" charset="0"/>
              </a:defRPr>
            </a:lvl5pPr>
            <a:lvl6pPr marL="457200" algn="l" rtl="0" fontAlgn="base">
              <a:spcBef>
                <a:spcPct val="0"/>
              </a:spcBef>
              <a:spcAft>
                <a:spcPct val="0"/>
              </a:spcAft>
              <a:defRPr sz="2800" b="1">
                <a:solidFill>
                  <a:schemeClr val="folHlink"/>
                </a:solidFill>
                <a:latin typeface="Arial" charset="0"/>
              </a:defRPr>
            </a:lvl6pPr>
            <a:lvl7pPr marL="914400" algn="l" rtl="0" fontAlgn="base">
              <a:spcBef>
                <a:spcPct val="0"/>
              </a:spcBef>
              <a:spcAft>
                <a:spcPct val="0"/>
              </a:spcAft>
              <a:defRPr sz="2800" b="1">
                <a:solidFill>
                  <a:schemeClr val="folHlink"/>
                </a:solidFill>
                <a:latin typeface="Arial" charset="0"/>
              </a:defRPr>
            </a:lvl7pPr>
            <a:lvl8pPr marL="1371600" algn="l" rtl="0" fontAlgn="base">
              <a:spcBef>
                <a:spcPct val="0"/>
              </a:spcBef>
              <a:spcAft>
                <a:spcPct val="0"/>
              </a:spcAft>
              <a:defRPr sz="2800" b="1">
                <a:solidFill>
                  <a:schemeClr val="folHlink"/>
                </a:solidFill>
                <a:latin typeface="Arial" charset="0"/>
              </a:defRPr>
            </a:lvl8pPr>
            <a:lvl9pPr marL="1828800" algn="l" rtl="0" fontAlgn="base">
              <a:spcBef>
                <a:spcPct val="0"/>
              </a:spcBef>
              <a:spcAft>
                <a:spcPct val="0"/>
              </a:spcAft>
              <a:defRPr sz="2800" b="1">
                <a:solidFill>
                  <a:schemeClr val="folHlink"/>
                </a:solidFill>
                <a:latin typeface="Arial" charset="0"/>
              </a:defRPr>
            </a:lvl9pPr>
          </a:lstStyle>
          <a:p>
            <a:r>
              <a:rPr lang="nb-NO">
                <a:solidFill>
                  <a:srgbClr val="00B6BE"/>
                </a:solidFill>
              </a:rPr>
              <a:t>Copyright and disclaimer</a:t>
            </a:r>
            <a:endParaRPr lang="nb-NO" dirty="0">
              <a:solidFill>
                <a:srgbClr val="00B6BE"/>
              </a:solidFill>
            </a:endParaRPr>
          </a:p>
        </p:txBody>
      </p:sp>
      <p:sp>
        <p:nvSpPr>
          <p:cNvPr id="8" name="AutoShape 3"/>
          <p:cNvSpPr txBox="1">
            <a:spLocks noChangeAspect="1" noChangeArrowheads="1"/>
          </p:cNvSpPr>
          <p:nvPr userDrawn="1"/>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0975" indent="-180975" algn="l" rtl="0" fontAlgn="base">
              <a:spcBef>
                <a:spcPct val="20000"/>
              </a:spcBef>
              <a:spcAft>
                <a:spcPct val="0"/>
              </a:spcAft>
              <a:buBlip>
                <a:blip r:embed="rId2"/>
              </a:buBlip>
              <a:defRPr>
                <a:solidFill>
                  <a:schemeClr val="tx1"/>
                </a:solidFill>
                <a:latin typeface="+mn-lt"/>
                <a:ea typeface="+mn-ea"/>
                <a:cs typeface="+mn-cs"/>
              </a:defRPr>
            </a:lvl1pPr>
            <a:lvl2pPr marL="352425" indent="-169863" algn="l" rtl="0" fontAlgn="base">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fontAlgn="base">
              <a:spcBef>
                <a:spcPct val="0"/>
              </a:spcBef>
              <a:spcAft>
                <a:spcPct val="0"/>
              </a:spcAft>
              <a:buClr>
                <a:schemeClr val="tx1"/>
              </a:buClr>
              <a:buFont typeface="Arial" charset="0"/>
              <a:buChar char="–"/>
              <a:defRPr sz="1600">
                <a:solidFill>
                  <a:schemeClr val="tx1"/>
                </a:solidFill>
                <a:latin typeface="+mn-lt"/>
              </a:defRPr>
            </a:lvl3pPr>
            <a:lvl4pPr marL="714375" indent="-169863" algn="l" rtl="0" fontAlgn="base">
              <a:spcBef>
                <a:spcPct val="0"/>
              </a:spcBef>
              <a:spcAft>
                <a:spcPct val="0"/>
              </a:spcAft>
              <a:buBlip>
                <a:blip r:embed="rId3"/>
              </a:buBlip>
              <a:defRPr sz="1400">
                <a:solidFill>
                  <a:schemeClr val="tx1"/>
                </a:solidFill>
                <a:latin typeface="+mn-lt"/>
              </a:defRPr>
            </a:lvl4pPr>
            <a:lvl5pPr marL="904875" indent="-180975" algn="l" rtl="0" fontAlgn="base">
              <a:spcBef>
                <a:spcPct val="0"/>
              </a:spcBef>
              <a:spcAft>
                <a:spcPct val="0"/>
              </a:spcAft>
              <a:buChar char="•"/>
              <a:defRPr sz="1400">
                <a:solidFill>
                  <a:schemeClr val="tx1"/>
                </a:solidFill>
                <a:latin typeface="+mn-lt"/>
              </a:defRPr>
            </a:lvl5pPr>
            <a:lvl6pPr marL="1362075" indent="-180975" algn="l" rtl="0" fontAlgn="base">
              <a:spcBef>
                <a:spcPct val="0"/>
              </a:spcBef>
              <a:spcAft>
                <a:spcPct val="0"/>
              </a:spcAft>
              <a:buChar char="•"/>
              <a:defRPr sz="1400">
                <a:solidFill>
                  <a:schemeClr val="tx1"/>
                </a:solidFill>
                <a:latin typeface="+mn-lt"/>
              </a:defRPr>
            </a:lvl6pPr>
            <a:lvl7pPr marL="1819275" indent="-180975" algn="l" rtl="0" fontAlgn="base">
              <a:spcBef>
                <a:spcPct val="0"/>
              </a:spcBef>
              <a:spcAft>
                <a:spcPct val="0"/>
              </a:spcAft>
              <a:buChar char="•"/>
              <a:defRPr sz="1400">
                <a:solidFill>
                  <a:schemeClr val="tx1"/>
                </a:solidFill>
                <a:latin typeface="+mn-lt"/>
              </a:defRPr>
            </a:lvl7pPr>
            <a:lvl8pPr marL="2276475" indent="-180975" algn="l" rtl="0" fontAlgn="base">
              <a:spcBef>
                <a:spcPct val="0"/>
              </a:spcBef>
              <a:spcAft>
                <a:spcPct val="0"/>
              </a:spcAft>
              <a:buChar char="•"/>
              <a:defRPr sz="1400">
                <a:solidFill>
                  <a:schemeClr val="tx1"/>
                </a:solidFill>
                <a:latin typeface="+mn-lt"/>
              </a:defRPr>
            </a:lvl8pPr>
            <a:lvl9pPr marL="2733675" indent="-180975" algn="l" rtl="0" fontAlgn="base">
              <a:spcBef>
                <a:spcPct val="0"/>
              </a:spcBef>
              <a:spcAft>
                <a:spcPct val="0"/>
              </a:spcAft>
              <a:buChar char="•"/>
              <a:defRPr sz="1400">
                <a:solidFill>
                  <a:schemeClr val="tx1"/>
                </a:solidFill>
                <a:latin typeface="+mn-lt"/>
              </a:defRPr>
            </a:lvl9pPr>
          </a:lstStyle>
          <a:p>
            <a:pPr marL="0" indent="0">
              <a:buFontTx/>
              <a:buNone/>
            </a:pPr>
            <a:r>
              <a:rPr lang="nb-NO" sz="800">
                <a:solidFill>
                  <a:srgbClr val="00ACB6"/>
                </a:solidFill>
              </a:rPr>
              <a:t>Copyright</a:t>
            </a:r>
            <a:br>
              <a:rPr lang="nb-NO" sz="800">
                <a:solidFill>
                  <a:srgbClr val="000000"/>
                </a:solidFill>
              </a:rPr>
            </a:br>
            <a:r>
              <a:rPr lang="nb-NO" sz="800">
                <a:solidFill>
                  <a:srgbClr val="000000"/>
                </a:solidFill>
              </a:rPr>
              <a:t>Copyright of all published material including photographs, drawings and images in this document remains vested in Kvaerner and third party contributors as appropriate. Accordingly, neither the whole nor any part of this document shall be reproduced in any form nor used in any manner without express prior permission and applicable acknowledgements. No trademark, copyright or other notice shall be altered or removed from any reproduction.</a:t>
            </a:r>
          </a:p>
          <a:p>
            <a:pPr marL="0" indent="0">
              <a:buFontTx/>
              <a:buNone/>
            </a:pPr>
            <a:endParaRPr lang="nb-NO" sz="800">
              <a:solidFill>
                <a:srgbClr val="000000"/>
              </a:solidFill>
            </a:endParaRPr>
          </a:p>
          <a:p>
            <a:pPr marL="0" indent="0">
              <a:buFontTx/>
              <a:buNone/>
            </a:pPr>
            <a:r>
              <a:rPr lang="nb-NO" sz="800">
                <a:solidFill>
                  <a:srgbClr val="00ACB6"/>
                </a:solidFill>
              </a:rPr>
              <a:t>Disclaimer</a:t>
            </a:r>
            <a:br>
              <a:rPr lang="nb-NO" sz="800">
                <a:solidFill>
                  <a:srgbClr val="000000"/>
                </a:solidFill>
              </a:rPr>
            </a:br>
            <a:r>
              <a:rPr lang="nb-NO" sz="800">
                <a:solidFill>
                  <a:srgbClr val="000000"/>
                </a:solidFill>
              </a:rPr>
              <a:t>This Presentation includes and is based, inter alia, on forward-looking information and statements that are subject to risks and uncertainties that could cause actual results to differ. These statements and this Presentation are based on current expectations, estimates and projections about global economic conditions, the economic conditions of the regions and industries that are major markets for Kværner ASA and Kværner ASA’s (including subsidiaries and affiliates) lines of business. These expectations, estimates and projections are generally identifiable by statements containing words such as “expects”, “believes”, “estimates” or similar expressions. Important factors that could cause actual results to differ materially from those expectations include, among others, economic and market conditions in the geographic areas and industries that are or will be major markets for Kvaerner’s businesses, oil prices, market acceptance of new products and services, changes in governmental regulations, interest rates, fluctuations in currency exchange rates and such other factors as may be discussed from time to time in the Presentation. Although Kværner ASA believes that its expectations and the Presentation are based upon reasonable assumptions, it can give no assurance that those expectations will be achieved or that the actual results will be as set out in the Presentation. Kværner ASA is making no representation or warranty, expressed or implied, as to the accuracy, reliability or completeness of the Presentation, and neither Kværner ASA nor any of its directors, officers or employees will have any liability to you or any other persons resulting from your use.</a:t>
            </a:r>
            <a:endParaRPr lang="nb-NO" sz="800" dirty="0">
              <a:solidFill>
                <a:srgbClr val="000000"/>
              </a:solidFill>
            </a:endParaRPr>
          </a:p>
        </p:txBody>
      </p:sp>
      <p:sp>
        <p:nvSpPr>
          <p:cNvPr id="9" name="Rectangle 2"/>
          <p:cNvSpPr txBox="1">
            <a:spLocks noChangeArrowheads="1"/>
          </p:cNvSpPr>
          <p:nvPr userDrawn="1"/>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2800" b="1">
                <a:solidFill>
                  <a:schemeClr val="folHlink"/>
                </a:solidFill>
                <a:latin typeface="+mj-lt"/>
                <a:ea typeface="+mj-ea"/>
                <a:cs typeface="+mj-cs"/>
              </a:defRPr>
            </a:lvl1pPr>
            <a:lvl2pPr algn="l" rtl="0" fontAlgn="base">
              <a:spcBef>
                <a:spcPct val="0"/>
              </a:spcBef>
              <a:spcAft>
                <a:spcPct val="0"/>
              </a:spcAft>
              <a:defRPr sz="2800" b="1">
                <a:solidFill>
                  <a:schemeClr val="folHlink"/>
                </a:solidFill>
                <a:latin typeface="Arial" charset="0"/>
              </a:defRPr>
            </a:lvl2pPr>
            <a:lvl3pPr algn="l" rtl="0" fontAlgn="base">
              <a:spcBef>
                <a:spcPct val="0"/>
              </a:spcBef>
              <a:spcAft>
                <a:spcPct val="0"/>
              </a:spcAft>
              <a:defRPr sz="2800" b="1">
                <a:solidFill>
                  <a:schemeClr val="folHlink"/>
                </a:solidFill>
                <a:latin typeface="Arial" charset="0"/>
              </a:defRPr>
            </a:lvl3pPr>
            <a:lvl4pPr algn="l" rtl="0" fontAlgn="base">
              <a:spcBef>
                <a:spcPct val="0"/>
              </a:spcBef>
              <a:spcAft>
                <a:spcPct val="0"/>
              </a:spcAft>
              <a:defRPr sz="2800" b="1">
                <a:solidFill>
                  <a:schemeClr val="folHlink"/>
                </a:solidFill>
                <a:latin typeface="Arial" charset="0"/>
              </a:defRPr>
            </a:lvl4pPr>
            <a:lvl5pPr algn="l" rtl="0" fontAlgn="base">
              <a:spcBef>
                <a:spcPct val="0"/>
              </a:spcBef>
              <a:spcAft>
                <a:spcPct val="0"/>
              </a:spcAft>
              <a:defRPr sz="2800" b="1">
                <a:solidFill>
                  <a:schemeClr val="folHlink"/>
                </a:solidFill>
                <a:latin typeface="Arial" charset="0"/>
              </a:defRPr>
            </a:lvl5pPr>
            <a:lvl6pPr marL="457200" algn="l" rtl="0" fontAlgn="base">
              <a:spcBef>
                <a:spcPct val="0"/>
              </a:spcBef>
              <a:spcAft>
                <a:spcPct val="0"/>
              </a:spcAft>
              <a:defRPr sz="2800" b="1">
                <a:solidFill>
                  <a:schemeClr val="folHlink"/>
                </a:solidFill>
                <a:latin typeface="Arial" charset="0"/>
              </a:defRPr>
            </a:lvl6pPr>
            <a:lvl7pPr marL="914400" algn="l" rtl="0" fontAlgn="base">
              <a:spcBef>
                <a:spcPct val="0"/>
              </a:spcBef>
              <a:spcAft>
                <a:spcPct val="0"/>
              </a:spcAft>
              <a:defRPr sz="2800" b="1">
                <a:solidFill>
                  <a:schemeClr val="folHlink"/>
                </a:solidFill>
                <a:latin typeface="Arial" charset="0"/>
              </a:defRPr>
            </a:lvl7pPr>
            <a:lvl8pPr marL="1371600" algn="l" rtl="0" fontAlgn="base">
              <a:spcBef>
                <a:spcPct val="0"/>
              </a:spcBef>
              <a:spcAft>
                <a:spcPct val="0"/>
              </a:spcAft>
              <a:defRPr sz="2800" b="1">
                <a:solidFill>
                  <a:schemeClr val="folHlink"/>
                </a:solidFill>
                <a:latin typeface="Arial" charset="0"/>
              </a:defRPr>
            </a:lvl8pPr>
            <a:lvl9pPr marL="1828800" algn="l" rtl="0" fontAlgn="base">
              <a:spcBef>
                <a:spcPct val="0"/>
              </a:spcBef>
              <a:spcAft>
                <a:spcPct val="0"/>
              </a:spcAft>
              <a:defRPr sz="2800" b="1">
                <a:solidFill>
                  <a:schemeClr val="folHlink"/>
                </a:solidFill>
                <a:latin typeface="Arial" charset="0"/>
              </a:defRPr>
            </a:lvl9pPr>
          </a:lstStyle>
          <a:p>
            <a:r>
              <a:rPr lang="nb-NO">
                <a:solidFill>
                  <a:srgbClr val="00B6BE"/>
                </a:solidFill>
              </a:rPr>
              <a:t>Copyright and disclaimer</a:t>
            </a:r>
            <a:endParaRPr lang="nb-NO" dirty="0">
              <a:solidFill>
                <a:srgbClr val="00B6BE"/>
              </a:solidFill>
            </a:endParaRPr>
          </a:p>
        </p:txBody>
      </p:sp>
    </p:spTree>
    <p:extLst>
      <p:ext uri="{BB962C8B-B14F-4D97-AF65-F5344CB8AC3E}">
        <p14:creationId xmlns:p14="http://schemas.microsoft.com/office/powerpoint/2010/main" val="349661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7" name="Content Placeholder 6"/>
          <p:cNvSpPr>
            <a:spLocks noGrp="1"/>
          </p:cNvSpPr>
          <p:nvPr>
            <p:ph sz="quarter" idx="13" hasCustomPrompt="1"/>
          </p:nvPr>
        </p:nvSpPr>
        <p:spPr>
          <a:xfrm>
            <a:off x="539751" y="1006078"/>
            <a:ext cx="3960812"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
        <p:nvSpPr>
          <p:cNvPr id="8" name="Content Placeholder 7"/>
          <p:cNvSpPr>
            <a:spLocks noGrp="1"/>
          </p:cNvSpPr>
          <p:nvPr>
            <p:ph sz="quarter" idx="14" hasCustomPrompt="1"/>
          </p:nvPr>
        </p:nvSpPr>
        <p:spPr>
          <a:xfrm>
            <a:off x="4643438" y="1006078"/>
            <a:ext cx="3960812" cy="3618309"/>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249987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Tree>
    <p:extLst>
      <p:ext uri="{BB962C8B-B14F-4D97-AF65-F5344CB8AC3E}">
        <p14:creationId xmlns:p14="http://schemas.microsoft.com/office/powerpoint/2010/main" val="325570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Tree>
    <p:extLst>
      <p:ext uri="{BB962C8B-B14F-4D97-AF65-F5344CB8AC3E}">
        <p14:creationId xmlns:p14="http://schemas.microsoft.com/office/powerpoint/2010/main" val="206577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g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0" y="1006078"/>
            <a:ext cx="9144000" cy="3618310"/>
          </a:xfrm>
        </p:spPr>
        <p:txBody>
          <a:bodyPr/>
          <a:lstStyle/>
          <a:p>
            <a:r>
              <a:rPr lang="nb-NO"/>
              <a:t>Click icon to add picture</a:t>
            </a:r>
            <a:endParaRPr lang="nb-NO" dirty="0"/>
          </a:p>
        </p:txBody>
      </p:sp>
    </p:spTree>
    <p:extLst>
      <p:ext uri="{BB962C8B-B14F-4D97-AF65-F5344CB8AC3E}">
        <p14:creationId xmlns:p14="http://schemas.microsoft.com/office/powerpoint/2010/main" val="2019152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Picture Placeholder 6"/>
          <p:cNvSpPr>
            <a:spLocks noGrp="1"/>
          </p:cNvSpPr>
          <p:nvPr>
            <p:ph type="pic" sz="quarter" idx="13"/>
          </p:nvPr>
        </p:nvSpPr>
        <p:spPr>
          <a:xfrm>
            <a:off x="539750" y="1006078"/>
            <a:ext cx="8064500" cy="2375297"/>
          </a:xfrm>
        </p:spPr>
        <p:txBody>
          <a:bodyPr/>
          <a:lstStyle/>
          <a:p>
            <a:r>
              <a:rPr lang="nb-NO"/>
              <a:t>Click icon to add picture</a:t>
            </a:r>
            <a:endParaRPr lang="nb-NO" dirty="0"/>
          </a:p>
        </p:txBody>
      </p:sp>
      <p:sp>
        <p:nvSpPr>
          <p:cNvPr id="9" name="Text Placeholder 8"/>
          <p:cNvSpPr>
            <a:spLocks noGrp="1"/>
          </p:cNvSpPr>
          <p:nvPr>
            <p:ph type="body" sz="quarter" idx="14" hasCustomPrompt="1"/>
          </p:nvPr>
        </p:nvSpPr>
        <p:spPr>
          <a:xfrm>
            <a:off x="539750" y="3489723"/>
            <a:ext cx="8064500" cy="113466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355724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ubheading on top">
    <p:spTree>
      <p:nvGrpSpPr>
        <p:cNvPr id="1" name=""/>
        <p:cNvGrpSpPr/>
        <p:nvPr/>
      </p:nvGrpSpPr>
      <p:grpSpPr>
        <a:xfrm>
          <a:off x="0" y="0"/>
          <a:ext cx="0" cy="0"/>
          <a:chOff x="0" y="0"/>
          <a:chExt cx="0" cy="0"/>
        </a:xfrm>
      </p:grpSpPr>
      <p:sp>
        <p:nvSpPr>
          <p:cNvPr id="2" name="Title 1"/>
          <p:cNvSpPr>
            <a:spLocks noGrp="1"/>
          </p:cNvSpPr>
          <p:nvPr>
            <p:ph type="title"/>
          </p:nvPr>
        </p:nvSpPr>
        <p:spPr>
          <a:xfrm>
            <a:off x="539750" y="411510"/>
            <a:ext cx="8064500" cy="324296"/>
          </a:xfrm>
        </p:spPr>
        <p:txBody>
          <a:bodyPr/>
          <a:lstStyle/>
          <a:p>
            <a:r>
              <a:rPr lang="nb-NO"/>
              <a:t>Click to edit Master title style</a:t>
            </a:r>
            <a:endParaRPr lang="nb-NO" dirty="0"/>
          </a:p>
        </p:txBody>
      </p:sp>
      <p:sp>
        <p:nvSpPr>
          <p:cNvPr id="3" name="Slide Number Placeholder 2"/>
          <p:cNvSpPr>
            <a:spLocks noGrp="1"/>
          </p:cNvSpPr>
          <p:nvPr>
            <p:ph type="sldNum" sz="quarter" idx="10"/>
          </p:nvPr>
        </p:nvSpPr>
        <p:spPr/>
        <p:txBody>
          <a:bodyPr/>
          <a:lstStyle/>
          <a:p>
            <a:fld id="{627436F8-9353-4F80-9DA6-B58EF91ADC41}" type="slidenum">
              <a:rPr lang="nb-NO" smtClean="0"/>
              <a:pPr/>
              <a:t>‹#›</a:t>
            </a:fld>
            <a:endParaRPr lang="nb-NO" dirty="0"/>
          </a:p>
        </p:txBody>
      </p:sp>
      <p:sp>
        <p:nvSpPr>
          <p:cNvPr id="4" name="Date Placeholder 3"/>
          <p:cNvSpPr>
            <a:spLocks noGrp="1"/>
          </p:cNvSpPr>
          <p:nvPr>
            <p:ph type="dt" sz="half" idx="11"/>
          </p:nvPr>
        </p:nvSpPr>
        <p:spPr/>
        <p:txBody>
          <a:body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Text Placeholder 6"/>
          <p:cNvSpPr>
            <a:spLocks noGrp="1"/>
          </p:cNvSpPr>
          <p:nvPr>
            <p:ph type="body" sz="quarter" idx="13" hasCustomPrompt="1"/>
          </p:nvPr>
        </p:nvSpPr>
        <p:spPr>
          <a:xfrm>
            <a:off x="558735" y="141685"/>
            <a:ext cx="8064500" cy="215764"/>
          </a:xfrm>
        </p:spPr>
        <p:txBody>
          <a:bodyPr>
            <a:noAutofit/>
          </a:bodyPr>
          <a:lstStyle>
            <a:lvl1pPr marL="0" indent="0">
              <a:buNone/>
              <a:defRPr sz="2000" b="1" baseline="0">
                <a:solidFill>
                  <a:srgbClr val="666666"/>
                </a:solidFill>
              </a:defRPr>
            </a:lvl1pPr>
          </a:lstStyle>
          <a:p>
            <a:pPr lvl="0"/>
            <a:r>
              <a:rPr lang="nb-NO"/>
              <a:t>Click to edit Subheading</a:t>
            </a:r>
            <a:endParaRPr lang="nb-NO" dirty="0"/>
          </a:p>
        </p:txBody>
      </p:sp>
      <p:sp>
        <p:nvSpPr>
          <p:cNvPr id="9" name="Text Placeholder 8"/>
          <p:cNvSpPr>
            <a:spLocks noGrp="1"/>
          </p:cNvSpPr>
          <p:nvPr>
            <p:ph type="body" sz="quarter" idx="14"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nb-NO" dirty="0"/>
          </a:p>
        </p:txBody>
      </p:sp>
    </p:spTree>
    <p:extLst>
      <p:ext uri="{BB962C8B-B14F-4D97-AF65-F5344CB8AC3E}">
        <p14:creationId xmlns:p14="http://schemas.microsoft.com/office/powerpoint/2010/main" val="150177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3.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5.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35600" y="4731990"/>
            <a:ext cx="288000" cy="411510"/>
          </a:xfrm>
          <a:prstGeom prst="rect">
            <a:avLst/>
          </a:prstGeom>
          <a:solidFill>
            <a:srgbClr val="AB0325"/>
          </a:solidFill>
        </p:spPr>
        <p:txBody>
          <a:bodyPr vert="horz" lIns="0" tIns="0" rIns="0" bIns="0" rtlCol="0" anchor="ctr" anchorCtr="0"/>
          <a:lstStyle>
            <a:lvl1pPr algn="ctr">
              <a:defRPr sz="1000">
                <a:solidFill>
                  <a:schemeClr val="bg1"/>
                </a:solidFill>
              </a:defRPr>
            </a:lvl1pPr>
          </a:lstStyle>
          <a:p>
            <a:fld id="{627436F8-9353-4F80-9DA6-B58EF91ADC41}" type="slidenum">
              <a:rPr lang="nb-NO" smtClean="0"/>
              <a:pPr/>
              <a:t>‹#›</a:t>
            </a:fld>
            <a:endParaRPr lang="nb-NO" dirty="0"/>
          </a:p>
        </p:txBody>
      </p:sp>
      <p:pic>
        <p:nvPicPr>
          <p:cNvPr id="21507" name="Picture 3"/>
          <p:cNvPicPr>
            <a:picLocks noChangeArrowheads="1"/>
          </p:cNvPicPr>
          <p:nvPr/>
        </p:nvPicPr>
        <p:blipFill rotWithShape="1">
          <a:blip r:embed="rId22">
            <a:extLst>
              <a:ext uri="{28A0092B-C50C-407E-A947-70E740481C1C}">
                <a14:useLocalDpi xmlns:a14="http://schemas.microsoft.com/office/drawing/2010/main" val="0"/>
              </a:ext>
            </a:extLst>
          </a:blip>
          <a:srcRect l="-16667" r="-16667"/>
          <a:stretch/>
        </p:blipFill>
        <p:spPr bwMode="auto">
          <a:xfrm>
            <a:off x="-550507" y="0"/>
            <a:ext cx="11089232"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4"/>
          <p:cNvSpPr>
            <a:spLocks noGrp="1" noChangeArrowheads="1"/>
          </p:cNvSpPr>
          <p:nvPr>
            <p:ph type="title"/>
          </p:nvPr>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r>
              <a:rPr lang="nb-NO"/>
              <a:t>Klikk for å redigere tittelstil</a:t>
            </a:r>
            <a:endParaRPr lang="nb-NO" dirty="0"/>
          </a:p>
        </p:txBody>
      </p:sp>
      <p:sp>
        <p:nvSpPr>
          <p:cNvPr id="21509" name="Rectangle 5"/>
          <p:cNvSpPr>
            <a:spLocks noGrp="1" noChangeArrowheads="1"/>
          </p:cNvSpPr>
          <p:nvPr>
            <p:ph type="body" idx="1"/>
          </p:nvPr>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21512" name="Picture 8" descr="logo"/>
          <p:cNvPicPr>
            <a:picLocks noChangeArrowheads="1"/>
          </p:cNvPicPr>
          <p:nvPr/>
        </p:nvPicPr>
        <p:blipFill rotWithShape="1">
          <a:blip r:embed="rId23" cstate="print">
            <a:extLst>
              <a:ext uri="{28A0092B-C50C-407E-A947-70E740481C1C}">
                <a14:useLocalDpi xmlns:a14="http://schemas.microsoft.com/office/drawing/2010/main" val="0"/>
              </a:ext>
            </a:extLst>
          </a:blip>
          <a:srcRect l="-16667" r="-16667"/>
          <a:stretch/>
        </p:blipFill>
        <p:spPr bwMode="auto">
          <a:xfrm>
            <a:off x="7278533" y="4826794"/>
            <a:ext cx="1525588" cy="217885"/>
          </a:xfrm>
          <a:prstGeom prst="rect">
            <a:avLst/>
          </a:prstGeom>
          <a:noFill/>
          <a:extLst>
            <a:ext uri="{909E8E84-426E-40DD-AFC4-6F175D3DCCD1}">
              <a14:hiddenFill xmlns:a14="http://schemas.microsoft.com/office/drawing/2010/main">
                <a:solidFill>
                  <a:srgbClr val="FFFFFF"/>
                </a:solidFill>
              </a14:hiddenFill>
            </a:ext>
          </a:extLst>
        </p:spPr>
      </p:pic>
      <p:sp>
        <p:nvSpPr>
          <p:cNvPr id="21514" name="Rectangle 10"/>
          <p:cNvSpPr>
            <a:spLocks noChangeArrowheads="1"/>
          </p:cNvSpPr>
          <p:nvPr/>
        </p:nvSpPr>
        <p:spPr bwMode="auto">
          <a:xfrm>
            <a:off x="-410272" y="4834025"/>
            <a:ext cx="2303463" cy="2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lnSpc>
                <a:spcPct val="100000"/>
              </a:lnSpc>
              <a:buFontTx/>
              <a:buNone/>
            </a:pPr>
            <a:r>
              <a:rPr lang="nb-NO" sz="1000" dirty="0">
                <a:solidFill>
                  <a:srgbClr val="464646"/>
                </a:solidFill>
                <a:cs typeface="Arial" charset="0"/>
              </a:rPr>
              <a:t>  © Kvaerner 2020</a:t>
            </a:r>
          </a:p>
        </p:txBody>
      </p:sp>
      <p:sp>
        <p:nvSpPr>
          <p:cNvPr id="21516" name="Line 12"/>
          <p:cNvSpPr>
            <a:spLocks noChangeShapeType="1"/>
          </p:cNvSpPr>
          <p:nvPr/>
        </p:nvSpPr>
        <p:spPr bwMode="auto">
          <a:xfrm>
            <a:off x="1870528" y="4931754"/>
            <a:ext cx="0" cy="71438"/>
          </a:xfrm>
          <a:prstGeom prst="line">
            <a:avLst/>
          </a:prstGeom>
          <a:noFill/>
          <a:ln w="9525">
            <a:solidFill>
              <a:srgbClr val="00B6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p>
        </p:txBody>
      </p:sp>
      <p:sp>
        <p:nvSpPr>
          <p:cNvPr id="4" name="Date Placeholder 3"/>
          <p:cNvSpPr>
            <a:spLocks noGrp="1"/>
          </p:cNvSpPr>
          <p:nvPr>
            <p:ph type="dt" sz="half" idx="2"/>
          </p:nvPr>
        </p:nvSpPr>
        <p:spPr>
          <a:xfrm>
            <a:off x="4932280" y="4710589"/>
            <a:ext cx="2160000" cy="135000"/>
          </a:xfrm>
          <a:prstGeom prst="rect">
            <a:avLst/>
          </a:prstGeom>
        </p:spPr>
        <p:txBody>
          <a:bodyPr vert="horz" lIns="91440" tIns="45720" rIns="91440" bIns="45720" rtlCol="0" anchor="ctr"/>
          <a:lstStyle>
            <a:lvl1pPr algn="l">
              <a:defRPr sz="200">
                <a:solidFill>
                  <a:srgbClr val="FFFFFF"/>
                </a:solidFill>
              </a:defRPr>
            </a:lvl1p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3"/>
          </p:nvPr>
        </p:nvSpPr>
        <p:spPr>
          <a:xfrm>
            <a:off x="4932280" y="4872607"/>
            <a:ext cx="2160000" cy="135000"/>
          </a:xfrm>
          <a:prstGeom prst="rect">
            <a:avLst/>
          </a:prstGeom>
        </p:spPr>
        <p:txBody>
          <a:bodyPr vert="horz" lIns="91440" tIns="45720" rIns="91440" bIns="45720" rtlCol="0" anchor="ctr"/>
          <a:lstStyle>
            <a:lvl1pPr algn="ctr">
              <a:defRPr sz="200">
                <a:solidFill>
                  <a:srgbClr val="FFFFFF"/>
                </a:solidFill>
              </a:defRPr>
            </a:lvl1pPr>
          </a:lstStyle>
          <a:p>
            <a:endParaRPr lang="nb-NO" dirty="0"/>
          </a:p>
        </p:txBody>
      </p:sp>
      <p:sp>
        <p:nvSpPr>
          <p:cNvPr id="21" name="Text Box 16"/>
          <p:cNvSpPr txBox="1">
            <a:spLocks noChangeArrowheads="1"/>
          </p:cNvSpPr>
          <p:nvPr/>
        </p:nvSpPr>
        <p:spPr bwMode="auto">
          <a:xfrm>
            <a:off x="-2297113" y="3921919"/>
            <a:ext cx="2160588" cy="1274195"/>
          </a:xfrm>
          <a:prstGeom prst="rect">
            <a:avLst/>
          </a:prstGeom>
          <a:noFill/>
          <a:ln>
            <a:noFill/>
          </a:ln>
          <a:effectLst/>
          <a:extLst>
            <a:ext uri="{909E8E84-426E-40DD-AFC4-6F175D3DCCD1}">
              <a14:hiddenFill xmlns:a14="http://schemas.microsoft.com/office/drawing/2010/main">
                <a:solidFill>
                  <a:srgbClr val="66CDD3"/>
                </a:solidFill>
              </a14:hiddenFill>
            </a:ext>
            <a:ext uri="{91240B29-F687-4F45-9708-019B960494DF}">
              <a14:hiddenLine xmlns:a14="http://schemas.microsoft.com/office/drawing/2010/main" w="9525" algn="ctr">
                <a:solidFill>
                  <a:srgbClr val="66CDD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66700" eaLnBrk="0" hangingPunct="0">
              <a:defRPr>
                <a:solidFill>
                  <a:schemeClr val="tx1"/>
                </a:solidFill>
                <a:latin typeface="Arial" charset="0"/>
              </a:defRPr>
            </a:lvl1pPr>
            <a:lvl2pPr defTabSz="266700" eaLnBrk="0" hangingPunct="0">
              <a:defRPr>
                <a:solidFill>
                  <a:schemeClr val="tx1"/>
                </a:solidFill>
                <a:latin typeface="Arial" charset="0"/>
              </a:defRPr>
            </a:lvl2pPr>
            <a:lvl3pPr defTabSz="266700" eaLnBrk="0" hangingPunct="0">
              <a:defRPr>
                <a:solidFill>
                  <a:schemeClr val="tx1"/>
                </a:solidFill>
                <a:latin typeface="Arial" charset="0"/>
              </a:defRPr>
            </a:lvl3pPr>
            <a:lvl4pPr defTabSz="266700" eaLnBrk="0" hangingPunct="0">
              <a:defRPr>
                <a:solidFill>
                  <a:schemeClr val="tx1"/>
                </a:solidFill>
                <a:latin typeface="Arial" charset="0"/>
              </a:defRPr>
            </a:lvl4pPr>
            <a:lvl5pPr defTabSz="266700" eaLnBrk="0" hangingPunct="0">
              <a:defRPr>
                <a:solidFill>
                  <a:schemeClr val="tx1"/>
                </a:solidFill>
                <a:latin typeface="Arial" charset="0"/>
              </a:defRPr>
            </a:lvl5pPr>
            <a:lvl6pPr defTabSz="266700" eaLnBrk="0" fontAlgn="base" hangingPunct="0">
              <a:lnSpc>
                <a:spcPct val="90000"/>
              </a:lnSpc>
              <a:spcBef>
                <a:spcPct val="0"/>
              </a:spcBef>
              <a:spcAft>
                <a:spcPct val="0"/>
              </a:spcAft>
              <a:buChar char="•"/>
              <a:defRPr>
                <a:solidFill>
                  <a:schemeClr val="tx1"/>
                </a:solidFill>
                <a:latin typeface="Arial" charset="0"/>
              </a:defRPr>
            </a:lvl6pPr>
            <a:lvl7pPr defTabSz="266700" eaLnBrk="0" fontAlgn="base" hangingPunct="0">
              <a:lnSpc>
                <a:spcPct val="90000"/>
              </a:lnSpc>
              <a:spcBef>
                <a:spcPct val="0"/>
              </a:spcBef>
              <a:spcAft>
                <a:spcPct val="0"/>
              </a:spcAft>
              <a:buChar char="•"/>
              <a:defRPr>
                <a:solidFill>
                  <a:schemeClr val="tx1"/>
                </a:solidFill>
                <a:latin typeface="Arial" charset="0"/>
              </a:defRPr>
            </a:lvl7pPr>
            <a:lvl8pPr defTabSz="266700" eaLnBrk="0" fontAlgn="base" hangingPunct="0">
              <a:lnSpc>
                <a:spcPct val="90000"/>
              </a:lnSpc>
              <a:spcBef>
                <a:spcPct val="0"/>
              </a:spcBef>
              <a:spcAft>
                <a:spcPct val="0"/>
              </a:spcAft>
              <a:buChar char="•"/>
              <a:defRPr>
                <a:solidFill>
                  <a:schemeClr val="tx1"/>
                </a:solidFill>
                <a:latin typeface="Arial" charset="0"/>
              </a:defRPr>
            </a:lvl8pPr>
            <a:lvl9pPr defTabSz="266700" eaLnBrk="0" fontAlgn="base" hangingPunct="0">
              <a:lnSpc>
                <a:spcPct val="90000"/>
              </a:lnSpc>
              <a:spcBef>
                <a:spcPct val="0"/>
              </a:spcBef>
              <a:spcAft>
                <a:spcPct val="0"/>
              </a:spcAft>
              <a:buChar char="•"/>
              <a:defRPr>
                <a:solidFill>
                  <a:schemeClr val="tx1"/>
                </a:solidFill>
                <a:latin typeface="Arial" charset="0"/>
              </a:defRPr>
            </a:lvl9pPr>
          </a:lstStyle>
          <a:p>
            <a:pPr algn="r" eaLnBrk="1" hangingPunct="1">
              <a:lnSpc>
                <a:spcPct val="90000"/>
              </a:lnSpc>
              <a:spcBef>
                <a:spcPct val="30000"/>
              </a:spcBef>
              <a:spcAft>
                <a:spcPct val="30000"/>
              </a:spcAft>
              <a:buFontTx/>
              <a:buNone/>
            </a:pPr>
            <a:r>
              <a:rPr lang="nb-NO" sz="1200">
                <a:solidFill>
                  <a:schemeClr val="bg1"/>
                </a:solidFill>
              </a:rPr>
              <a:t> </a:t>
            </a:r>
            <a:r>
              <a:rPr lang="nb-NO" sz="1200">
                <a:solidFill>
                  <a:srgbClr val="FFFFFF"/>
                </a:solidFill>
              </a:rPr>
              <a:t>Edit date:</a:t>
            </a:r>
          </a:p>
          <a:p>
            <a:pPr algn="r" eaLnBrk="1" hangingPunct="1">
              <a:lnSpc>
                <a:spcPct val="90000"/>
              </a:lnSpc>
              <a:spcBef>
                <a:spcPct val="30000"/>
              </a:spcBef>
              <a:spcAft>
                <a:spcPct val="30000"/>
              </a:spcAft>
              <a:buFontTx/>
              <a:buNone/>
            </a:pPr>
            <a:r>
              <a:rPr lang="nb-NO" sz="1200">
                <a:solidFill>
                  <a:srgbClr val="FFFFFF"/>
                </a:solidFill>
              </a:rPr>
              <a:t>Via “Presentation Information” in the  “Kvaerner” menu </a:t>
            </a:r>
          </a:p>
          <a:p>
            <a:pPr algn="r" eaLnBrk="1" hangingPunct="1">
              <a:lnSpc>
                <a:spcPct val="90000"/>
              </a:lnSpc>
              <a:spcBef>
                <a:spcPct val="30000"/>
              </a:spcBef>
              <a:spcAft>
                <a:spcPct val="30000"/>
              </a:spcAft>
              <a:buFontTx/>
              <a:buNone/>
            </a:pPr>
            <a:r>
              <a:rPr lang="nb-NO" sz="1200">
                <a:solidFill>
                  <a:srgbClr val="FFFFFF"/>
                </a:solidFill>
              </a:rPr>
              <a:t>or</a:t>
            </a:r>
          </a:p>
          <a:p>
            <a:pPr algn="r" eaLnBrk="1" hangingPunct="1">
              <a:lnSpc>
                <a:spcPct val="90000"/>
              </a:lnSpc>
              <a:buFontTx/>
              <a:buNone/>
            </a:pPr>
            <a:r>
              <a:rPr lang="nb-NO" sz="1200">
                <a:solidFill>
                  <a:srgbClr val="FFFFFF"/>
                </a:solidFill>
              </a:rPr>
              <a:t>via Slide Master</a:t>
            </a:r>
          </a:p>
          <a:p>
            <a:pPr algn="r" eaLnBrk="1" hangingPunct="1">
              <a:lnSpc>
                <a:spcPct val="90000"/>
              </a:lnSpc>
              <a:buFontTx/>
              <a:buNone/>
            </a:pPr>
            <a:r>
              <a:rPr lang="nb-NO" sz="1200">
                <a:solidFill>
                  <a:srgbClr val="FFFFFF"/>
                </a:solidFill>
              </a:rPr>
              <a:t>“View”/”Master”/”Slide Master”</a:t>
            </a:r>
            <a:endParaRPr lang="nb-NO" sz="1200" dirty="0">
              <a:solidFill>
                <a:srgbClr val="FFFFFF"/>
              </a:solidFill>
            </a:endParaRPr>
          </a:p>
        </p:txBody>
      </p:sp>
      <p:sp>
        <p:nvSpPr>
          <p:cNvPr id="12" name="bmkFldInsertDate"/>
          <p:cNvSpPr txBox="1">
            <a:spLocks noChangeArrowheads="1"/>
          </p:cNvSpPr>
          <p:nvPr/>
        </p:nvSpPr>
        <p:spPr bwMode="auto">
          <a:xfrm>
            <a:off x="1907800" y="4926078"/>
            <a:ext cx="864000" cy="113400"/>
          </a:xfrm>
          <a:prstGeom prst="rect">
            <a:avLst/>
          </a:prstGeom>
          <a:noFill/>
          <a:ln>
            <a:noFill/>
          </a:ln>
          <a:effectLst/>
          <a:extLst>
            <a:ext uri="{909E8E84-426E-40DD-AFC4-6F175D3DCCD1}">
              <a14:hiddenFill xmlns:a14="http://schemas.microsoft.com/office/drawing/2010/main">
                <a:solidFill>
                  <a:srgbClr val="66CDD3"/>
                </a:solidFill>
              </a14:hiddenFill>
            </a:ext>
            <a:ext uri="{91240B29-F687-4F45-9708-019B960494DF}">
              <a14:hiddenLine xmlns:a14="http://schemas.microsoft.com/office/drawing/2010/main" w="9525" algn="ctr">
                <a:solidFill>
                  <a:srgbClr val="66CDD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nchor="b" anchorCtr="0"/>
          <a:lstStyle>
            <a:lvl1pPr defTabSz="266700" eaLnBrk="0" hangingPunct="0">
              <a:defRPr>
                <a:solidFill>
                  <a:schemeClr val="tx1"/>
                </a:solidFill>
                <a:latin typeface="Arial" charset="0"/>
              </a:defRPr>
            </a:lvl1pPr>
            <a:lvl2pPr defTabSz="266700" eaLnBrk="0" hangingPunct="0">
              <a:defRPr>
                <a:solidFill>
                  <a:schemeClr val="tx1"/>
                </a:solidFill>
                <a:latin typeface="Arial" charset="0"/>
              </a:defRPr>
            </a:lvl2pPr>
            <a:lvl3pPr defTabSz="266700" eaLnBrk="0" hangingPunct="0">
              <a:defRPr>
                <a:solidFill>
                  <a:schemeClr val="tx1"/>
                </a:solidFill>
                <a:latin typeface="Arial" charset="0"/>
              </a:defRPr>
            </a:lvl3pPr>
            <a:lvl4pPr defTabSz="266700" eaLnBrk="0" hangingPunct="0">
              <a:defRPr>
                <a:solidFill>
                  <a:schemeClr val="tx1"/>
                </a:solidFill>
                <a:latin typeface="Arial" charset="0"/>
              </a:defRPr>
            </a:lvl4pPr>
            <a:lvl5pPr defTabSz="266700" eaLnBrk="0" hangingPunct="0">
              <a:defRPr>
                <a:solidFill>
                  <a:schemeClr val="tx1"/>
                </a:solidFill>
                <a:latin typeface="Arial" charset="0"/>
              </a:defRPr>
            </a:lvl5pPr>
            <a:lvl6pPr defTabSz="266700" eaLnBrk="0" fontAlgn="base" hangingPunct="0">
              <a:lnSpc>
                <a:spcPct val="90000"/>
              </a:lnSpc>
              <a:spcBef>
                <a:spcPct val="0"/>
              </a:spcBef>
              <a:spcAft>
                <a:spcPct val="0"/>
              </a:spcAft>
              <a:buChar char="•"/>
              <a:defRPr>
                <a:solidFill>
                  <a:schemeClr val="tx1"/>
                </a:solidFill>
                <a:latin typeface="Arial" charset="0"/>
              </a:defRPr>
            </a:lvl6pPr>
            <a:lvl7pPr defTabSz="266700" eaLnBrk="0" fontAlgn="base" hangingPunct="0">
              <a:lnSpc>
                <a:spcPct val="90000"/>
              </a:lnSpc>
              <a:spcBef>
                <a:spcPct val="0"/>
              </a:spcBef>
              <a:spcAft>
                <a:spcPct val="0"/>
              </a:spcAft>
              <a:buChar char="•"/>
              <a:defRPr>
                <a:solidFill>
                  <a:schemeClr val="tx1"/>
                </a:solidFill>
                <a:latin typeface="Arial" charset="0"/>
              </a:defRPr>
            </a:lvl7pPr>
            <a:lvl8pPr defTabSz="266700" eaLnBrk="0" fontAlgn="base" hangingPunct="0">
              <a:lnSpc>
                <a:spcPct val="90000"/>
              </a:lnSpc>
              <a:spcBef>
                <a:spcPct val="0"/>
              </a:spcBef>
              <a:spcAft>
                <a:spcPct val="0"/>
              </a:spcAft>
              <a:buChar char="•"/>
              <a:defRPr>
                <a:solidFill>
                  <a:schemeClr val="tx1"/>
                </a:solidFill>
                <a:latin typeface="Arial" charset="0"/>
              </a:defRPr>
            </a:lvl8pPr>
            <a:lvl9pPr defTabSz="266700" eaLnBrk="0" fontAlgn="base" hangingPunct="0">
              <a:lnSpc>
                <a:spcPct val="90000"/>
              </a:lnSpc>
              <a:spcBef>
                <a:spcPct val="0"/>
              </a:spcBef>
              <a:spcAft>
                <a:spcPct val="0"/>
              </a:spcAft>
              <a:buChar char="•"/>
              <a:defRPr>
                <a:solidFill>
                  <a:schemeClr val="tx1"/>
                </a:solidFill>
                <a:latin typeface="Arial" charset="0"/>
              </a:defRPr>
            </a:lvl9pPr>
          </a:lstStyle>
          <a:p>
            <a:pPr eaLnBrk="1" hangingPunct="1">
              <a:lnSpc>
                <a:spcPct val="100000"/>
              </a:lnSpc>
              <a:spcBef>
                <a:spcPts val="600"/>
              </a:spcBef>
              <a:buFontTx/>
              <a:buNone/>
            </a:pPr>
            <a:r>
              <a:rPr lang="nb-NO" sz="1000" dirty="0">
                <a:solidFill>
                  <a:srgbClr val="464646"/>
                </a:solidFill>
              </a:rPr>
              <a:t>24.03.2020</a:t>
            </a:r>
          </a:p>
        </p:txBody>
      </p:sp>
      <p:sp>
        <p:nvSpPr>
          <p:cNvPr id="13" name="bmkConfidentiality"/>
          <p:cNvSpPr txBox="1">
            <a:spLocks noChangeArrowheads="1"/>
          </p:cNvSpPr>
          <p:nvPr/>
        </p:nvSpPr>
        <p:spPr bwMode="auto">
          <a:xfrm>
            <a:off x="2627314" y="4927997"/>
            <a:ext cx="1800225" cy="114300"/>
          </a:xfrm>
          <a:prstGeom prst="rect">
            <a:avLst/>
          </a:prstGeom>
          <a:noFill/>
          <a:ln>
            <a:noFill/>
          </a:ln>
          <a:effectLst/>
          <a:extLst>
            <a:ext uri="{909E8E84-426E-40DD-AFC4-6F175D3DCCD1}">
              <a14:hiddenFill xmlns:a14="http://schemas.microsoft.com/office/drawing/2010/main">
                <a:solidFill>
                  <a:srgbClr val="AB0325"/>
                </a:solidFill>
              </a14:hiddenFill>
            </a:ext>
            <a:ext uri="{91240B29-F687-4F45-9708-019B960494DF}">
              <a14:hiddenLine xmlns:a14="http://schemas.microsoft.com/office/drawing/2010/main" w="15875" algn="ctr">
                <a:solidFill>
                  <a:srgbClr val="AB032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0" rIns="36000" bIns="0" anchor="b"/>
          <a:lstStyle>
            <a:lvl1pPr marL="177800" indent="-177800"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lnSpc>
                <a:spcPct val="90000"/>
              </a:lnSpc>
              <a:spcBef>
                <a:spcPct val="0"/>
              </a:spcBef>
              <a:spcAft>
                <a:spcPct val="0"/>
              </a:spcAft>
              <a:buChar char="•"/>
              <a:defRPr>
                <a:solidFill>
                  <a:schemeClr val="tx1"/>
                </a:solidFill>
                <a:latin typeface="Arial" charset="0"/>
              </a:defRPr>
            </a:lvl6pPr>
            <a:lvl7pPr eaLnBrk="0" fontAlgn="base" hangingPunct="0">
              <a:lnSpc>
                <a:spcPct val="90000"/>
              </a:lnSpc>
              <a:spcBef>
                <a:spcPct val="0"/>
              </a:spcBef>
              <a:spcAft>
                <a:spcPct val="0"/>
              </a:spcAft>
              <a:buChar char="•"/>
              <a:defRPr>
                <a:solidFill>
                  <a:schemeClr val="tx1"/>
                </a:solidFill>
                <a:latin typeface="Arial" charset="0"/>
              </a:defRPr>
            </a:lvl7pPr>
            <a:lvl8pPr eaLnBrk="0" fontAlgn="base" hangingPunct="0">
              <a:lnSpc>
                <a:spcPct val="90000"/>
              </a:lnSpc>
              <a:spcBef>
                <a:spcPct val="0"/>
              </a:spcBef>
              <a:spcAft>
                <a:spcPct val="0"/>
              </a:spcAft>
              <a:buChar char="•"/>
              <a:defRPr>
                <a:solidFill>
                  <a:schemeClr val="tx1"/>
                </a:solidFill>
                <a:latin typeface="Arial" charset="0"/>
              </a:defRPr>
            </a:lvl8pPr>
            <a:lvl9pPr eaLnBrk="0" fontAlgn="base" hangingPunct="0">
              <a:lnSpc>
                <a:spcPct val="90000"/>
              </a:lnSpc>
              <a:spcBef>
                <a:spcPct val="0"/>
              </a:spcBef>
              <a:spcAft>
                <a:spcPct val="0"/>
              </a:spcAft>
              <a:buChar char="•"/>
              <a:defRPr>
                <a:solidFill>
                  <a:schemeClr val="tx1"/>
                </a:solidFill>
                <a:latin typeface="Arial" charset="0"/>
              </a:defRPr>
            </a:lvl9pPr>
          </a:lstStyle>
          <a:p>
            <a:pPr eaLnBrk="1" hangingPunct="1">
              <a:lnSpc>
                <a:spcPct val="100000"/>
              </a:lnSpc>
              <a:spcBef>
                <a:spcPct val="50000"/>
              </a:spcBef>
              <a:buFontTx/>
              <a:buNone/>
            </a:pPr>
            <a:endParaRPr lang="nb-NO" sz="1000" b="1" dirty="0">
              <a:solidFill>
                <a:srgbClr val="AB0325"/>
              </a:solidFill>
            </a:endParaRPr>
          </a:p>
        </p:txBody>
      </p:sp>
      <p:sp>
        <p:nvSpPr>
          <p:cNvPr id="14" name="Line 17"/>
          <p:cNvSpPr>
            <a:spLocks noChangeShapeType="1"/>
          </p:cNvSpPr>
          <p:nvPr/>
        </p:nvSpPr>
        <p:spPr bwMode="auto">
          <a:xfrm>
            <a:off x="-468313" y="4958954"/>
            <a:ext cx="323850"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nb-NO" dirty="0"/>
          </a:p>
        </p:txBody>
      </p:sp>
    </p:spTree>
    <p:extLst>
      <p:ext uri="{BB962C8B-B14F-4D97-AF65-F5344CB8AC3E}">
        <p14:creationId xmlns:p14="http://schemas.microsoft.com/office/powerpoint/2010/main" val="1392616710"/>
      </p:ext>
    </p:extLst>
  </p:cSld>
  <p:clrMap bg1="lt1" tx1="dk1" bg2="lt2" tx2="dk2" accent1="accent1" accent2="accent2" accent3="accent3" accent4="accent4" accent5="accent5" accent6="accent6" hlink="hlink" folHlink="folHlink"/>
  <p:sldLayoutIdLst>
    <p:sldLayoutId id="2147483686" r:id="rId1"/>
    <p:sldLayoutId id="2147483703" r:id="rId2"/>
    <p:sldLayoutId id="2147483687" r:id="rId3"/>
    <p:sldLayoutId id="2147483688" r:id="rId4"/>
    <p:sldLayoutId id="2147483689" r:id="rId5"/>
    <p:sldLayoutId id="2147483690" r:id="rId6"/>
    <p:sldLayoutId id="2147483704"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25" r:id="rId20"/>
  </p:sldLayoutIdLst>
  <p:hf hdr="0" ftr="0" dt="0"/>
  <p:txStyles>
    <p:titleStyle>
      <a:lvl1pPr algn="l" rtl="0" eaLnBrk="1" fontAlgn="base" hangingPunct="1">
        <a:spcBef>
          <a:spcPct val="0"/>
        </a:spcBef>
        <a:spcAft>
          <a:spcPct val="0"/>
        </a:spcAft>
        <a:defRPr sz="2800" b="1">
          <a:solidFill>
            <a:srgbClr val="00B6BE"/>
          </a:solidFill>
          <a:latin typeface="+mj-lt"/>
          <a:ea typeface="+mj-ea"/>
          <a:cs typeface="+mj-cs"/>
        </a:defRPr>
      </a:lvl1pPr>
      <a:lvl2pPr algn="l" rtl="0" eaLnBrk="1" fontAlgn="base" hangingPunct="1">
        <a:spcBef>
          <a:spcPct val="0"/>
        </a:spcBef>
        <a:spcAft>
          <a:spcPct val="0"/>
        </a:spcAft>
        <a:defRPr sz="2800" b="1">
          <a:solidFill>
            <a:schemeClr val="folHlink"/>
          </a:solidFill>
          <a:latin typeface="Arial" charset="0"/>
        </a:defRPr>
      </a:lvl2pPr>
      <a:lvl3pPr algn="l" rtl="0" eaLnBrk="1" fontAlgn="base" hangingPunct="1">
        <a:spcBef>
          <a:spcPct val="0"/>
        </a:spcBef>
        <a:spcAft>
          <a:spcPct val="0"/>
        </a:spcAft>
        <a:defRPr sz="2800" b="1">
          <a:solidFill>
            <a:schemeClr val="folHlink"/>
          </a:solidFill>
          <a:latin typeface="Arial" charset="0"/>
        </a:defRPr>
      </a:lvl3pPr>
      <a:lvl4pPr algn="l" rtl="0" eaLnBrk="1" fontAlgn="base" hangingPunct="1">
        <a:spcBef>
          <a:spcPct val="0"/>
        </a:spcBef>
        <a:spcAft>
          <a:spcPct val="0"/>
        </a:spcAft>
        <a:defRPr sz="2800" b="1">
          <a:solidFill>
            <a:schemeClr val="folHlink"/>
          </a:solidFill>
          <a:latin typeface="Arial" charset="0"/>
        </a:defRPr>
      </a:lvl4pPr>
      <a:lvl5pPr algn="l" rtl="0" eaLnBrk="1" fontAlgn="base" hangingPunct="1">
        <a:spcBef>
          <a:spcPct val="0"/>
        </a:spcBef>
        <a:spcAft>
          <a:spcPct val="0"/>
        </a:spcAft>
        <a:defRPr sz="2800" b="1">
          <a:solidFill>
            <a:schemeClr val="folHlink"/>
          </a:solidFill>
          <a:latin typeface="Arial" charset="0"/>
        </a:defRPr>
      </a:lvl5pPr>
      <a:lvl6pPr marL="457200" algn="l" rtl="0" eaLnBrk="1" fontAlgn="base" hangingPunct="1">
        <a:spcBef>
          <a:spcPct val="0"/>
        </a:spcBef>
        <a:spcAft>
          <a:spcPct val="0"/>
        </a:spcAft>
        <a:defRPr sz="2800" b="1">
          <a:solidFill>
            <a:schemeClr val="folHlink"/>
          </a:solidFill>
          <a:latin typeface="Arial" charset="0"/>
        </a:defRPr>
      </a:lvl6pPr>
      <a:lvl7pPr marL="914400" algn="l" rtl="0" eaLnBrk="1" fontAlgn="base" hangingPunct="1">
        <a:spcBef>
          <a:spcPct val="0"/>
        </a:spcBef>
        <a:spcAft>
          <a:spcPct val="0"/>
        </a:spcAft>
        <a:defRPr sz="2800" b="1">
          <a:solidFill>
            <a:schemeClr val="folHlink"/>
          </a:solidFill>
          <a:latin typeface="Arial" charset="0"/>
        </a:defRPr>
      </a:lvl7pPr>
      <a:lvl8pPr marL="1371600" algn="l" rtl="0" eaLnBrk="1" fontAlgn="base" hangingPunct="1">
        <a:spcBef>
          <a:spcPct val="0"/>
        </a:spcBef>
        <a:spcAft>
          <a:spcPct val="0"/>
        </a:spcAft>
        <a:defRPr sz="2800" b="1">
          <a:solidFill>
            <a:schemeClr val="folHlink"/>
          </a:solidFill>
          <a:latin typeface="Arial" charset="0"/>
        </a:defRPr>
      </a:lvl8pPr>
      <a:lvl9pPr marL="1828800" algn="l" rtl="0" eaLnBrk="1" fontAlgn="base" hangingPunct="1">
        <a:spcBef>
          <a:spcPct val="0"/>
        </a:spcBef>
        <a:spcAft>
          <a:spcPct val="0"/>
        </a:spcAft>
        <a:defRPr sz="2800" b="1">
          <a:solidFill>
            <a:schemeClr val="folHlink"/>
          </a:solidFill>
          <a:latin typeface="Arial" charset="0"/>
        </a:defRPr>
      </a:lvl9pPr>
    </p:titleStyle>
    <p:bodyStyle>
      <a:lvl1pPr marL="180975" indent="-180975" algn="l" rtl="0" eaLnBrk="1" fontAlgn="base" hangingPunct="1">
        <a:spcBef>
          <a:spcPct val="20000"/>
        </a:spcBef>
        <a:spcAft>
          <a:spcPct val="0"/>
        </a:spcAft>
        <a:buBlip>
          <a:blip r:embed="rId24"/>
        </a:buBlip>
        <a:defRPr>
          <a:solidFill>
            <a:schemeClr val="tx1"/>
          </a:solidFill>
          <a:latin typeface="+mn-lt"/>
          <a:ea typeface="+mn-ea"/>
          <a:cs typeface="+mn-cs"/>
        </a:defRPr>
      </a:lvl1pPr>
      <a:lvl2pPr marL="352425" indent="-169863" algn="l" rtl="0" eaLnBrk="1" fontAlgn="base" hangingPunct="1">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eaLnBrk="1" fontAlgn="base" hangingPunct="1">
        <a:spcBef>
          <a:spcPct val="0"/>
        </a:spcBef>
        <a:spcAft>
          <a:spcPct val="0"/>
        </a:spcAft>
        <a:buClr>
          <a:schemeClr val="tx1"/>
        </a:buClr>
        <a:buFont typeface="Arial" charset="0"/>
        <a:buChar char="–"/>
        <a:defRPr sz="1600">
          <a:solidFill>
            <a:schemeClr val="tx1"/>
          </a:solidFill>
          <a:latin typeface="+mn-lt"/>
        </a:defRPr>
      </a:lvl3pPr>
      <a:lvl4pPr marL="714375" indent="-169863" algn="l" rtl="0" eaLnBrk="1" fontAlgn="base" hangingPunct="1">
        <a:spcBef>
          <a:spcPct val="0"/>
        </a:spcBef>
        <a:spcAft>
          <a:spcPct val="0"/>
        </a:spcAft>
        <a:buBlip>
          <a:blip r:embed="rId25"/>
        </a:buBlip>
        <a:defRPr sz="1400">
          <a:solidFill>
            <a:schemeClr val="tx1"/>
          </a:solidFill>
          <a:latin typeface="+mn-lt"/>
        </a:defRPr>
      </a:lvl4pPr>
      <a:lvl5pPr marL="904875" indent="-180975" algn="l" rtl="0" eaLnBrk="1" fontAlgn="base" hangingPunct="1">
        <a:spcBef>
          <a:spcPct val="0"/>
        </a:spcBef>
        <a:spcAft>
          <a:spcPct val="0"/>
        </a:spcAft>
        <a:buChar char="•"/>
        <a:defRPr sz="1400">
          <a:solidFill>
            <a:schemeClr val="tx1"/>
          </a:solidFill>
          <a:latin typeface="+mn-lt"/>
        </a:defRPr>
      </a:lvl5pPr>
      <a:lvl6pPr marL="1362075" indent="-180975" algn="l" rtl="0" eaLnBrk="1" fontAlgn="base" hangingPunct="1">
        <a:spcBef>
          <a:spcPct val="0"/>
        </a:spcBef>
        <a:spcAft>
          <a:spcPct val="0"/>
        </a:spcAft>
        <a:buChar char="•"/>
        <a:defRPr sz="1400">
          <a:solidFill>
            <a:schemeClr val="tx1"/>
          </a:solidFill>
          <a:latin typeface="+mn-lt"/>
        </a:defRPr>
      </a:lvl6pPr>
      <a:lvl7pPr marL="1819275" indent="-180975" algn="l" rtl="0" eaLnBrk="1" fontAlgn="base" hangingPunct="1">
        <a:spcBef>
          <a:spcPct val="0"/>
        </a:spcBef>
        <a:spcAft>
          <a:spcPct val="0"/>
        </a:spcAft>
        <a:buChar char="•"/>
        <a:defRPr sz="1400">
          <a:solidFill>
            <a:schemeClr val="tx1"/>
          </a:solidFill>
          <a:latin typeface="+mn-lt"/>
        </a:defRPr>
      </a:lvl7pPr>
      <a:lvl8pPr marL="2276475" indent="-180975" algn="l" rtl="0" eaLnBrk="1" fontAlgn="base" hangingPunct="1">
        <a:spcBef>
          <a:spcPct val="0"/>
        </a:spcBef>
        <a:spcAft>
          <a:spcPct val="0"/>
        </a:spcAft>
        <a:buChar char="•"/>
        <a:defRPr sz="1400">
          <a:solidFill>
            <a:schemeClr val="tx1"/>
          </a:solidFill>
          <a:latin typeface="+mn-lt"/>
        </a:defRPr>
      </a:lvl8pPr>
      <a:lvl9pPr marL="2733675" indent="-180975" algn="l" rtl="0" eaLnBrk="1" fontAlgn="base" hangingPunct="1">
        <a:spcBef>
          <a:spcPct val="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435600" y="4731990"/>
            <a:ext cx="288000" cy="411510"/>
          </a:xfrm>
          <a:prstGeom prst="rect">
            <a:avLst/>
          </a:prstGeom>
          <a:solidFill>
            <a:srgbClr val="AB0325"/>
          </a:solidFill>
        </p:spPr>
        <p:txBody>
          <a:bodyPr vert="horz" lIns="0" tIns="0" rIns="0" bIns="0" rtlCol="0" anchor="ctr" anchorCtr="0"/>
          <a:lstStyle>
            <a:lvl1pPr algn="ctr">
              <a:defRPr sz="1000">
                <a:solidFill>
                  <a:schemeClr val="bg1"/>
                </a:solidFill>
              </a:defRPr>
            </a:lvl1pPr>
          </a:lstStyle>
          <a:p>
            <a:fld id="{627436F8-9353-4F80-9DA6-B58EF91ADC41}" type="slidenum">
              <a:rPr lang="nb-NO" smtClean="0">
                <a:solidFill>
                  <a:srgbClr val="FFFFFF"/>
                </a:solidFill>
              </a:rPr>
              <a:pPr/>
              <a:t>‹#›</a:t>
            </a:fld>
            <a:endParaRPr lang="nb-NO" dirty="0">
              <a:solidFill>
                <a:srgbClr val="FFFFFF"/>
              </a:solidFill>
            </a:endParaRPr>
          </a:p>
        </p:txBody>
      </p:sp>
      <p:pic>
        <p:nvPicPr>
          <p:cNvPr id="21507" name="Picture 3"/>
          <p:cNvPicPr>
            <a:picLocks noChangeArrowheads="1"/>
          </p:cNvPicPr>
          <p:nvPr/>
        </p:nvPicPr>
        <p:blipFill rotWithShape="1">
          <a:blip r:embed="rId21">
            <a:extLst>
              <a:ext uri="{28A0092B-C50C-407E-A947-70E740481C1C}">
                <a14:useLocalDpi xmlns:a14="http://schemas.microsoft.com/office/drawing/2010/main" val="0"/>
              </a:ext>
            </a:extLst>
          </a:blip>
          <a:srcRect l="-16667" r="-16667"/>
          <a:stretch/>
        </p:blipFill>
        <p:spPr bwMode="auto">
          <a:xfrm>
            <a:off x="-550507" y="0"/>
            <a:ext cx="11089232"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4"/>
          <p:cNvSpPr>
            <a:spLocks noGrp="1" noChangeArrowheads="1"/>
          </p:cNvSpPr>
          <p:nvPr>
            <p:ph type="title"/>
          </p:nvPr>
        </p:nvSpPr>
        <p:spPr bwMode="auto">
          <a:xfrm>
            <a:off x="539750" y="141685"/>
            <a:ext cx="8064500" cy="59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p>
            <a:pPr lvl="0"/>
            <a:r>
              <a:rPr lang="nb-NO"/>
              <a:t>Klikk for å redigere tittelstil</a:t>
            </a:r>
            <a:endParaRPr lang="nb-NO" dirty="0"/>
          </a:p>
        </p:txBody>
      </p:sp>
      <p:sp>
        <p:nvSpPr>
          <p:cNvPr id="21509" name="Rectangle 5"/>
          <p:cNvSpPr>
            <a:spLocks noGrp="1" noChangeArrowheads="1"/>
          </p:cNvSpPr>
          <p:nvPr>
            <p:ph type="body" idx="1"/>
          </p:nvPr>
        </p:nvSpPr>
        <p:spPr bwMode="auto">
          <a:xfrm>
            <a:off x="539750" y="1006078"/>
            <a:ext cx="8064500" cy="361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21512" name="Picture 8" descr="logo"/>
          <p:cNvPicPr>
            <a:picLocks noChangeArrowheads="1"/>
          </p:cNvPicPr>
          <p:nvPr/>
        </p:nvPicPr>
        <p:blipFill rotWithShape="1">
          <a:blip r:embed="rId22" cstate="print">
            <a:extLst>
              <a:ext uri="{28A0092B-C50C-407E-A947-70E740481C1C}">
                <a14:useLocalDpi xmlns:a14="http://schemas.microsoft.com/office/drawing/2010/main" val="0"/>
              </a:ext>
            </a:extLst>
          </a:blip>
          <a:srcRect l="-16667" r="-16667"/>
          <a:stretch/>
        </p:blipFill>
        <p:spPr bwMode="auto">
          <a:xfrm>
            <a:off x="7278533" y="4826794"/>
            <a:ext cx="1525588" cy="217885"/>
          </a:xfrm>
          <a:prstGeom prst="rect">
            <a:avLst/>
          </a:prstGeom>
          <a:noFill/>
          <a:extLst>
            <a:ext uri="{909E8E84-426E-40DD-AFC4-6F175D3DCCD1}">
              <a14:hiddenFill xmlns:a14="http://schemas.microsoft.com/office/drawing/2010/main">
                <a:solidFill>
                  <a:srgbClr val="FFFFFF"/>
                </a:solidFill>
              </a14:hiddenFill>
            </a:ext>
          </a:extLst>
        </p:spPr>
      </p:pic>
      <p:sp>
        <p:nvSpPr>
          <p:cNvPr id="21514" name="Rectangle 10"/>
          <p:cNvSpPr>
            <a:spLocks noChangeArrowheads="1"/>
          </p:cNvSpPr>
          <p:nvPr/>
        </p:nvSpPr>
        <p:spPr bwMode="auto">
          <a:xfrm>
            <a:off x="-410272" y="4834025"/>
            <a:ext cx="2303463" cy="2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nb-NO" sz="1000">
                <a:solidFill>
                  <a:srgbClr val="464646"/>
                </a:solidFill>
                <a:cs typeface="Arial" charset="0"/>
              </a:rPr>
              <a:t>  © Kvaerner 2017</a:t>
            </a:r>
            <a:endParaRPr lang="nb-NO" sz="1000" dirty="0">
              <a:solidFill>
                <a:srgbClr val="464646"/>
              </a:solidFill>
              <a:cs typeface="Arial" charset="0"/>
            </a:endParaRPr>
          </a:p>
        </p:txBody>
      </p:sp>
      <p:sp>
        <p:nvSpPr>
          <p:cNvPr id="21516" name="Line 12"/>
          <p:cNvSpPr>
            <a:spLocks noChangeShapeType="1"/>
          </p:cNvSpPr>
          <p:nvPr/>
        </p:nvSpPr>
        <p:spPr bwMode="auto">
          <a:xfrm>
            <a:off x="1870528" y="4931754"/>
            <a:ext cx="0" cy="71438"/>
          </a:xfrm>
          <a:prstGeom prst="line">
            <a:avLst/>
          </a:prstGeom>
          <a:noFill/>
          <a:ln w="9525">
            <a:solidFill>
              <a:srgbClr val="00B6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b-NO" dirty="0">
              <a:solidFill>
                <a:srgbClr val="000000"/>
              </a:solidFill>
            </a:endParaRPr>
          </a:p>
        </p:txBody>
      </p:sp>
      <p:sp>
        <p:nvSpPr>
          <p:cNvPr id="4" name="Date Placeholder 3"/>
          <p:cNvSpPr>
            <a:spLocks noGrp="1"/>
          </p:cNvSpPr>
          <p:nvPr>
            <p:ph type="dt" sz="half" idx="2"/>
          </p:nvPr>
        </p:nvSpPr>
        <p:spPr>
          <a:xfrm>
            <a:off x="4932280" y="4710589"/>
            <a:ext cx="2160000" cy="135000"/>
          </a:xfrm>
          <a:prstGeom prst="rect">
            <a:avLst/>
          </a:prstGeom>
        </p:spPr>
        <p:txBody>
          <a:bodyPr vert="horz" lIns="91440" tIns="45720" rIns="91440" bIns="45720" rtlCol="0" anchor="ctr"/>
          <a:lstStyle>
            <a:lvl1pPr algn="l">
              <a:defRPr sz="200">
                <a:solidFill>
                  <a:srgbClr val="FFFFFF"/>
                </a:solidFill>
              </a:defRPr>
            </a:lvl1pPr>
          </a:lstStyle>
          <a:p>
            <a:fld id="{41C4A522-85C1-4558-AC65-D3C6F415D020}" type="datetimeFigureOut">
              <a:rPr lang="nb-NO" smtClean="0"/>
              <a:pPr/>
              <a:t>24.03.2020</a:t>
            </a:fld>
            <a:endParaRPr lang="nb-NO" dirty="0"/>
          </a:p>
        </p:txBody>
      </p:sp>
      <p:sp>
        <p:nvSpPr>
          <p:cNvPr id="5" name="Footer Placeholder 4"/>
          <p:cNvSpPr>
            <a:spLocks noGrp="1"/>
          </p:cNvSpPr>
          <p:nvPr>
            <p:ph type="ftr" sz="quarter" idx="3"/>
          </p:nvPr>
        </p:nvSpPr>
        <p:spPr>
          <a:xfrm>
            <a:off x="4932280" y="4872607"/>
            <a:ext cx="2160000" cy="135000"/>
          </a:xfrm>
          <a:prstGeom prst="rect">
            <a:avLst/>
          </a:prstGeom>
        </p:spPr>
        <p:txBody>
          <a:bodyPr vert="horz" lIns="91440" tIns="45720" rIns="91440" bIns="45720" rtlCol="0" anchor="ctr"/>
          <a:lstStyle>
            <a:lvl1pPr algn="ctr">
              <a:defRPr sz="200">
                <a:solidFill>
                  <a:srgbClr val="FFFFFF"/>
                </a:solidFill>
              </a:defRPr>
            </a:lvl1pPr>
          </a:lstStyle>
          <a:p>
            <a:endParaRPr lang="nb-NO" dirty="0"/>
          </a:p>
        </p:txBody>
      </p:sp>
      <p:sp>
        <p:nvSpPr>
          <p:cNvPr id="21" name="Text Box 16"/>
          <p:cNvSpPr txBox="1">
            <a:spLocks noChangeArrowheads="1"/>
          </p:cNvSpPr>
          <p:nvPr/>
        </p:nvSpPr>
        <p:spPr bwMode="auto">
          <a:xfrm>
            <a:off x="-2297113" y="3921919"/>
            <a:ext cx="2160588" cy="1274195"/>
          </a:xfrm>
          <a:prstGeom prst="rect">
            <a:avLst/>
          </a:prstGeom>
          <a:noFill/>
          <a:ln>
            <a:noFill/>
          </a:ln>
          <a:effectLst/>
          <a:extLst>
            <a:ext uri="{909E8E84-426E-40DD-AFC4-6F175D3DCCD1}">
              <a14:hiddenFill xmlns:a14="http://schemas.microsoft.com/office/drawing/2010/main">
                <a:solidFill>
                  <a:srgbClr val="66CDD3"/>
                </a:solidFill>
              </a14:hiddenFill>
            </a:ext>
            <a:ext uri="{91240B29-F687-4F45-9708-019B960494DF}">
              <a14:hiddenLine xmlns:a14="http://schemas.microsoft.com/office/drawing/2010/main" w="9525" algn="ctr">
                <a:solidFill>
                  <a:srgbClr val="66CDD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266700" eaLnBrk="0" hangingPunct="0">
              <a:defRPr>
                <a:solidFill>
                  <a:schemeClr val="tx1"/>
                </a:solidFill>
                <a:latin typeface="Arial" charset="0"/>
              </a:defRPr>
            </a:lvl1pPr>
            <a:lvl2pPr defTabSz="266700" eaLnBrk="0" hangingPunct="0">
              <a:defRPr>
                <a:solidFill>
                  <a:schemeClr val="tx1"/>
                </a:solidFill>
                <a:latin typeface="Arial" charset="0"/>
              </a:defRPr>
            </a:lvl2pPr>
            <a:lvl3pPr defTabSz="266700" eaLnBrk="0" hangingPunct="0">
              <a:defRPr>
                <a:solidFill>
                  <a:schemeClr val="tx1"/>
                </a:solidFill>
                <a:latin typeface="Arial" charset="0"/>
              </a:defRPr>
            </a:lvl3pPr>
            <a:lvl4pPr defTabSz="266700" eaLnBrk="0" hangingPunct="0">
              <a:defRPr>
                <a:solidFill>
                  <a:schemeClr val="tx1"/>
                </a:solidFill>
                <a:latin typeface="Arial" charset="0"/>
              </a:defRPr>
            </a:lvl4pPr>
            <a:lvl5pPr defTabSz="266700" eaLnBrk="0" hangingPunct="0">
              <a:defRPr>
                <a:solidFill>
                  <a:schemeClr val="tx1"/>
                </a:solidFill>
                <a:latin typeface="Arial" charset="0"/>
              </a:defRPr>
            </a:lvl5pPr>
            <a:lvl6pPr defTabSz="266700" eaLnBrk="0" fontAlgn="base" hangingPunct="0">
              <a:lnSpc>
                <a:spcPct val="90000"/>
              </a:lnSpc>
              <a:spcBef>
                <a:spcPct val="0"/>
              </a:spcBef>
              <a:spcAft>
                <a:spcPct val="0"/>
              </a:spcAft>
              <a:buChar char="•"/>
              <a:defRPr>
                <a:solidFill>
                  <a:schemeClr val="tx1"/>
                </a:solidFill>
                <a:latin typeface="Arial" charset="0"/>
              </a:defRPr>
            </a:lvl6pPr>
            <a:lvl7pPr defTabSz="266700" eaLnBrk="0" fontAlgn="base" hangingPunct="0">
              <a:lnSpc>
                <a:spcPct val="90000"/>
              </a:lnSpc>
              <a:spcBef>
                <a:spcPct val="0"/>
              </a:spcBef>
              <a:spcAft>
                <a:spcPct val="0"/>
              </a:spcAft>
              <a:buChar char="•"/>
              <a:defRPr>
                <a:solidFill>
                  <a:schemeClr val="tx1"/>
                </a:solidFill>
                <a:latin typeface="Arial" charset="0"/>
              </a:defRPr>
            </a:lvl7pPr>
            <a:lvl8pPr defTabSz="266700" eaLnBrk="0" fontAlgn="base" hangingPunct="0">
              <a:lnSpc>
                <a:spcPct val="90000"/>
              </a:lnSpc>
              <a:spcBef>
                <a:spcPct val="0"/>
              </a:spcBef>
              <a:spcAft>
                <a:spcPct val="0"/>
              </a:spcAft>
              <a:buChar char="•"/>
              <a:defRPr>
                <a:solidFill>
                  <a:schemeClr val="tx1"/>
                </a:solidFill>
                <a:latin typeface="Arial" charset="0"/>
              </a:defRPr>
            </a:lvl8pPr>
            <a:lvl9pPr defTabSz="266700" eaLnBrk="0" fontAlgn="base" hangingPunct="0">
              <a:lnSpc>
                <a:spcPct val="90000"/>
              </a:lnSpc>
              <a:spcBef>
                <a:spcPct val="0"/>
              </a:spcBef>
              <a:spcAft>
                <a:spcPct val="0"/>
              </a:spcAft>
              <a:buChar char="•"/>
              <a:defRPr>
                <a:solidFill>
                  <a:schemeClr val="tx1"/>
                </a:solidFill>
                <a:latin typeface="Arial" charset="0"/>
              </a:defRPr>
            </a:lvl9pPr>
          </a:lstStyle>
          <a:p>
            <a:pPr algn="r" eaLnBrk="1" hangingPunct="1">
              <a:lnSpc>
                <a:spcPct val="90000"/>
              </a:lnSpc>
              <a:spcBef>
                <a:spcPct val="30000"/>
              </a:spcBef>
              <a:spcAft>
                <a:spcPct val="30000"/>
              </a:spcAft>
            </a:pPr>
            <a:r>
              <a:rPr lang="nb-NO" sz="1200">
                <a:solidFill>
                  <a:srgbClr val="FFFFFF"/>
                </a:solidFill>
              </a:rPr>
              <a:t> Edit date:</a:t>
            </a:r>
          </a:p>
          <a:p>
            <a:pPr algn="r" eaLnBrk="1" hangingPunct="1">
              <a:lnSpc>
                <a:spcPct val="90000"/>
              </a:lnSpc>
              <a:spcBef>
                <a:spcPct val="30000"/>
              </a:spcBef>
              <a:spcAft>
                <a:spcPct val="30000"/>
              </a:spcAft>
            </a:pPr>
            <a:r>
              <a:rPr lang="nb-NO" sz="1200">
                <a:solidFill>
                  <a:srgbClr val="FFFFFF"/>
                </a:solidFill>
              </a:rPr>
              <a:t>Via “Presentation Information” in the  “Kvaerner” menu </a:t>
            </a:r>
          </a:p>
          <a:p>
            <a:pPr algn="r" eaLnBrk="1" hangingPunct="1">
              <a:lnSpc>
                <a:spcPct val="90000"/>
              </a:lnSpc>
              <a:spcBef>
                <a:spcPct val="30000"/>
              </a:spcBef>
              <a:spcAft>
                <a:spcPct val="30000"/>
              </a:spcAft>
            </a:pPr>
            <a:r>
              <a:rPr lang="nb-NO" sz="1200">
                <a:solidFill>
                  <a:srgbClr val="FFFFFF"/>
                </a:solidFill>
              </a:rPr>
              <a:t>or</a:t>
            </a:r>
          </a:p>
          <a:p>
            <a:pPr algn="r" eaLnBrk="1" hangingPunct="1">
              <a:lnSpc>
                <a:spcPct val="90000"/>
              </a:lnSpc>
            </a:pPr>
            <a:r>
              <a:rPr lang="nb-NO" sz="1200">
                <a:solidFill>
                  <a:srgbClr val="FFFFFF"/>
                </a:solidFill>
              </a:rPr>
              <a:t>via Slide Master</a:t>
            </a:r>
          </a:p>
          <a:p>
            <a:pPr algn="r" eaLnBrk="1" hangingPunct="1">
              <a:lnSpc>
                <a:spcPct val="90000"/>
              </a:lnSpc>
            </a:pPr>
            <a:r>
              <a:rPr lang="nb-NO" sz="1200">
                <a:solidFill>
                  <a:srgbClr val="FFFFFF"/>
                </a:solidFill>
              </a:rPr>
              <a:t>“View”/”Master”/”Slide Master”</a:t>
            </a:r>
            <a:endParaRPr lang="nb-NO" sz="1200" dirty="0">
              <a:solidFill>
                <a:srgbClr val="FFFFFF"/>
              </a:solidFill>
            </a:endParaRPr>
          </a:p>
        </p:txBody>
      </p:sp>
      <p:sp>
        <p:nvSpPr>
          <p:cNvPr id="12" name="bmkFldInsertDate"/>
          <p:cNvSpPr txBox="1">
            <a:spLocks noChangeArrowheads="1"/>
          </p:cNvSpPr>
          <p:nvPr/>
        </p:nvSpPr>
        <p:spPr bwMode="auto">
          <a:xfrm>
            <a:off x="1907800" y="4926078"/>
            <a:ext cx="864000" cy="113400"/>
          </a:xfrm>
          <a:prstGeom prst="rect">
            <a:avLst/>
          </a:prstGeom>
          <a:noFill/>
          <a:ln>
            <a:noFill/>
          </a:ln>
          <a:effectLst/>
          <a:extLst>
            <a:ext uri="{909E8E84-426E-40DD-AFC4-6F175D3DCCD1}">
              <a14:hiddenFill xmlns:a14="http://schemas.microsoft.com/office/drawing/2010/main">
                <a:solidFill>
                  <a:srgbClr val="66CDD3"/>
                </a:solidFill>
              </a14:hiddenFill>
            </a:ext>
            <a:ext uri="{91240B29-F687-4F45-9708-019B960494DF}">
              <a14:hiddenLine xmlns:a14="http://schemas.microsoft.com/office/drawing/2010/main" w="9525" algn="ctr">
                <a:solidFill>
                  <a:srgbClr val="66CDD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nchor="b" anchorCtr="0"/>
          <a:lstStyle>
            <a:lvl1pPr defTabSz="266700" eaLnBrk="0" hangingPunct="0">
              <a:defRPr>
                <a:solidFill>
                  <a:schemeClr val="tx1"/>
                </a:solidFill>
                <a:latin typeface="Arial" charset="0"/>
              </a:defRPr>
            </a:lvl1pPr>
            <a:lvl2pPr defTabSz="266700" eaLnBrk="0" hangingPunct="0">
              <a:defRPr>
                <a:solidFill>
                  <a:schemeClr val="tx1"/>
                </a:solidFill>
                <a:latin typeface="Arial" charset="0"/>
              </a:defRPr>
            </a:lvl2pPr>
            <a:lvl3pPr defTabSz="266700" eaLnBrk="0" hangingPunct="0">
              <a:defRPr>
                <a:solidFill>
                  <a:schemeClr val="tx1"/>
                </a:solidFill>
                <a:latin typeface="Arial" charset="0"/>
              </a:defRPr>
            </a:lvl3pPr>
            <a:lvl4pPr defTabSz="266700" eaLnBrk="0" hangingPunct="0">
              <a:defRPr>
                <a:solidFill>
                  <a:schemeClr val="tx1"/>
                </a:solidFill>
                <a:latin typeface="Arial" charset="0"/>
              </a:defRPr>
            </a:lvl4pPr>
            <a:lvl5pPr defTabSz="266700" eaLnBrk="0" hangingPunct="0">
              <a:defRPr>
                <a:solidFill>
                  <a:schemeClr val="tx1"/>
                </a:solidFill>
                <a:latin typeface="Arial" charset="0"/>
              </a:defRPr>
            </a:lvl5pPr>
            <a:lvl6pPr defTabSz="266700" eaLnBrk="0" fontAlgn="base" hangingPunct="0">
              <a:lnSpc>
                <a:spcPct val="90000"/>
              </a:lnSpc>
              <a:spcBef>
                <a:spcPct val="0"/>
              </a:spcBef>
              <a:spcAft>
                <a:spcPct val="0"/>
              </a:spcAft>
              <a:buChar char="•"/>
              <a:defRPr>
                <a:solidFill>
                  <a:schemeClr val="tx1"/>
                </a:solidFill>
                <a:latin typeface="Arial" charset="0"/>
              </a:defRPr>
            </a:lvl6pPr>
            <a:lvl7pPr defTabSz="266700" eaLnBrk="0" fontAlgn="base" hangingPunct="0">
              <a:lnSpc>
                <a:spcPct val="90000"/>
              </a:lnSpc>
              <a:spcBef>
                <a:spcPct val="0"/>
              </a:spcBef>
              <a:spcAft>
                <a:spcPct val="0"/>
              </a:spcAft>
              <a:buChar char="•"/>
              <a:defRPr>
                <a:solidFill>
                  <a:schemeClr val="tx1"/>
                </a:solidFill>
                <a:latin typeface="Arial" charset="0"/>
              </a:defRPr>
            </a:lvl7pPr>
            <a:lvl8pPr defTabSz="266700" eaLnBrk="0" fontAlgn="base" hangingPunct="0">
              <a:lnSpc>
                <a:spcPct val="90000"/>
              </a:lnSpc>
              <a:spcBef>
                <a:spcPct val="0"/>
              </a:spcBef>
              <a:spcAft>
                <a:spcPct val="0"/>
              </a:spcAft>
              <a:buChar char="•"/>
              <a:defRPr>
                <a:solidFill>
                  <a:schemeClr val="tx1"/>
                </a:solidFill>
                <a:latin typeface="Arial" charset="0"/>
              </a:defRPr>
            </a:lvl8pPr>
            <a:lvl9pPr defTabSz="266700" eaLnBrk="0" fontAlgn="base" hangingPunct="0">
              <a:lnSpc>
                <a:spcPct val="90000"/>
              </a:lnSpc>
              <a:spcBef>
                <a:spcPct val="0"/>
              </a:spcBef>
              <a:spcAft>
                <a:spcPct val="0"/>
              </a:spcAft>
              <a:buChar char="•"/>
              <a:defRPr>
                <a:solidFill>
                  <a:schemeClr val="tx1"/>
                </a:solidFill>
                <a:latin typeface="Arial" charset="0"/>
              </a:defRPr>
            </a:lvl9pPr>
          </a:lstStyle>
          <a:p>
            <a:pPr eaLnBrk="1" hangingPunct="1">
              <a:spcBef>
                <a:spcPts val="600"/>
              </a:spcBef>
            </a:pPr>
            <a:r>
              <a:rPr lang="nb-NO" sz="1000">
                <a:solidFill>
                  <a:srgbClr val="464646"/>
                </a:solidFill>
              </a:rPr>
              <a:t>11.07.2018</a:t>
            </a:r>
            <a:endParaRPr lang="nb-NO" sz="1000" dirty="0">
              <a:solidFill>
                <a:srgbClr val="464646"/>
              </a:solidFill>
            </a:endParaRPr>
          </a:p>
        </p:txBody>
      </p:sp>
      <p:sp>
        <p:nvSpPr>
          <p:cNvPr id="13" name="bmkConfidentiality"/>
          <p:cNvSpPr txBox="1">
            <a:spLocks noChangeArrowheads="1"/>
          </p:cNvSpPr>
          <p:nvPr/>
        </p:nvSpPr>
        <p:spPr bwMode="auto">
          <a:xfrm>
            <a:off x="2627314" y="4927997"/>
            <a:ext cx="1800225" cy="114300"/>
          </a:xfrm>
          <a:prstGeom prst="rect">
            <a:avLst/>
          </a:prstGeom>
          <a:noFill/>
          <a:ln>
            <a:noFill/>
          </a:ln>
          <a:effectLst/>
          <a:extLst>
            <a:ext uri="{909E8E84-426E-40DD-AFC4-6F175D3DCCD1}">
              <a14:hiddenFill xmlns:a14="http://schemas.microsoft.com/office/drawing/2010/main">
                <a:solidFill>
                  <a:srgbClr val="AB0325"/>
                </a:solidFill>
              </a14:hiddenFill>
            </a:ext>
            <a:ext uri="{91240B29-F687-4F45-9708-019B960494DF}">
              <a14:hiddenLine xmlns:a14="http://schemas.microsoft.com/office/drawing/2010/main" w="15875" algn="ctr">
                <a:solidFill>
                  <a:srgbClr val="AB032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0" rIns="36000" bIns="0" anchor="b"/>
          <a:lstStyle>
            <a:lvl1pPr marL="177800" indent="-177800" eaLnBrk="0" hangingPunct="0">
              <a:defRPr>
                <a:solidFill>
                  <a:schemeClr val="tx1"/>
                </a:solidFill>
                <a:latin typeface="Arial" charset="0"/>
              </a:defRPr>
            </a:lvl1pPr>
            <a:lvl2pPr eaLnBrk="0" hangingPunct="0">
              <a:defRPr>
                <a:solidFill>
                  <a:schemeClr val="tx1"/>
                </a:solidFill>
                <a:latin typeface="Arial" charset="0"/>
              </a:defRPr>
            </a:lvl2pPr>
            <a:lvl3pPr eaLnBrk="0" hangingPunct="0">
              <a:defRPr>
                <a:solidFill>
                  <a:schemeClr val="tx1"/>
                </a:solidFill>
                <a:latin typeface="Arial" charset="0"/>
              </a:defRPr>
            </a:lvl3pPr>
            <a:lvl4pPr eaLnBrk="0" hangingPunct="0">
              <a:defRPr>
                <a:solidFill>
                  <a:schemeClr val="tx1"/>
                </a:solidFill>
                <a:latin typeface="Arial" charset="0"/>
              </a:defRPr>
            </a:lvl4pPr>
            <a:lvl5pPr eaLnBrk="0" hangingPunct="0">
              <a:defRPr>
                <a:solidFill>
                  <a:schemeClr val="tx1"/>
                </a:solidFill>
                <a:latin typeface="Arial" charset="0"/>
              </a:defRPr>
            </a:lvl5pPr>
            <a:lvl6pPr eaLnBrk="0" fontAlgn="base" hangingPunct="0">
              <a:lnSpc>
                <a:spcPct val="90000"/>
              </a:lnSpc>
              <a:spcBef>
                <a:spcPct val="0"/>
              </a:spcBef>
              <a:spcAft>
                <a:spcPct val="0"/>
              </a:spcAft>
              <a:buChar char="•"/>
              <a:defRPr>
                <a:solidFill>
                  <a:schemeClr val="tx1"/>
                </a:solidFill>
                <a:latin typeface="Arial" charset="0"/>
              </a:defRPr>
            </a:lvl6pPr>
            <a:lvl7pPr eaLnBrk="0" fontAlgn="base" hangingPunct="0">
              <a:lnSpc>
                <a:spcPct val="90000"/>
              </a:lnSpc>
              <a:spcBef>
                <a:spcPct val="0"/>
              </a:spcBef>
              <a:spcAft>
                <a:spcPct val="0"/>
              </a:spcAft>
              <a:buChar char="•"/>
              <a:defRPr>
                <a:solidFill>
                  <a:schemeClr val="tx1"/>
                </a:solidFill>
                <a:latin typeface="Arial" charset="0"/>
              </a:defRPr>
            </a:lvl7pPr>
            <a:lvl8pPr eaLnBrk="0" fontAlgn="base" hangingPunct="0">
              <a:lnSpc>
                <a:spcPct val="90000"/>
              </a:lnSpc>
              <a:spcBef>
                <a:spcPct val="0"/>
              </a:spcBef>
              <a:spcAft>
                <a:spcPct val="0"/>
              </a:spcAft>
              <a:buChar char="•"/>
              <a:defRPr>
                <a:solidFill>
                  <a:schemeClr val="tx1"/>
                </a:solidFill>
                <a:latin typeface="Arial" charset="0"/>
              </a:defRPr>
            </a:lvl8pPr>
            <a:lvl9pPr eaLnBrk="0" fontAlgn="base" hangingPunct="0">
              <a:lnSpc>
                <a:spcPct val="90000"/>
              </a:lnSpc>
              <a:spcBef>
                <a:spcPct val="0"/>
              </a:spcBef>
              <a:spcAft>
                <a:spcPct val="0"/>
              </a:spcAft>
              <a:buChar char="•"/>
              <a:defRPr>
                <a:solidFill>
                  <a:schemeClr val="tx1"/>
                </a:solidFill>
                <a:latin typeface="Arial" charset="0"/>
              </a:defRPr>
            </a:lvl9pPr>
          </a:lstStyle>
          <a:p>
            <a:pPr eaLnBrk="1" hangingPunct="1">
              <a:spcBef>
                <a:spcPct val="50000"/>
              </a:spcBef>
            </a:pPr>
            <a:endParaRPr lang="nb-NO" sz="1000" b="1" dirty="0">
              <a:solidFill>
                <a:srgbClr val="AB0325"/>
              </a:solidFill>
            </a:endParaRPr>
          </a:p>
        </p:txBody>
      </p:sp>
      <p:sp>
        <p:nvSpPr>
          <p:cNvPr id="14" name="Line 17"/>
          <p:cNvSpPr>
            <a:spLocks noChangeShapeType="1"/>
          </p:cNvSpPr>
          <p:nvPr/>
        </p:nvSpPr>
        <p:spPr bwMode="auto">
          <a:xfrm>
            <a:off x="-468313" y="4958954"/>
            <a:ext cx="323850" cy="0"/>
          </a:xfrm>
          <a:prstGeom prst="line">
            <a:avLst/>
          </a:prstGeom>
          <a:noFill/>
          <a:ln w="9525">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nb-NO" dirty="0">
              <a:solidFill>
                <a:srgbClr val="000000"/>
              </a:solidFill>
            </a:endParaRPr>
          </a:p>
        </p:txBody>
      </p:sp>
    </p:spTree>
    <p:extLst>
      <p:ext uri="{BB962C8B-B14F-4D97-AF65-F5344CB8AC3E}">
        <p14:creationId xmlns:p14="http://schemas.microsoft.com/office/powerpoint/2010/main" val="8502169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hf hdr="0" ftr="0" dt="0"/>
  <p:txStyles>
    <p:titleStyle>
      <a:lvl1pPr algn="l" rtl="0" eaLnBrk="1" fontAlgn="base" hangingPunct="1">
        <a:spcBef>
          <a:spcPct val="0"/>
        </a:spcBef>
        <a:spcAft>
          <a:spcPct val="0"/>
        </a:spcAft>
        <a:defRPr sz="2800" b="1">
          <a:solidFill>
            <a:srgbClr val="00B6BE"/>
          </a:solidFill>
          <a:latin typeface="+mj-lt"/>
          <a:ea typeface="+mj-ea"/>
          <a:cs typeface="+mj-cs"/>
        </a:defRPr>
      </a:lvl1pPr>
      <a:lvl2pPr algn="l" rtl="0" eaLnBrk="1" fontAlgn="base" hangingPunct="1">
        <a:spcBef>
          <a:spcPct val="0"/>
        </a:spcBef>
        <a:spcAft>
          <a:spcPct val="0"/>
        </a:spcAft>
        <a:defRPr sz="2800" b="1">
          <a:solidFill>
            <a:schemeClr val="folHlink"/>
          </a:solidFill>
          <a:latin typeface="Arial" charset="0"/>
        </a:defRPr>
      </a:lvl2pPr>
      <a:lvl3pPr algn="l" rtl="0" eaLnBrk="1" fontAlgn="base" hangingPunct="1">
        <a:spcBef>
          <a:spcPct val="0"/>
        </a:spcBef>
        <a:spcAft>
          <a:spcPct val="0"/>
        </a:spcAft>
        <a:defRPr sz="2800" b="1">
          <a:solidFill>
            <a:schemeClr val="folHlink"/>
          </a:solidFill>
          <a:latin typeface="Arial" charset="0"/>
        </a:defRPr>
      </a:lvl3pPr>
      <a:lvl4pPr algn="l" rtl="0" eaLnBrk="1" fontAlgn="base" hangingPunct="1">
        <a:spcBef>
          <a:spcPct val="0"/>
        </a:spcBef>
        <a:spcAft>
          <a:spcPct val="0"/>
        </a:spcAft>
        <a:defRPr sz="2800" b="1">
          <a:solidFill>
            <a:schemeClr val="folHlink"/>
          </a:solidFill>
          <a:latin typeface="Arial" charset="0"/>
        </a:defRPr>
      </a:lvl4pPr>
      <a:lvl5pPr algn="l" rtl="0" eaLnBrk="1" fontAlgn="base" hangingPunct="1">
        <a:spcBef>
          <a:spcPct val="0"/>
        </a:spcBef>
        <a:spcAft>
          <a:spcPct val="0"/>
        </a:spcAft>
        <a:defRPr sz="2800" b="1">
          <a:solidFill>
            <a:schemeClr val="folHlink"/>
          </a:solidFill>
          <a:latin typeface="Arial" charset="0"/>
        </a:defRPr>
      </a:lvl5pPr>
      <a:lvl6pPr marL="457200" algn="l" rtl="0" eaLnBrk="1" fontAlgn="base" hangingPunct="1">
        <a:spcBef>
          <a:spcPct val="0"/>
        </a:spcBef>
        <a:spcAft>
          <a:spcPct val="0"/>
        </a:spcAft>
        <a:defRPr sz="2800" b="1">
          <a:solidFill>
            <a:schemeClr val="folHlink"/>
          </a:solidFill>
          <a:latin typeface="Arial" charset="0"/>
        </a:defRPr>
      </a:lvl6pPr>
      <a:lvl7pPr marL="914400" algn="l" rtl="0" eaLnBrk="1" fontAlgn="base" hangingPunct="1">
        <a:spcBef>
          <a:spcPct val="0"/>
        </a:spcBef>
        <a:spcAft>
          <a:spcPct val="0"/>
        </a:spcAft>
        <a:defRPr sz="2800" b="1">
          <a:solidFill>
            <a:schemeClr val="folHlink"/>
          </a:solidFill>
          <a:latin typeface="Arial" charset="0"/>
        </a:defRPr>
      </a:lvl7pPr>
      <a:lvl8pPr marL="1371600" algn="l" rtl="0" eaLnBrk="1" fontAlgn="base" hangingPunct="1">
        <a:spcBef>
          <a:spcPct val="0"/>
        </a:spcBef>
        <a:spcAft>
          <a:spcPct val="0"/>
        </a:spcAft>
        <a:defRPr sz="2800" b="1">
          <a:solidFill>
            <a:schemeClr val="folHlink"/>
          </a:solidFill>
          <a:latin typeface="Arial" charset="0"/>
        </a:defRPr>
      </a:lvl8pPr>
      <a:lvl9pPr marL="1828800" algn="l" rtl="0" eaLnBrk="1" fontAlgn="base" hangingPunct="1">
        <a:spcBef>
          <a:spcPct val="0"/>
        </a:spcBef>
        <a:spcAft>
          <a:spcPct val="0"/>
        </a:spcAft>
        <a:defRPr sz="2800" b="1">
          <a:solidFill>
            <a:schemeClr val="folHlink"/>
          </a:solidFill>
          <a:latin typeface="Arial" charset="0"/>
        </a:defRPr>
      </a:lvl9pPr>
    </p:titleStyle>
    <p:bodyStyle>
      <a:lvl1pPr marL="180975" indent="-180975" algn="l" rtl="0" eaLnBrk="1" fontAlgn="base" hangingPunct="1">
        <a:spcBef>
          <a:spcPct val="20000"/>
        </a:spcBef>
        <a:spcAft>
          <a:spcPct val="0"/>
        </a:spcAft>
        <a:buBlip>
          <a:blip r:embed="rId23"/>
        </a:buBlip>
        <a:defRPr>
          <a:solidFill>
            <a:schemeClr val="tx1"/>
          </a:solidFill>
          <a:latin typeface="+mn-lt"/>
          <a:ea typeface="+mn-ea"/>
          <a:cs typeface="+mn-cs"/>
        </a:defRPr>
      </a:lvl1pPr>
      <a:lvl2pPr marL="352425" indent="-169863" algn="l" rtl="0" eaLnBrk="1" fontAlgn="base" hangingPunct="1">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eaLnBrk="1" fontAlgn="base" hangingPunct="1">
        <a:spcBef>
          <a:spcPct val="0"/>
        </a:spcBef>
        <a:spcAft>
          <a:spcPct val="0"/>
        </a:spcAft>
        <a:buClr>
          <a:schemeClr val="tx1"/>
        </a:buClr>
        <a:buFont typeface="Arial" charset="0"/>
        <a:buChar char="–"/>
        <a:defRPr sz="1600">
          <a:solidFill>
            <a:schemeClr val="tx1"/>
          </a:solidFill>
          <a:latin typeface="+mn-lt"/>
        </a:defRPr>
      </a:lvl3pPr>
      <a:lvl4pPr marL="714375" indent="-169863" algn="l" rtl="0" eaLnBrk="1" fontAlgn="base" hangingPunct="1">
        <a:spcBef>
          <a:spcPct val="0"/>
        </a:spcBef>
        <a:spcAft>
          <a:spcPct val="0"/>
        </a:spcAft>
        <a:buBlip>
          <a:blip r:embed="rId24"/>
        </a:buBlip>
        <a:defRPr sz="1400">
          <a:solidFill>
            <a:schemeClr val="tx1"/>
          </a:solidFill>
          <a:latin typeface="+mn-lt"/>
        </a:defRPr>
      </a:lvl4pPr>
      <a:lvl5pPr marL="904875" indent="-180975" algn="l" rtl="0" eaLnBrk="1" fontAlgn="base" hangingPunct="1">
        <a:spcBef>
          <a:spcPct val="0"/>
        </a:spcBef>
        <a:spcAft>
          <a:spcPct val="0"/>
        </a:spcAft>
        <a:buChar char="•"/>
        <a:defRPr sz="1400">
          <a:solidFill>
            <a:schemeClr val="tx1"/>
          </a:solidFill>
          <a:latin typeface="+mn-lt"/>
        </a:defRPr>
      </a:lvl5pPr>
      <a:lvl6pPr marL="1362075" indent="-180975" algn="l" rtl="0" eaLnBrk="1" fontAlgn="base" hangingPunct="1">
        <a:spcBef>
          <a:spcPct val="0"/>
        </a:spcBef>
        <a:spcAft>
          <a:spcPct val="0"/>
        </a:spcAft>
        <a:buChar char="•"/>
        <a:defRPr sz="1400">
          <a:solidFill>
            <a:schemeClr val="tx1"/>
          </a:solidFill>
          <a:latin typeface="+mn-lt"/>
        </a:defRPr>
      </a:lvl6pPr>
      <a:lvl7pPr marL="1819275" indent="-180975" algn="l" rtl="0" eaLnBrk="1" fontAlgn="base" hangingPunct="1">
        <a:spcBef>
          <a:spcPct val="0"/>
        </a:spcBef>
        <a:spcAft>
          <a:spcPct val="0"/>
        </a:spcAft>
        <a:buChar char="•"/>
        <a:defRPr sz="1400">
          <a:solidFill>
            <a:schemeClr val="tx1"/>
          </a:solidFill>
          <a:latin typeface="+mn-lt"/>
        </a:defRPr>
      </a:lvl7pPr>
      <a:lvl8pPr marL="2276475" indent="-180975" algn="l" rtl="0" eaLnBrk="1" fontAlgn="base" hangingPunct="1">
        <a:spcBef>
          <a:spcPct val="0"/>
        </a:spcBef>
        <a:spcAft>
          <a:spcPct val="0"/>
        </a:spcAft>
        <a:buChar char="•"/>
        <a:defRPr sz="1400">
          <a:solidFill>
            <a:schemeClr val="tx1"/>
          </a:solidFill>
          <a:latin typeface="+mn-lt"/>
        </a:defRPr>
      </a:lvl8pPr>
      <a:lvl9pPr marL="2733675" indent="-180975" algn="l" rtl="0" eaLnBrk="1" fontAlgn="base" hangingPunct="1">
        <a:spcBef>
          <a:spcPct val="0"/>
        </a:spcBef>
        <a:spcAft>
          <a:spcPct val="0"/>
        </a:spcAft>
        <a:buChar char="•"/>
        <a:defRPr sz="14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1.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slideLayout" Target="../slideLayouts/slideLayout20.xml"/><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customXml" Target="../../customXml/item1.xml"/><Relationship Id="rId1" Type="http://schemas.openxmlformats.org/officeDocument/2006/relationships/customXml" Target="../../customXml/item5.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png"/><Relationship Id="rId15" Type="http://schemas.openxmlformats.org/officeDocument/2006/relationships/image" Target="../media/image5.png"/><Relationship Id="rId10" Type="http://schemas.openxmlformats.org/officeDocument/2006/relationships/image" Target="../media/image19.jpeg"/><Relationship Id="rId4" Type="http://schemas.openxmlformats.org/officeDocument/2006/relationships/notesSlide" Target="../notesSlides/notesSlide4.xml"/><Relationship Id="rId9" Type="http://schemas.openxmlformats.org/officeDocument/2006/relationships/image" Target="../media/image18.jpe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17" Type="http://schemas.microsoft.com/office/2007/relationships/hdphoto" Target="../media/hdphoto1.wdp"/><Relationship Id="rId2" Type="http://schemas.openxmlformats.org/officeDocument/2006/relationships/notesSlide" Target="../notesSlides/notesSlide5.xml"/><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1.png"/><Relationship Id="rId5" Type="http://schemas.openxmlformats.org/officeDocument/2006/relationships/image" Target="../media/image25.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nb-NO" sz="3600" dirty="0"/>
              <a:t>Orientering om virksomheten</a:t>
            </a:r>
          </a:p>
        </p:txBody>
      </p:sp>
      <p:sp>
        <p:nvSpPr>
          <p:cNvPr id="2" name="TextBox 1">
            <a:extLst>
              <a:ext uri="{FF2B5EF4-FFF2-40B4-BE49-F238E27FC236}">
                <a16:creationId xmlns:a16="http://schemas.microsoft.com/office/drawing/2014/main" id="{159B3708-BB81-45F5-A92E-582281D0C810}"/>
              </a:ext>
            </a:extLst>
          </p:cNvPr>
          <p:cNvSpPr txBox="1"/>
          <p:nvPr/>
        </p:nvSpPr>
        <p:spPr>
          <a:xfrm>
            <a:off x="792956" y="2750344"/>
            <a:ext cx="4179094" cy="349702"/>
          </a:xfrm>
          <a:prstGeom prst="rect">
            <a:avLst/>
          </a:prstGeom>
          <a:noFill/>
        </p:spPr>
        <p:txBody>
          <a:bodyPr wrap="square" lIns="0" tIns="36000" rIns="0" bIns="36000" rtlCol="0">
            <a:spAutoFit/>
          </a:bodyPr>
          <a:lstStyle/>
          <a:p>
            <a:r>
              <a:rPr lang="nb-NO" dirty="0"/>
              <a:t>Generalforsamling 24. mars 2020 </a:t>
            </a:r>
            <a:endParaRPr lang="en-GB" dirty="0" err="1"/>
          </a:p>
        </p:txBody>
      </p:sp>
    </p:spTree>
    <p:extLst>
      <p:ext uri="{BB962C8B-B14F-4D97-AF65-F5344CB8AC3E}">
        <p14:creationId xmlns:p14="http://schemas.microsoft.com/office/powerpoint/2010/main" val="327349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GB" sz="3600" dirty="0"/>
              <a:t>Annual accounts</a:t>
            </a:r>
            <a:endParaRPr lang="nb-NO" sz="3600" dirty="0"/>
          </a:p>
        </p:txBody>
      </p:sp>
    </p:spTree>
    <p:extLst>
      <p:ext uri="{BB962C8B-B14F-4D97-AF65-F5344CB8AC3E}">
        <p14:creationId xmlns:p14="http://schemas.microsoft.com/office/powerpoint/2010/main" val="1950591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Income statement</a:t>
            </a:r>
          </a:p>
        </p:txBody>
      </p:sp>
      <p:sp>
        <p:nvSpPr>
          <p:cNvPr id="3" name="Slide Number Placeholder 2"/>
          <p:cNvSpPr>
            <a:spLocks noGrp="1"/>
          </p:cNvSpPr>
          <p:nvPr>
            <p:ph type="sldNum" sz="quarter" idx="10"/>
          </p:nvPr>
        </p:nvSpPr>
        <p:spPr/>
        <p:txBody>
          <a:bodyPr/>
          <a:lstStyle/>
          <a:p>
            <a:fld id="{627436F8-9353-4F80-9DA6-B58EF91ADC41}" type="slidenum">
              <a:rPr lang="en-GB" smtClean="0"/>
              <a:pPr/>
              <a:t>11</a:t>
            </a:fld>
            <a:endParaRPr lang="en-GB" dirty="0"/>
          </a:p>
        </p:txBody>
      </p:sp>
      <p:pic>
        <p:nvPicPr>
          <p:cNvPr id="4" name="Picture 3">
            <a:extLst>
              <a:ext uri="{FF2B5EF4-FFF2-40B4-BE49-F238E27FC236}">
                <a16:creationId xmlns:a16="http://schemas.microsoft.com/office/drawing/2014/main" id="{FF563848-6AF5-4F8B-9962-2A9A888A580B}"/>
              </a:ext>
            </a:extLst>
          </p:cNvPr>
          <p:cNvPicPr>
            <a:picLocks noChangeAspect="1"/>
          </p:cNvPicPr>
          <p:nvPr/>
        </p:nvPicPr>
        <p:blipFill>
          <a:blip r:embed="rId3"/>
          <a:stretch>
            <a:fillRect/>
          </a:stretch>
        </p:blipFill>
        <p:spPr>
          <a:xfrm>
            <a:off x="539750" y="1113898"/>
            <a:ext cx="4991115" cy="3240000"/>
          </a:xfrm>
          <a:prstGeom prst="rect">
            <a:avLst/>
          </a:prstGeom>
        </p:spPr>
      </p:pic>
      <p:sp>
        <p:nvSpPr>
          <p:cNvPr id="9" name="TextBox 8">
            <a:extLst>
              <a:ext uri="{FF2B5EF4-FFF2-40B4-BE49-F238E27FC236}">
                <a16:creationId xmlns:a16="http://schemas.microsoft.com/office/drawing/2014/main" id="{817E92DC-B21B-49CC-9185-3BE8F92D5916}"/>
              </a:ext>
            </a:extLst>
          </p:cNvPr>
          <p:cNvSpPr txBox="1"/>
          <p:nvPr/>
        </p:nvSpPr>
        <p:spPr>
          <a:xfrm>
            <a:off x="435600" y="4501157"/>
            <a:ext cx="7718178" cy="230832"/>
          </a:xfrm>
          <a:prstGeom prst="rect">
            <a:avLst/>
          </a:prstGeom>
          <a:noFill/>
        </p:spPr>
        <p:txBody>
          <a:bodyPr wrap="square" rtlCol="0">
            <a:spAutoFit/>
          </a:bodyPr>
          <a:lstStyle/>
          <a:p>
            <a:pPr>
              <a:buNone/>
            </a:pPr>
            <a:r>
              <a:rPr lang="en-GB" sz="900" baseline="30000" dirty="0"/>
              <a:t>1 </a:t>
            </a:r>
            <a:r>
              <a:rPr lang="en-GB" sz="900" dirty="0"/>
              <a:t>Adjustment for embedded foreign currency derivatives impact in jointly controlled entities closely related to Kvaerner’s operating activities </a:t>
            </a:r>
          </a:p>
        </p:txBody>
      </p:sp>
    </p:spTree>
    <p:extLst>
      <p:ext uri="{BB962C8B-B14F-4D97-AF65-F5344CB8AC3E}">
        <p14:creationId xmlns:p14="http://schemas.microsoft.com/office/powerpoint/2010/main" val="170126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Kvaerner group - Balance sheet</a:t>
            </a:r>
          </a:p>
        </p:txBody>
      </p:sp>
      <p:sp>
        <p:nvSpPr>
          <p:cNvPr id="3" name="Slide Number Placeholder 2"/>
          <p:cNvSpPr>
            <a:spLocks noGrp="1"/>
          </p:cNvSpPr>
          <p:nvPr>
            <p:ph type="sldNum" sz="quarter" idx="10"/>
          </p:nvPr>
        </p:nvSpPr>
        <p:spPr/>
        <p:txBody>
          <a:bodyPr>
            <a:normAutofit/>
          </a:bodyPr>
          <a:lstStyle/>
          <a:p>
            <a:fld id="{627436F8-9353-4F80-9DA6-B58EF91ADC41}" type="slidenum">
              <a:rPr lang="en-GB" smtClean="0"/>
              <a:pPr/>
              <a:t>12</a:t>
            </a:fld>
            <a:endParaRPr lang="en-GB" dirty="0"/>
          </a:p>
        </p:txBody>
      </p:sp>
      <p:pic>
        <p:nvPicPr>
          <p:cNvPr id="4" name="Picture 3">
            <a:extLst>
              <a:ext uri="{FF2B5EF4-FFF2-40B4-BE49-F238E27FC236}">
                <a16:creationId xmlns:a16="http://schemas.microsoft.com/office/drawing/2014/main" id="{93F033DD-B08F-4CD0-8E99-B7871530A104}"/>
              </a:ext>
            </a:extLst>
          </p:cNvPr>
          <p:cNvPicPr>
            <a:picLocks noChangeAspect="1"/>
          </p:cNvPicPr>
          <p:nvPr/>
        </p:nvPicPr>
        <p:blipFill>
          <a:blip r:embed="rId3"/>
          <a:stretch>
            <a:fillRect/>
          </a:stretch>
        </p:blipFill>
        <p:spPr>
          <a:xfrm>
            <a:off x="486568" y="1147956"/>
            <a:ext cx="4382775" cy="3240000"/>
          </a:xfrm>
          <a:prstGeom prst="rect">
            <a:avLst/>
          </a:prstGeom>
        </p:spPr>
      </p:pic>
    </p:spTree>
    <p:extLst>
      <p:ext uri="{BB962C8B-B14F-4D97-AF65-F5344CB8AC3E}">
        <p14:creationId xmlns:p14="http://schemas.microsoft.com/office/powerpoint/2010/main" val="1713035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A5D9C-6C7A-4E8F-9BE2-ED604F9F343B}"/>
              </a:ext>
            </a:extLst>
          </p:cNvPr>
          <p:cNvSpPr>
            <a:spLocks noGrp="1"/>
          </p:cNvSpPr>
          <p:nvPr>
            <p:ph type="title"/>
          </p:nvPr>
        </p:nvSpPr>
        <p:spPr/>
        <p:txBody>
          <a:bodyPr>
            <a:noAutofit/>
          </a:bodyPr>
          <a:lstStyle/>
          <a:p>
            <a:r>
              <a:rPr lang="nb-NO" sz="2000" dirty="0">
                <a:sym typeface="Arial"/>
              </a:rPr>
              <a:t>Kværner ASA - Income statement and </a:t>
            </a:r>
            <a:r>
              <a:rPr lang="nb-NO" sz="2000" dirty="0" err="1">
                <a:sym typeface="Arial"/>
              </a:rPr>
              <a:t>allocation</a:t>
            </a:r>
            <a:r>
              <a:rPr lang="nb-NO" sz="2000" dirty="0">
                <a:sym typeface="Arial"/>
              </a:rPr>
              <a:t> </a:t>
            </a:r>
            <a:r>
              <a:rPr lang="nb-NO" sz="2000" dirty="0" err="1">
                <a:sym typeface="Arial"/>
              </a:rPr>
              <a:t>of</a:t>
            </a:r>
            <a:r>
              <a:rPr lang="nb-NO" sz="2000" dirty="0">
                <a:sym typeface="Arial"/>
              </a:rPr>
              <a:t> </a:t>
            </a:r>
            <a:r>
              <a:rPr lang="nb-NO" sz="2000" dirty="0" err="1">
                <a:sym typeface="Arial"/>
              </a:rPr>
              <a:t>profit</a:t>
            </a:r>
            <a:r>
              <a:rPr lang="nb-NO" sz="2000" dirty="0">
                <a:sym typeface="Arial"/>
              </a:rPr>
              <a:t>/(loss)</a:t>
            </a:r>
            <a:endParaRPr lang="en-GB" sz="2000" dirty="0"/>
          </a:p>
        </p:txBody>
      </p:sp>
      <p:sp>
        <p:nvSpPr>
          <p:cNvPr id="3" name="Slide Number Placeholder 2">
            <a:extLst>
              <a:ext uri="{FF2B5EF4-FFF2-40B4-BE49-F238E27FC236}">
                <a16:creationId xmlns:a16="http://schemas.microsoft.com/office/drawing/2014/main" id="{9CAE3F80-9D3A-43BD-B6A1-C8EDF0A23CCA}"/>
              </a:ext>
            </a:extLst>
          </p:cNvPr>
          <p:cNvSpPr>
            <a:spLocks noGrp="1"/>
          </p:cNvSpPr>
          <p:nvPr>
            <p:ph type="sldNum" sz="quarter" idx="10"/>
          </p:nvPr>
        </p:nvSpPr>
        <p:spPr/>
        <p:txBody>
          <a:bodyPr/>
          <a:lstStyle/>
          <a:p>
            <a:fld id="{627436F8-9353-4F80-9DA6-B58EF91ADC41}" type="slidenum">
              <a:rPr lang="nb-NO" smtClean="0"/>
              <a:pPr/>
              <a:t>13</a:t>
            </a:fld>
            <a:endParaRPr lang="nb-NO" dirty="0"/>
          </a:p>
        </p:txBody>
      </p:sp>
      <p:pic>
        <p:nvPicPr>
          <p:cNvPr id="6" name="Picture 5">
            <a:extLst>
              <a:ext uri="{FF2B5EF4-FFF2-40B4-BE49-F238E27FC236}">
                <a16:creationId xmlns:a16="http://schemas.microsoft.com/office/drawing/2014/main" id="{FC81A435-13B1-4FBC-8AAB-DE71666A4B95}"/>
              </a:ext>
            </a:extLst>
          </p:cNvPr>
          <p:cNvPicPr>
            <a:picLocks noChangeAspect="1"/>
          </p:cNvPicPr>
          <p:nvPr/>
        </p:nvPicPr>
        <p:blipFill>
          <a:blip r:embed="rId3"/>
          <a:stretch>
            <a:fillRect/>
          </a:stretch>
        </p:blipFill>
        <p:spPr>
          <a:xfrm>
            <a:off x="539750" y="1162857"/>
            <a:ext cx="6032396" cy="3240000"/>
          </a:xfrm>
          <a:prstGeom prst="rect">
            <a:avLst/>
          </a:prstGeom>
        </p:spPr>
      </p:pic>
    </p:spTree>
    <p:extLst>
      <p:ext uri="{BB962C8B-B14F-4D97-AF65-F5344CB8AC3E}">
        <p14:creationId xmlns:p14="http://schemas.microsoft.com/office/powerpoint/2010/main" val="263728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Kværner</a:t>
            </a:r>
            <a:r>
              <a:rPr lang="en-GB" dirty="0"/>
              <a:t> ASA Balance sheet</a:t>
            </a:r>
          </a:p>
        </p:txBody>
      </p:sp>
      <p:sp>
        <p:nvSpPr>
          <p:cNvPr id="3" name="Slide Number Placeholder 2"/>
          <p:cNvSpPr>
            <a:spLocks noGrp="1"/>
          </p:cNvSpPr>
          <p:nvPr>
            <p:ph type="sldNum" sz="quarter" idx="10"/>
          </p:nvPr>
        </p:nvSpPr>
        <p:spPr/>
        <p:txBody>
          <a:bodyPr>
            <a:normAutofit/>
          </a:bodyPr>
          <a:lstStyle/>
          <a:p>
            <a:fld id="{627436F8-9353-4F80-9DA6-B58EF91ADC41}" type="slidenum">
              <a:rPr lang="en-GB" smtClean="0"/>
              <a:pPr/>
              <a:t>14</a:t>
            </a:fld>
            <a:endParaRPr lang="en-GB" dirty="0"/>
          </a:p>
        </p:txBody>
      </p:sp>
      <p:pic>
        <p:nvPicPr>
          <p:cNvPr id="4" name="Picture 3">
            <a:extLst>
              <a:ext uri="{FF2B5EF4-FFF2-40B4-BE49-F238E27FC236}">
                <a16:creationId xmlns:a16="http://schemas.microsoft.com/office/drawing/2014/main" id="{47DC74FF-A693-484C-A9F0-14141C9199CA}"/>
              </a:ext>
            </a:extLst>
          </p:cNvPr>
          <p:cNvPicPr>
            <a:picLocks noChangeAspect="1"/>
          </p:cNvPicPr>
          <p:nvPr/>
        </p:nvPicPr>
        <p:blipFill>
          <a:blip r:embed="rId3"/>
          <a:stretch>
            <a:fillRect/>
          </a:stretch>
        </p:blipFill>
        <p:spPr>
          <a:xfrm>
            <a:off x="539750" y="992372"/>
            <a:ext cx="4310911" cy="3600000"/>
          </a:xfrm>
          <a:prstGeom prst="rect">
            <a:avLst/>
          </a:prstGeom>
        </p:spPr>
      </p:pic>
    </p:spTree>
    <p:extLst>
      <p:ext uri="{BB962C8B-B14F-4D97-AF65-F5344CB8AC3E}">
        <p14:creationId xmlns:p14="http://schemas.microsoft.com/office/powerpoint/2010/main" val="31219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196154-8D66-4027-82FE-C253A7F31880}"/>
              </a:ext>
            </a:extLst>
          </p:cNvPr>
          <p:cNvSpPr>
            <a:spLocks noGrp="1"/>
          </p:cNvSpPr>
          <p:nvPr>
            <p:ph type="sldNum" sz="quarter" idx="10"/>
          </p:nvPr>
        </p:nvSpPr>
        <p:spPr/>
        <p:txBody>
          <a:bodyPr/>
          <a:lstStyle/>
          <a:p>
            <a:fld id="{627436F8-9353-4F80-9DA6-B58EF91ADC41}" type="slidenum">
              <a:rPr lang="nb-NO" smtClean="0"/>
              <a:pPr/>
              <a:t>15</a:t>
            </a:fld>
            <a:endParaRPr lang="nb-NO" dirty="0"/>
          </a:p>
        </p:txBody>
      </p:sp>
    </p:spTree>
    <p:extLst>
      <p:ext uri="{BB962C8B-B14F-4D97-AF65-F5344CB8AC3E}">
        <p14:creationId xmlns:p14="http://schemas.microsoft.com/office/powerpoint/2010/main" val="277277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Høydepunkter 2019</a:t>
            </a:r>
          </a:p>
        </p:txBody>
      </p:sp>
      <p:sp>
        <p:nvSpPr>
          <p:cNvPr id="3" name="Slide Number Placeholder 2"/>
          <p:cNvSpPr>
            <a:spLocks noGrp="1"/>
          </p:cNvSpPr>
          <p:nvPr>
            <p:ph type="sldNum" sz="quarter" idx="10"/>
          </p:nvPr>
        </p:nvSpPr>
        <p:spPr/>
        <p:txBody>
          <a:bodyPr/>
          <a:lstStyle/>
          <a:p>
            <a:fld id="{627436F8-9353-4F80-9DA6-B58EF91ADC41}" type="slidenum">
              <a:rPr lang="en-GB" smtClean="0">
                <a:solidFill>
                  <a:srgbClr val="FFFFFF"/>
                </a:solidFill>
              </a:rPr>
              <a:pPr/>
              <a:t>2</a:t>
            </a:fld>
            <a:endParaRPr lang="en-GB" dirty="0">
              <a:solidFill>
                <a:srgbClr val="FFFFFF"/>
              </a:solidFill>
            </a:endParaRPr>
          </a:p>
        </p:txBody>
      </p:sp>
      <p:sp>
        <p:nvSpPr>
          <p:cNvPr id="5" name="Rectangle 4"/>
          <p:cNvSpPr/>
          <p:nvPr/>
        </p:nvSpPr>
        <p:spPr bwMode="auto">
          <a:xfrm>
            <a:off x="5545947" y="3617843"/>
            <a:ext cx="3184141" cy="715115"/>
          </a:xfrm>
          <a:prstGeom prst="rect">
            <a:avLst/>
          </a:prstGeom>
          <a:solidFill>
            <a:schemeClr val="accent1"/>
          </a:solidFill>
          <a:ln w="9525" cap="flat" cmpd="sng" algn="ctr">
            <a:noFill/>
            <a:prstDash val="solid"/>
            <a:round/>
            <a:headEnd type="none" w="med" len="med"/>
            <a:tailEnd type="none" w="med" len="med"/>
          </a:ln>
          <a:effectLst/>
          <a:extLst/>
        </p:spPr>
        <p:txBody>
          <a:bodyPr rot="0" spcFirstLastPara="0" vertOverflow="overflow" horzOverflow="overflow" vert="horz" wrap="square" lIns="72000" tIns="36000" rIns="0" bIns="36000" numCol="1" spcCol="0" rtlCol="0" fromWordArt="0" anchor="ctr" anchorCtr="0" forceAA="0" compatLnSpc="1">
            <a:prstTxWarp prst="textNoShape">
              <a:avLst/>
            </a:prstTxWarp>
            <a:noAutofit/>
          </a:bodyPr>
          <a:lstStyle/>
          <a:p>
            <a:pPr algn="ctr" defTabSz="266700" fontAlgn="base">
              <a:lnSpc>
                <a:spcPct val="90000"/>
              </a:lnSpc>
              <a:spcBef>
                <a:spcPct val="0"/>
              </a:spcBef>
              <a:spcAft>
                <a:spcPct val="0"/>
              </a:spcAft>
            </a:pPr>
            <a:r>
              <a:rPr lang="nb-NO" sz="1300">
                <a:solidFill>
                  <a:schemeClr val="bg1"/>
                </a:solidFill>
                <a:latin typeface="Arial" panose="020B0604020202020204" pitchFamily="34" charset="0"/>
                <a:cs typeface="Arial" panose="020B0604020202020204" pitchFamily="34" charset="0"/>
              </a:rPr>
              <a:t>Kontrakt, Hywind Tampen offshore vind</a:t>
            </a:r>
            <a:endParaRPr lang="nb-NO" sz="1300">
              <a:solidFill>
                <a:schemeClr val="bg1"/>
              </a:solidFill>
            </a:endParaRPr>
          </a:p>
        </p:txBody>
      </p:sp>
      <p:pic>
        <p:nvPicPr>
          <p:cNvPr id="8" name="Content Placeholder 5" descr="A close up of clouds in the sky&#10;&#10;Description automatically generated">
            <a:extLst>
              <a:ext uri="{FF2B5EF4-FFF2-40B4-BE49-F238E27FC236}">
                <a16:creationId xmlns:a16="http://schemas.microsoft.com/office/drawing/2014/main" id="{178A95DD-9EE7-412C-8328-A2042F1B6B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69" t="4069" r="16930"/>
          <a:stretch/>
        </p:blipFill>
        <p:spPr bwMode="auto">
          <a:xfrm>
            <a:off x="5545947" y="1029197"/>
            <a:ext cx="3184363" cy="264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966A7F1-0C48-4F60-846B-B630A5CD2347}"/>
              </a:ext>
            </a:extLst>
          </p:cNvPr>
          <p:cNvSpPr/>
          <p:nvPr/>
        </p:nvSpPr>
        <p:spPr bwMode="auto">
          <a:xfrm>
            <a:off x="435600" y="1025718"/>
            <a:ext cx="8294932" cy="3706272"/>
          </a:xfrm>
          <a:prstGeom prst="rect">
            <a:avLst/>
          </a:prstGeom>
          <a:noFill/>
          <a:ln w="9525" cap="flat" cmpd="sng" algn="ctr">
            <a:noFill/>
            <a:prstDash val="solid"/>
            <a:round/>
            <a:headEnd type="none" w="med" len="med"/>
            <a:tailEnd type="none" w="med" len="med"/>
          </a:ln>
          <a:effectLst/>
          <a:ex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4"/>
              </a:buBlip>
              <a:tabLst/>
            </a:pPr>
            <a:endParaRPr kumimoji="0" lang="en-GB" sz="1800" b="0" i="0" u="none" strike="noStrike" cap="none" normalizeH="0" baseline="0" dirty="0" err="1">
              <a:ln>
                <a:noFill/>
              </a:ln>
              <a:solidFill>
                <a:schemeClr val="bg1"/>
              </a:solidFill>
              <a:effectLst/>
              <a:latin typeface="+mn-lt"/>
            </a:endParaRPr>
          </a:p>
        </p:txBody>
      </p:sp>
      <p:sp>
        <p:nvSpPr>
          <p:cNvPr id="7" name="TextBox 6">
            <a:extLst>
              <a:ext uri="{FF2B5EF4-FFF2-40B4-BE49-F238E27FC236}">
                <a16:creationId xmlns:a16="http://schemas.microsoft.com/office/drawing/2014/main" id="{8A869769-B1C7-4C82-BBFA-FB0EE6BC493E}"/>
              </a:ext>
            </a:extLst>
          </p:cNvPr>
          <p:cNvSpPr txBox="1"/>
          <p:nvPr/>
        </p:nvSpPr>
        <p:spPr>
          <a:xfrm>
            <a:off x="788020" y="1457093"/>
            <a:ext cx="45719" cy="349702"/>
          </a:xfrm>
          <a:prstGeom prst="rect">
            <a:avLst/>
          </a:prstGeom>
          <a:noFill/>
        </p:spPr>
        <p:txBody>
          <a:bodyPr wrap="square" lIns="0" tIns="36000" rIns="0" bIns="36000" rtlCol="0">
            <a:spAutoFit/>
          </a:bodyPr>
          <a:lstStyle/>
          <a:p>
            <a:pPr marL="177800" indent="-177800">
              <a:buBlip>
                <a:blip r:embed="rId5"/>
              </a:buBlip>
            </a:pPr>
            <a:endParaRPr lang="en-GB" dirty="0" err="1"/>
          </a:p>
        </p:txBody>
      </p:sp>
      <p:sp>
        <p:nvSpPr>
          <p:cNvPr id="10" name="Content Placeholder 3">
            <a:extLst>
              <a:ext uri="{FF2B5EF4-FFF2-40B4-BE49-F238E27FC236}">
                <a16:creationId xmlns:a16="http://schemas.microsoft.com/office/drawing/2014/main" id="{9CE6CFC1-8E62-4080-8B5E-1293FA6BFAEE}"/>
              </a:ext>
            </a:extLst>
          </p:cNvPr>
          <p:cNvSpPr>
            <a:spLocks noGrp="1"/>
          </p:cNvSpPr>
          <p:nvPr>
            <p:ph sz="quarter" idx="13"/>
          </p:nvPr>
        </p:nvSpPr>
        <p:spPr>
          <a:xfrm>
            <a:off x="539750" y="1006078"/>
            <a:ext cx="4619547" cy="4309337"/>
          </a:xfrm>
        </p:spPr>
        <p:txBody>
          <a:bodyPr>
            <a:normAutofit/>
          </a:bodyPr>
          <a:lstStyle/>
          <a:p>
            <a:pPr>
              <a:lnSpc>
                <a:spcPts val="1400"/>
              </a:lnSpc>
              <a:spcBef>
                <a:spcPts val="0"/>
              </a:spcBef>
              <a:spcAft>
                <a:spcPts val="600"/>
              </a:spcAft>
            </a:pPr>
            <a:r>
              <a:rPr lang="nb-NO" sz="1600" kern="1200" dirty="0"/>
              <a:t>Strategisk gjennombrudd: </a:t>
            </a:r>
            <a:r>
              <a:rPr lang="nb-NO" sz="1600" kern="1200" dirty="0" err="1"/>
              <a:t>Hywind</a:t>
            </a:r>
            <a:r>
              <a:rPr lang="nb-NO" sz="1600" kern="1200" dirty="0"/>
              <a:t> Tampen</a:t>
            </a:r>
          </a:p>
          <a:p>
            <a:pPr>
              <a:lnSpc>
                <a:spcPts val="1400"/>
              </a:lnSpc>
              <a:spcBef>
                <a:spcPts val="0"/>
              </a:spcBef>
              <a:spcAft>
                <a:spcPts val="600"/>
              </a:spcAft>
            </a:pPr>
            <a:endParaRPr lang="nb-NO" sz="1600" kern="1200" dirty="0"/>
          </a:p>
          <a:p>
            <a:pPr>
              <a:lnSpc>
                <a:spcPts val="1400"/>
              </a:lnSpc>
              <a:spcBef>
                <a:spcPts val="0"/>
              </a:spcBef>
              <a:spcAft>
                <a:spcPts val="600"/>
              </a:spcAft>
            </a:pPr>
            <a:r>
              <a:rPr lang="nb-NO" sz="1600" kern="1200" dirty="0"/>
              <a:t>Johan Sverdrup fase 1 i produksjon</a:t>
            </a:r>
          </a:p>
          <a:p>
            <a:pPr lvl="1">
              <a:lnSpc>
                <a:spcPts val="1400"/>
              </a:lnSpc>
              <a:spcBef>
                <a:spcPts val="0"/>
              </a:spcBef>
              <a:spcAft>
                <a:spcPts val="600"/>
              </a:spcAft>
            </a:pPr>
            <a:r>
              <a:rPr lang="nb-NO" sz="1400" kern="1200" dirty="0"/>
              <a:t>Vellykket leveranse av 3 jacketer og ULQ </a:t>
            </a:r>
            <a:r>
              <a:rPr lang="nb-NO" sz="1400" kern="1200" dirty="0" err="1"/>
              <a:t>topside</a:t>
            </a:r>
            <a:endParaRPr lang="nb-NO" sz="1400" kern="1200" dirty="0"/>
          </a:p>
          <a:p>
            <a:pPr>
              <a:lnSpc>
                <a:spcPts val="1400"/>
              </a:lnSpc>
              <a:spcBef>
                <a:spcPts val="1800"/>
              </a:spcBef>
              <a:spcAft>
                <a:spcPts val="600"/>
              </a:spcAft>
            </a:pPr>
            <a:r>
              <a:rPr lang="nb-NO" sz="1600" kern="1200" dirty="0"/>
              <a:t>Valhall Flanke Vest WHP i produksjon</a:t>
            </a:r>
          </a:p>
          <a:p>
            <a:pPr lvl="1">
              <a:lnSpc>
                <a:spcPts val="1400"/>
              </a:lnSpc>
              <a:spcBef>
                <a:spcPts val="0"/>
              </a:spcBef>
              <a:spcAft>
                <a:spcPts val="600"/>
              </a:spcAft>
            </a:pPr>
            <a:r>
              <a:rPr lang="nb-NO" sz="1400" kern="1200" dirty="0"/>
              <a:t>Vellykket leveranse av jacket og </a:t>
            </a:r>
            <a:r>
              <a:rPr lang="nb-NO" sz="1400" kern="1200" dirty="0" err="1"/>
              <a:t>topside</a:t>
            </a:r>
            <a:endParaRPr lang="nb-NO" sz="1400" kern="1200" dirty="0"/>
          </a:p>
          <a:p>
            <a:pPr>
              <a:lnSpc>
                <a:spcPts val="1400"/>
              </a:lnSpc>
              <a:spcBef>
                <a:spcPts val="600"/>
              </a:spcBef>
              <a:spcAft>
                <a:spcPts val="600"/>
              </a:spcAft>
            </a:pPr>
            <a:endParaRPr lang="nb-NO" sz="1600" kern="1200" dirty="0"/>
          </a:p>
          <a:p>
            <a:pPr>
              <a:lnSpc>
                <a:spcPts val="1400"/>
              </a:lnSpc>
              <a:spcBef>
                <a:spcPts val="600"/>
              </a:spcBef>
              <a:spcAft>
                <a:spcPts val="600"/>
              </a:spcAft>
            </a:pPr>
            <a:r>
              <a:rPr lang="nb-NO" sz="1600" kern="1200" dirty="0"/>
              <a:t>Oppdatert strategisk retning</a:t>
            </a:r>
          </a:p>
          <a:p>
            <a:pPr lvl="1">
              <a:lnSpc>
                <a:spcPts val="1400"/>
              </a:lnSpc>
              <a:spcBef>
                <a:spcPts val="600"/>
              </a:spcBef>
              <a:spcAft>
                <a:spcPts val="600"/>
              </a:spcAft>
            </a:pPr>
            <a:r>
              <a:rPr lang="nb-NO" sz="1400" kern="1200" dirty="0"/>
              <a:t>Økt fokus på anlegg for grønne næringer</a:t>
            </a:r>
          </a:p>
          <a:p>
            <a:pPr lvl="1">
              <a:lnSpc>
                <a:spcPts val="1400"/>
              </a:lnSpc>
              <a:spcBef>
                <a:spcPts val="600"/>
              </a:spcBef>
              <a:spcAft>
                <a:spcPts val="600"/>
              </a:spcAft>
            </a:pPr>
            <a:r>
              <a:rPr lang="nb-NO" sz="1400" kern="1200" dirty="0"/>
              <a:t>Fortsatt fokus på tradisjonelle olje og gassprosjekter</a:t>
            </a:r>
          </a:p>
          <a:p>
            <a:pPr marL="0" indent="0">
              <a:lnSpc>
                <a:spcPts val="1400"/>
              </a:lnSpc>
              <a:spcBef>
                <a:spcPts val="600"/>
              </a:spcBef>
              <a:spcAft>
                <a:spcPts val="600"/>
              </a:spcAft>
              <a:buNone/>
            </a:pPr>
            <a:endParaRPr lang="nb-NO" sz="800" kern="1200" dirty="0"/>
          </a:p>
          <a:p>
            <a:endParaRPr lang="nb-NO" dirty="0"/>
          </a:p>
        </p:txBody>
      </p:sp>
    </p:spTree>
    <p:extLst>
      <p:ext uri="{BB962C8B-B14F-4D97-AF65-F5344CB8AC3E}">
        <p14:creationId xmlns:p14="http://schemas.microsoft.com/office/powerpoint/2010/main" val="355119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2306" y="141685"/>
            <a:ext cx="8064500" cy="594122"/>
          </a:xfrm>
        </p:spPr>
        <p:txBody>
          <a:bodyPr>
            <a:normAutofit/>
          </a:bodyPr>
          <a:lstStyle/>
          <a:p>
            <a:r>
              <a:rPr lang="nb-NO" dirty="0"/>
              <a:t>HSSE er konkurransefaktor mer enn noen gang </a:t>
            </a:r>
          </a:p>
        </p:txBody>
      </p:sp>
      <p:sp>
        <p:nvSpPr>
          <p:cNvPr id="3" name="TextBox 2">
            <a:extLst>
              <a:ext uri="{FF2B5EF4-FFF2-40B4-BE49-F238E27FC236}">
                <a16:creationId xmlns:a16="http://schemas.microsoft.com/office/drawing/2014/main" id="{DD8B9A67-8CBC-4543-A87F-06045CC79B6E}"/>
              </a:ext>
            </a:extLst>
          </p:cNvPr>
          <p:cNvSpPr txBox="1"/>
          <p:nvPr/>
        </p:nvSpPr>
        <p:spPr>
          <a:xfrm>
            <a:off x="494833" y="3329813"/>
            <a:ext cx="510682" cy="996033"/>
          </a:xfrm>
          <a:prstGeom prst="rect">
            <a:avLst/>
          </a:prstGeom>
          <a:noFill/>
        </p:spPr>
        <p:txBody>
          <a:bodyPr wrap="square" lIns="0" tIns="36000" rIns="0" bIns="36000" rtlCol="0">
            <a:spAutoFit/>
          </a:bodyPr>
          <a:lstStyle/>
          <a:p>
            <a:r>
              <a:rPr lang="en-GB" sz="6000" dirty="0">
                <a:solidFill>
                  <a:srgbClr val="FF0000"/>
                </a:solidFill>
              </a:rPr>
              <a:t>÷</a:t>
            </a:r>
            <a:endParaRPr lang="en-GB" sz="1350" dirty="0">
              <a:solidFill>
                <a:srgbClr val="FF0000"/>
              </a:solidFill>
            </a:endParaRPr>
          </a:p>
        </p:txBody>
      </p:sp>
      <p:sp>
        <p:nvSpPr>
          <p:cNvPr id="53" name="TextBox 52">
            <a:extLst>
              <a:ext uri="{FF2B5EF4-FFF2-40B4-BE49-F238E27FC236}">
                <a16:creationId xmlns:a16="http://schemas.microsoft.com/office/drawing/2014/main" id="{74645AF0-22DB-42D4-9439-29E73BF13C1E}"/>
              </a:ext>
            </a:extLst>
          </p:cNvPr>
          <p:cNvSpPr txBox="1"/>
          <p:nvPr/>
        </p:nvSpPr>
        <p:spPr>
          <a:xfrm>
            <a:off x="462318" y="1505662"/>
            <a:ext cx="473343" cy="996033"/>
          </a:xfrm>
          <a:prstGeom prst="rect">
            <a:avLst/>
          </a:prstGeom>
          <a:noFill/>
        </p:spPr>
        <p:txBody>
          <a:bodyPr wrap="square" lIns="0" tIns="36000" rIns="0" bIns="36000" rtlCol="0">
            <a:spAutoFit/>
          </a:bodyPr>
          <a:lstStyle/>
          <a:p>
            <a:r>
              <a:rPr lang="en-GB" sz="6000" dirty="0">
                <a:solidFill>
                  <a:srgbClr val="00B050"/>
                </a:solidFill>
              </a:rPr>
              <a:t>+</a:t>
            </a:r>
            <a:endParaRPr lang="en-GB" sz="1350" dirty="0">
              <a:solidFill>
                <a:srgbClr val="00B050"/>
              </a:solidFill>
            </a:endParaRPr>
          </a:p>
        </p:txBody>
      </p:sp>
      <p:sp>
        <p:nvSpPr>
          <p:cNvPr id="5" name="TextBox 4">
            <a:extLst>
              <a:ext uri="{FF2B5EF4-FFF2-40B4-BE49-F238E27FC236}">
                <a16:creationId xmlns:a16="http://schemas.microsoft.com/office/drawing/2014/main" id="{B8AEC853-F444-4E6C-894B-B4C414B31ECE}"/>
              </a:ext>
            </a:extLst>
          </p:cNvPr>
          <p:cNvSpPr txBox="1"/>
          <p:nvPr/>
        </p:nvSpPr>
        <p:spPr>
          <a:xfrm>
            <a:off x="1042990" y="3459465"/>
            <a:ext cx="3104661" cy="872922"/>
          </a:xfrm>
          <a:prstGeom prst="rect">
            <a:avLst/>
          </a:prstGeom>
          <a:noFill/>
        </p:spPr>
        <p:txBody>
          <a:bodyPr wrap="square" lIns="0" tIns="36000" rIns="0" bIns="36000" rtlCol="0">
            <a:spAutoFit/>
          </a:bodyPr>
          <a:lstStyle/>
          <a:p>
            <a:pPr marL="177796" indent="-177796">
              <a:spcBef>
                <a:spcPts val="1200"/>
              </a:spcBef>
              <a:buBlip>
                <a:blip r:embed="rId3"/>
              </a:buBlip>
            </a:pPr>
            <a:r>
              <a:rPr lang="nb-NO" sz="1400" dirty="0"/>
              <a:t>En alvorlig hendelse </a:t>
            </a:r>
          </a:p>
          <a:p>
            <a:pPr marL="177796" indent="-177796">
              <a:spcBef>
                <a:spcPts val="1200"/>
              </a:spcBef>
              <a:buBlip>
                <a:blip r:embed="rId3"/>
              </a:buBlip>
            </a:pPr>
            <a:r>
              <a:rPr lang="nb-NO" sz="1400" dirty="0"/>
              <a:t>Fortsatt behov for å redusere antall småskader</a:t>
            </a:r>
          </a:p>
        </p:txBody>
      </p:sp>
      <p:sp>
        <p:nvSpPr>
          <p:cNvPr id="6" name="Rectangle 5">
            <a:extLst>
              <a:ext uri="{FF2B5EF4-FFF2-40B4-BE49-F238E27FC236}">
                <a16:creationId xmlns:a16="http://schemas.microsoft.com/office/drawing/2014/main" id="{D8A2AF90-FE92-469B-986D-6970FDCAC979}"/>
              </a:ext>
            </a:extLst>
          </p:cNvPr>
          <p:cNvSpPr/>
          <p:nvPr/>
        </p:nvSpPr>
        <p:spPr bwMode="auto">
          <a:xfrm>
            <a:off x="411479" y="1125947"/>
            <a:ext cx="4160521" cy="1909562"/>
          </a:xfrm>
          <a:prstGeom prst="rect">
            <a:avLst/>
          </a:prstGeom>
          <a:noFill/>
          <a:ln w="254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4"/>
              </a:buBlip>
            </a:pPr>
            <a:endParaRPr lang="en-GB" sz="1350" dirty="0" err="1">
              <a:solidFill>
                <a:schemeClr val="bg1"/>
              </a:solidFill>
            </a:endParaRPr>
          </a:p>
        </p:txBody>
      </p:sp>
      <p:sp>
        <p:nvSpPr>
          <p:cNvPr id="70" name="Rectangle 69">
            <a:extLst>
              <a:ext uri="{FF2B5EF4-FFF2-40B4-BE49-F238E27FC236}">
                <a16:creationId xmlns:a16="http://schemas.microsoft.com/office/drawing/2014/main" id="{870ABDB7-21D1-47F7-9B72-6687F6639235}"/>
              </a:ext>
            </a:extLst>
          </p:cNvPr>
          <p:cNvSpPr/>
          <p:nvPr/>
        </p:nvSpPr>
        <p:spPr bwMode="auto">
          <a:xfrm>
            <a:off x="411480" y="3228998"/>
            <a:ext cx="4160520" cy="1333857"/>
          </a:xfrm>
          <a:prstGeom prst="rect">
            <a:avLst/>
          </a:prstGeom>
          <a:noFill/>
          <a:ln w="2540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4"/>
              </a:buBlip>
            </a:pPr>
            <a:endParaRPr lang="en-GB" sz="1350" dirty="0" err="1">
              <a:solidFill>
                <a:schemeClr val="bg1"/>
              </a:solidFill>
            </a:endParaRPr>
          </a:p>
        </p:txBody>
      </p:sp>
      <p:sp>
        <p:nvSpPr>
          <p:cNvPr id="20" name="Slide Number Placeholder 2">
            <a:extLst>
              <a:ext uri="{FF2B5EF4-FFF2-40B4-BE49-F238E27FC236}">
                <a16:creationId xmlns:a16="http://schemas.microsoft.com/office/drawing/2014/main" id="{20F3312A-EC9F-4EC4-9C0D-8B699CDA5772}"/>
              </a:ext>
            </a:extLst>
          </p:cNvPr>
          <p:cNvSpPr>
            <a:spLocks noGrp="1"/>
          </p:cNvSpPr>
          <p:nvPr>
            <p:ph type="sldNum" sz="quarter" idx="10"/>
          </p:nvPr>
        </p:nvSpPr>
        <p:spPr>
          <a:xfrm>
            <a:off x="435600" y="4731990"/>
            <a:ext cx="288000" cy="411510"/>
          </a:xfrm>
        </p:spPr>
        <p:txBody>
          <a:bodyPr/>
          <a:lstStyle/>
          <a:p>
            <a:fld id="{627436F8-9353-4F80-9DA6-B58EF91ADC41}" type="slidenum">
              <a:rPr lang="en-GB" smtClean="0">
                <a:solidFill>
                  <a:srgbClr val="FFFFFF"/>
                </a:solidFill>
              </a:rPr>
              <a:pPr/>
              <a:t>3</a:t>
            </a:fld>
            <a:endParaRPr lang="en-GB" dirty="0">
              <a:solidFill>
                <a:srgbClr val="FFFFFF"/>
              </a:solidFill>
            </a:endParaRPr>
          </a:p>
        </p:txBody>
      </p:sp>
      <p:pic>
        <p:nvPicPr>
          <p:cNvPr id="16" name="Picture 15">
            <a:extLst>
              <a:ext uri="{FF2B5EF4-FFF2-40B4-BE49-F238E27FC236}">
                <a16:creationId xmlns:a16="http://schemas.microsoft.com/office/drawing/2014/main" id="{61173932-9142-499D-941F-C4049B4876EA}"/>
              </a:ext>
            </a:extLst>
          </p:cNvPr>
          <p:cNvPicPr>
            <a:picLocks noChangeAspect="1"/>
          </p:cNvPicPr>
          <p:nvPr/>
        </p:nvPicPr>
        <p:blipFill rotWithShape="1">
          <a:blip r:embed="rId5"/>
          <a:srcRect l="18210" t="15873" r="6746" b="16984"/>
          <a:stretch/>
        </p:blipFill>
        <p:spPr>
          <a:xfrm rot="21232896">
            <a:off x="5232917" y="2730936"/>
            <a:ext cx="3275604" cy="1831708"/>
          </a:xfrm>
          <a:prstGeom prst="rect">
            <a:avLst/>
          </a:prstGeom>
        </p:spPr>
      </p:pic>
      <p:pic>
        <p:nvPicPr>
          <p:cNvPr id="17" name="Picture 16">
            <a:extLst>
              <a:ext uri="{FF2B5EF4-FFF2-40B4-BE49-F238E27FC236}">
                <a16:creationId xmlns:a16="http://schemas.microsoft.com/office/drawing/2014/main" id="{A289CD9F-1E27-45D6-9665-0693FA9E86D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447" t="33888" r="16625" b="38473"/>
          <a:stretch/>
        </p:blipFill>
        <p:spPr>
          <a:xfrm>
            <a:off x="4782218" y="1880695"/>
            <a:ext cx="1314574" cy="319475"/>
          </a:xfrm>
          <a:prstGeom prst="rect">
            <a:avLst/>
          </a:prstGeom>
        </p:spPr>
      </p:pic>
      <p:pic>
        <p:nvPicPr>
          <p:cNvPr id="24" name="Picture 23">
            <a:extLst>
              <a:ext uri="{FF2B5EF4-FFF2-40B4-BE49-F238E27FC236}">
                <a16:creationId xmlns:a16="http://schemas.microsoft.com/office/drawing/2014/main" id="{6257C466-2F78-43A5-9670-52DFC931CA1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5288" y="1631551"/>
            <a:ext cx="1095476" cy="166975"/>
          </a:xfrm>
          <a:prstGeom prst="rect">
            <a:avLst/>
          </a:prstGeom>
        </p:spPr>
      </p:pic>
      <p:pic>
        <p:nvPicPr>
          <p:cNvPr id="25" name="Picture 24">
            <a:extLst>
              <a:ext uri="{FF2B5EF4-FFF2-40B4-BE49-F238E27FC236}">
                <a16:creationId xmlns:a16="http://schemas.microsoft.com/office/drawing/2014/main" id="{ECA9A9BD-5FCD-4CE1-B361-F44324BB0E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409" t="7640" r="15290" b="5339"/>
          <a:stretch/>
        </p:blipFill>
        <p:spPr>
          <a:xfrm>
            <a:off x="7532446" y="1552171"/>
            <a:ext cx="756163" cy="594122"/>
          </a:xfrm>
          <a:prstGeom prst="rect">
            <a:avLst/>
          </a:prstGeom>
        </p:spPr>
      </p:pic>
      <p:pic>
        <p:nvPicPr>
          <p:cNvPr id="26" name="Picture 25">
            <a:extLst>
              <a:ext uri="{FF2B5EF4-FFF2-40B4-BE49-F238E27FC236}">
                <a16:creationId xmlns:a16="http://schemas.microsoft.com/office/drawing/2014/main" id="{F4F54CB0-2FD8-41FE-9015-4931141C08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04974" y="1872736"/>
            <a:ext cx="580017" cy="252594"/>
          </a:xfrm>
          <a:prstGeom prst="rect">
            <a:avLst/>
          </a:prstGeom>
        </p:spPr>
      </p:pic>
      <p:pic>
        <p:nvPicPr>
          <p:cNvPr id="27" name="Picture 26">
            <a:extLst>
              <a:ext uri="{FF2B5EF4-FFF2-40B4-BE49-F238E27FC236}">
                <a16:creationId xmlns:a16="http://schemas.microsoft.com/office/drawing/2014/main" id="{402FBF92-B3EA-42CC-8ECF-5B377F1F5D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82009" y="1552171"/>
            <a:ext cx="625949" cy="312975"/>
          </a:xfrm>
          <a:prstGeom prst="rect">
            <a:avLst/>
          </a:prstGeom>
        </p:spPr>
      </p:pic>
      <p:sp>
        <p:nvSpPr>
          <p:cNvPr id="28" name="Content Placeholder 4">
            <a:extLst>
              <a:ext uri="{FF2B5EF4-FFF2-40B4-BE49-F238E27FC236}">
                <a16:creationId xmlns:a16="http://schemas.microsoft.com/office/drawing/2014/main" id="{518F9F62-54A5-4E35-A756-A34FF9E0A1D0}"/>
              </a:ext>
            </a:extLst>
          </p:cNvPr>
          <p:cNvSpPr txBox="1">
            <a:spLocks/>
          </p:cNvSpPr>
          <p:nvPr/>
        </p:nvSpPr>
        <p:spPr>
          <a:xfrm>
            <a:off x="771794" y="1249675"/>
            <a:ext cx="3858780" cy="1498715"/>
          </a:xfrm>
          <a:prstGeom prst="rect">
            <a:avLst/>
          </a:prstGeom>
        </p:spPr>
        <p:txBody>
          <a:bodyPr/>
          <a:lstStyle>
            <a:lvl1pPr marL="180975" indent="-180975" algn="l" rtl="0" eaLnBrk="1" fontAlgn="base" hangingPunct="1">
              <a:spcBef>
                <a:spcPct val="20000"/>
              </a:spcBef>
              <a:spcAft>
                <a:spcPct val="0"/>
              </a:spcAft>
              <a:buBlip>
                <a:blip r:embed="rId3"/>
              </a:buBlip>
              <a:defRPr>
                <a:solidFill>
                  <a:schemeClr val="tx1"/>
                </a:solidFill>
                <a:latin typeface="+mn-lt"/>
                <a:ea typeface="+mn-ea"/>
                <a:cs typeface="+mn-cs"/>
              </a:defRPr>
            </a:lvl1pPr>
            <a:lvl2pPr marL="352425" indent="-169863" algn="l" rtl="0" eaLnBrk="1" fontAlgn="base" hangingPunct="1">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eaLnBrk="1" fontAlgn="base" hangingPunct="1">
              <a:spcBef>
                <a:spcPct val="0"/>
              </a:spcBef>
              <a:spcAft>
                <a:spcPct val="0"/>
              </a:spcAft>
              <a:buClr>
                <a:schemeClr val="tx1"/>
              </a:buClr>
              <a:buFont typeface="Arial" charset="0"/>
              <a:buChar char="–"/>
              <a:defRPr sz="1600">
                <a:solidFill>
                  <a:schemeClr val="tx1"/>
                </a:solidFill>
                <a:latin typeface="+mn-lt"/>
              </a:defRPr>
            </a:lvl3pPr>
            <a:lvl4pPr marL="714375" indent="-169863" algn="l" rtl="0" eaLnBrk="1" fontAlgn="base" hangingPunct="1">
              <a:spcBef>
                <a:spcPct val="0"/>
              </a:spcBef>
              <a:spcAft>
                <a:spcPct val="0"/>
              </a:spcAft>
              <a:buBlip>
                <a:blip r:embed="rId11"/>
              </a:buBlip>
              <a:defRPr sz="1400">
                <a:solidFill>
                  <a:schemeClr val="tx1"/>
                </a:solidFill>
                <a:latin typeface="+mn-lt"/>
              </a:defRPr>
            </a:lvl4pPr>
            <a:lvl5pPr marL="904875" indent="-180975" algn="l" rtl="0" eaLnBrk="1" fontAlgn="base" hangingPunct="1">
              <a:spcBef>
                <a:spcPct val="0"/>
              </a:spcBef>
              <a:spcAft>
                <a:spcPct val="0"/>
              </a:spcAft>
              <a:buChar char="•"/>
              <a:defRPr sz="1400">
                <a:solidFill>
                  <a:schemeClr val="tx1"/>
                </a:solidFill>
                <a:latin typeface="+mn-lt"/>
              </a:defRPr>
            </a:lvl5pPr>
            <a:lvl6pPr marL="1362075" indent="-180975" algn="l" rtl="0" eaLnBrk="1" fontAlgn="base" hangingPunct="1">
              <a:spcBef>
                <a:spcPct val="0"/>
              </a:spcBef>
              <a:spcAft>
                <a:spcPct val="0"/>
              </a:spcAft>
              <a:buChar char="•"/>
              <a:defRPr sz="1400">
                <a:solidFill>
                  <a:schemeClr val="tx1"/>
                </a:solidFill>
                <a:latin typeface="+mn-lt"/>
              </a:defRPr>
            </a:lvl6pPr>
            <a:lvl7pPr marL="1819275" indent="-180975" algn="l" rtl="0" eaLnBrk="1" fontAlgn="base" hangingPunct="1">
              <a:spcBef>
                <a:spcPct val="0"/>
              </a:spcBef>
              <a:spcAft>
                <a:spcPct val="0"/>
              </a:spcAft>
              <a:buChar char="•"/>
              <a:defRPr sz="1400">
                <a:solidFill>
                  <a:schemeClr val="tx1"/>
                </a:solidFill>
                <a:latin typeface="+mn-lt"/>
              </a:defRPr>
            </a:lvl7pPr>
            <a:lvl8pPr marL="2276475" indent="-180975" algn="l" rtl="0" eaLnBrk="1" fontAlgn="base" hangingPunct="1">
              <a:spcBef>
                <a:spcPct val="0"/>
              </a:spcBef>
              <a:spcAft>
                <a:spcPct val="0"/>
              </a:spcAft>
              <a:buChar char="•"/>
              <a:defRPr sz="1400">
                <a:solidFill>
                  <a:schemeClr val="tx1"/>
                </a:solidFill>
                <a:latin typeface="+mn-lt"/>
              </a:defRPr>
            </a:lvl8pPr>
            <a:lvl9pPr marL="2733675" indent="-180975" algn="l" rtl="0" eaLnBrk="1" fontAlgn="base" hangingPunct="1">
              <a:spcBef>
                <a:spcPct val="0"/>
              </a:spcBef>
              <a:spcAft>
                <a:spcPct val="0"/>
              </a:spcAft>
              <a:buChar char="•"/>
              <a:defRPr sz="1400">
                <a:solidFill>
                  <a:schemeClr val="tx1"/>
                </a:solidFill>
                <a:latin typeface="+mn-lt"/>
              </a:defRPr>
            </a:lvl9pPr>
          </a:lstStyle>
          <a:p>
            <a:pPr marL="0" indent="0">
              <a:spcBef>
                <a:spcPts val="1200"/>
              </a:spcBef>
              <a:buNone/>
            </a:pPr>
            <a:r>
              <a:rPr lang="nb-NO" sz="1600" b="1" kern="0">
                <a:solidFill>
                  <a:srgbClr val="000000"/>
                </a:solidFill>
                <a:cs typeface="Arial"/>
              </a:rPr>
              <a:t>Positiv utvikling i 2019:</a:t>
            </a:r>
          </a:p>
          <a:p>
            <a:pPr marL="177641" indent="-177641">
              <a:spcBef>
                <a:spcPts val="1200"/>
              </a:spcBef>
            </a:pPr>
            <a:r>
              <a:rPr lang="nb-NO" sz="1400" kern="0">
                <a:solidFill>
                  <a:srgbClr val="000000"/>
                </a:solidFill>
                <a:cs typeface="Arial"/>
              </a:rPr>
              <a:t>Ingen alvorlige skader</a:t>
            </a:r>
          </a:p>
          <a:p>
            <a:pPr marL="177641" indent="-177641">
              <a:spcBef>
                <a:spcPts val="1200"/>
              </a:spcBef>
            </a:pPr>
            <a:r>
              <a:rPr lang="nb-NO" sz="1400" kern="0"/>
              <a:t>Ansatte med sterkt fokus på HSSE</a:t>
            </a:r>
          </a:p>
          <a:p>
            <a:pPr marL="177641" indent="-177641">
              <a:spcBef>
                <a:spcPts val="1200"/>
              </a:spcBef>
            </a:pPr>
            <a:r>
              <a:rPr lang="nb-NO" sz="1400" kern="0">
                <a:solidFill>
                  <a:srgbClr val="000000"/>
                </a:solidFill>
              </a:rPr>
              <a:t>Felles industri-allianse for sikkerhet:</a:t>
            </a:r>
          </a:p>
          <a:p>
            <a:pPr marL="349091" lvl="1" indent="-177641">
              <a:spcBef>
                <a:spcPts val="1200"/>
              </a:spcBef>
            </a:pPr>
            <a:r>
              <a:rPr lang="nb-NO" sz="1200" kern="0">
                <a:solidFill>
                  <a:srgbClr val="000000"/>
                </a:solidFill>
              </a:rPr>
              <a:t>Equinor, Kvaerner, Aker Solutions, Aibel, Worley</a:t>
            </a:r>
          </a:p>
          <a:p>
            <a:pPr marL="177641" indent="-177641">
              <a:spcBef>
                <a:spcPts val="1200"/>
              </a:spcBef>
            </a:pPr>
            <a:endParaRPr lang="nb-NO" kern="0"/>
          </a:p>
        </p:txBody>
      </p:sp>
    </p:spTree>
    <p:extLst>
      <p:ext uri="{BB962C8B-B14F-4D97-AF65-F5344CB8AC3E}">
        <p14:creationId xmlns:p14="http://schemas.microsoft.com/office/powerpoint/2010/main" val="34067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FD51-A6E8-4360-ABDE-893AA7CD002E}"/>
              </a:ext>
            </a:extLst>
          </p:cNvPr>
          <p:cNvSpPr>
            <a:spLocks noGrp="1"/>
          </p:cNvSpPr>
          <p:nvPr>
            <p:ph type="title"/>
          </p:nvPr>
        </p:nvSpPr>
        <p:spPr/>
        <p:txBody>
          <a:bodyPr>
            <a:noAutofit/>
          </a:bodyPr>
          <a:lstStyle/>
          <a:p>
            <a:r>
              <a:rPr lang="nb-NO" sz="2200" dirty="0"/>
              <a:t>Løpende vurdering av risiko og drift</a:t>
            </a:r>
            <a:endParaRPr lang="en-GB" sz="2200" dirty="0"/>
          </a:p>
        </p:txBody>
      </p:sp>
      <p:sp>
        <p:nvSpPr>
          <p:cNvPr id="3" name="Slide Number Placeholder 2">
            <a:extLst>
              <a:ext uri="{FF2B5EF4-FFF2-40B4-BE49-F238E27FC236}">
                <a16:creationId xmlns:a16="http://schemas.microsoft.com/office/drawing/2014/main" id="{3DC5D287-1A3B-4B51-9831-8EFD34D23441}"/>
              </a:ext>
            </a:extLst>
          </p:cNvPr>
          <p:cNvSpPr>
            <a:spLocks noGrp="1"/>
          </p:cNvSpPr>
          <p:nvPr>
            <p:ph type="sldNum" sz="quarter" idx="10"/>
          </p:nvPr>
        </p:nvSpPr>
        <p:spPr/>
        <p:txBody>
          <a:bodyPr/>
          <a:lstStyle/>
          <a:p>
            <a:fld id="{627436F8-9353-4F80-9DA6-B58EF91ADC41}" type="slidenum">
              <a:rPr lang="nb-NO" smtClean="0"/>
              <a:pPr/>
              <a:t>4</a:t>
            </a:fld>
            <a:endParaRPr lang="nb-NO" dirty="0"/>
          </a:p>
        </p:txBody>
      </p:sp>
      <p:sp>
        <p:nvSpPr>
          <p:cNvPr id="4" name="Content Placeholder 3">
            <a:extLst>
              <a:ext uri="{FF2B5EF4-FFF2-40B4-BE49-F238E27FC236}">
                <a16:creationId xmlns:a16="http://schemas.microsoft.com/office/drawing/2014/main" id="{931E0263-127B-4551-ADB6-CD6F0BA9B9B7}"/>
              </a:ext>
            </a:extLst>
          </p:cNvPr>
          <p:cNvSpPr>
            <a:spLocks noGrp="1"/>
          </p:cNvSpPr>
          <p:nvPr>
            <p:ph sz="quarter" idx="13"/>
          </p:nvPr>
        </p:nvSpPr>
        <p:spPr>
          <a:xfrm>
            <a:off x="539750" y="860804"/>
            <a:ext cx="8318002" cy="4141011"/>
          </a:xfrm>
        </p:spPr>
        <p:txBody>
          <a:bodyPr>
            <a:normAutofit lnSpcReduction="10000"/>
          </a:bodyPr>
          <a:lstStyle/>
          <a:p>
            <a:r>
              <a:rPr lang="nb-NO" sz="1500" dirty="0"/>
              <a:t>Kværner følger covid-19 virusutviklingen med dyp bekymring* </a:t>
            </a:r>
          </a:p>
          <a:p>
            <a:pPr lvl="1"/>
            <a:r>
              <a:rPr lang="nb-NO" sz="1500" dirty="0"/>
              <a:t>Følger restriksjoner og anbefalinger gitt av myndighetene</a:t>
            </a:r>
          </a:p>
          <a:p>
            <a:pPr lvl="1"/>
            <a:r>
              <a:rPr lang="nb-NO" sz="1500" dirty="0"/>
              <a:t>Demobilisert innleid personell i basert i leirer på verftene i Stord og Verdal gjennomført</a:t>
            </a:r>
          </a:p>
          <a:p>
            <a:pPr lvl="1"/>
            <a:r>
              <a:rPr lang="nb-NO" sz="1500" dirty="0"/>
              <a:t>Forholdsregler iverksatt for å sikre minst mulig negativ påvirkning for pågående prosjekter og fremtidige forretningsmuligheter</a:t>
            </a:r>
          </a:p>
          <a:p>
            <a:endParaRPr lang="nb-NO" sz="1500" dirty="0"/>
          </a:p>
          <a:p>
            <a:r>
              <a:rPr lang="nb-NO" sz="1500" dirty="0"/>
              <a:t>Kværner påvirkes negativt av både korona-viruset og tiltak for å redusere smitterisiko, samt av volatil oljepris og </a:t>
            </a:r>
            <a:r>
              <a:rPr lang="nb-NO" sz="1500" dirty="0" err="1"/>
              <a:t>disrupsjon</a:t>
            </a:r>
            <a:r>
              <a:rPr lang="nb-NO" sz="1500" dirty="0"/>
              <a:t> i globale markeder og etterspørsel</a:t>
            </a:r>
          </a:p>
          <a:p>
            <a:endParaRPr lang="nb-NO" sz="1500" dirty="0"/>
          </a:p>
          <a:p>
            <a:r>
              <a:rPr lang="nb-NO" sz="1500" dirty="0"/>
              <a:t>Arbeid med pågående prosjekter fortsetter så effektivt som mulig med færre innleid personell</a:t>
            </a:r>
          </a:p>
          <a:p>
            <a:pPr lvl="1"/>
            <a:r>
              <a:rPr lang="nb-NO" sz="1500" dirty="0"/>
              <a:t>Økt andel egne ansatte, interne overføringer av ressurser, etc. </a:t>
            </a:r>
          </a:p>
          <a:p>
            <a:pPr marL="0" indent="0">
              <a:buNone/>
            </a:pPr>
            <a:endParaRPr lang="nb-NO" sz="1500" dirty="0"/>
          </a:p>
          <a:p>
            <a:r>
              <a:rPr lang="nb-NO" sz="1500" dirty="0"/>
              <a:t>Det er for tidlig å anslå effekter for Kværner med hensyn til drift og resultater som følge av utviklingen i virus-situasjonen og av volatiliteten i markedene. </a:t>
            </a:r>
          </a:p>
          <a:p>
            <a:pPr lvl="1"/>
            <a:r>
              <a:rPr lang="nb-NO" sz="1500" dirty="0"/>
              <a:t>Vurdering og styring av risiko forbundet med disse faktorene, samt om nødvendig iverksetting av flere tiltak for å redusere risiko, vil fortsette å stå i fokus for ledelsens og styrets arbeid i 2020</a:t>
            </a:r>
          </a:p>
          <a:p>
            <a:endParaRPr lang="nb-NO" sz="1500" dirty="0"/>
          </a:p>
          <a:p>
            <a:endParaRPr lang="nb-NO" sz="1400" dirty="0"/>
          </a:p>
          <a:p>
            <a:endParaRPr lang="nb-NO" sz="1400" dirty="0"/>
          </a:p>
          <a:p>
            <a:endParaRPr lang="nb-NO" sz="1400" dirty="0"/>
          </a:p>
          <a:p>
            <a:endParaRPr lang="nb-NO" dirty="0"/>
          </a:p>
        </p:txBody>
      </p:sp>
      <p:sp>
        <p:nvSpPr>
          <p:cNvPr id="7" name="TextBox 6">
            <a:extLst>
              <a:ext uri="{FF2B5EF4-FFF2-40B4-BE49-F238E27FC236}">
                <a16:creationId xmlns:a16="http://schemas.microsoft.com/office/drawing/2014/main" id="{D4ECB232-3F05-4925-B70D-B336955C7BB2}"/>
              </a:ext>
            </a:extLst>
          </p:cNvPr>
          <p:cNvSpPr txBox="1"/>
          <p:nvPr/>
        </p:nvSpPr>
        <p:spPr>
          <a:xfrm>
            <a:off x="9477955" y="3244132"/>
            <a:ext cx="179536" cy="349702"/>
          </a:xfrm>
          <a:prstGeom prst="rect">
            <a:avLst/>
          </a:prstGeom>
          <a:noFill/>
        </p:spPr>
        <p:txBody>
          <a:bodyPr wrap="none" lIns="0" tIns="36000" rIns="0" bIns="36000" rtlCol="0">
            <a:spAutoFit/>
          </a:bodyPr>
          <a:lstStyle/>
          <a:p>
            <a:pPr marL="177800" indent="-177800">
              <a:buBlip>
                <a:blip r:embed="rId2"/>
              </a:buBlip>
            </a:pPr>
            <a:endParaRPr lang="en-GB" dirty="0" err="1"/>
          </a:p>
        </p:txBody>
      </p:sp>
      <p:sp>
        <p:nvSpPr>
          <p:cNvPr id="8" name="TextBox 7">
            <a:extLst>
              <a:ext uri="{FF2B5EF4-FFF2-40B4-BE49-F238E27FC236}">
                <a16:creationId xmlns:a16="http://schemas.microsoft.com/office/drawing/2014/main" id="{AEDF2E8F-5856-45A7-950E-734FFAE909E0}"/>
              </a:ext>
            </a:extLst>
          </p:cNvPr>
          <p:cNvSpPr txBox="1"/>
          <p:nvPr/>
        </p:nvSpPr>
        <p:spPr>
          <a:xfrm>
            <a:off x="3563195" y="4780797"/>
            <a:ext cx="2884335" cy="442035"/>
          </a:xfrm>
          <a:prstGeom prst="rect">
            <a:avLst/>
          </a:prstGeom>
          <a:noFill/>
        </p:spPr>
        <p:txBody>
          <a:bodyPr wrap="square" lIns="0" tIns="36000" rIns="0" bIns="36000" rtlCol="0">
            <a:spAutoFit/>
          </a:bodyPr>
          <a:lstStyle/>
          <a:p>
            <a:r>
              <a:rPr lang="nb-NO" sz="1200" dirty="0"/>
              <a:t>* </a:t>
            </a:r>
            <a:r>
              <a:rPr lang="nb-NO" sz="1200" dirty="0" err="1"/>
              <a:t>Ref</a:t>
            </a:r>
            <a:r>
              <a:rPr lang="nb-NO" sz="1200" dirty="0"/>
              <a:t> børsmelding 19. mars 2020</a:t>
            </a:r>
          </a:p>
          <a:p>
            <a:pPr marL="177800" indent="-177800">
              <a:buBlip>
                <a:blip r:embed="rId2"/>
              </a:buBlip>
            </a:pPr>
            <a:endParaRPr lang="en-GB" sz="1200" dirty="0" err="1"/>
          </a:p>
        </p:txBody>
      </p:sp>
    </p:spTree>
    <p:extLst>
      <p:ext uri="{BB962C8B-B14F-4D97-AF65-F5344CB8AC3E}">
        <p14:creationId xmlns:p14="http://schemas.microsoft.com/office/powerpoint/2010/main" val="401178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32A6B-75D3-404C-88E6-1F2672936FA8}"/>
              </a:ext>
            </a:extLst>
          </p:cNvPr>
          <p:cNvSpPr>
            <a:spLocks noGrp="1"/>
          </p:cNvSpPr>
          <p:nvPr>
            <p:ph type="title"/>
          </p:nvPr>
        </p:nvSpPr>
        <p:spPr/>
        <p:txBody>
          <a:bodyPr>
            <a:normAutofit/>
          </a:bodyPr>
          <a:lstStyle/>
          <a:p>
            <a:r>
              <a:rPr lang="nb-NO" dirty="0"/>
              <a:t>Omfattende tiltak mot covid-19 virus</a:t>
            </a:r>
            <a:endParaRPr lang="en-GB" dirty="0"/>
          </a:p>
        </p:txBody>
      </p:sp>
      <p:sp>
        <p:nvSpPr>
          <p:cNvPr id="3" name="Slide Number Placeholder 2">
            <a:extLst>
              <a:ext uri="{FF2B5EF4-FFF2-40B4-BE49-F238E27FC236}">
                <a16:creationId xmlns:a16="http://schemas.microsoft.com/office/drawing/2014/main" id="{C16AB032-3414-4C3A-8734-221A327F7AB2}"/>
              </a:ext>
            </a:extLst>
          </p:cNvPr>
          <p:cNvSpPr>
            <a:spLocks noGrp="1"/>
          </p:cNvSpPr>
          <p:nvPr>
            <p:ph type="sldNum" sz="quarter" idx="10"/>
          </p:nvPr>
        </p:nvSpPr>
        <p:spPr/>
        <p:txBody>
          <a:bodyPr/>
          <a:lstStyle/>
          <a:p>
            <a:fld id="{627436F8-9353-4F80-9DA6-B58EF91ADC41}" type="slidenum">
              <a:rPr lang="en-GB" smtClean="0"/>
              <a:pPr/>
              <a:t>5</a:t>
            </a:fld>
            <a:endParaRPr lang="en-GB" dirty="0"/>
          </a:p>
        </p:txBody>
      </p:sp>
      <p:sp>
        <p:nvSpPr>
          <p:cNvPr id="6" name="Content Placeholder 5">
            <a:extLst>
              <a:ext uri="{FF2B5EF4-FFF2-40B4-BE49-F238E27FC236}">
                <a16:creationId xmlns:a16="http://schemas.microsoft.com/office/drawing/2014/main" id="{B0E12EB2-38A6-4310-AAC1-7DFC20B662F1}"/>
              </a:ext>
            </a:extLst>
          </p:cNvPr>
          <p:cNvSpPr>
            <a:spLocks noGrp="1"/>
          </p:cNvSpPr>
          <p:nvPr>
            <p:ph sz="quarter" idx="14"/>
          </p:nvPr>
        </p:nvSpPr>
        <p:spPr>
          <a:xfrm>
            <a:off x="539750" y="1157752"/>
            <a:ext cx="3960812" cy="3618309"/>
          </a:xfrm>
        </p:spPr>
        <p:txBody>
          <a:bodyPr>
            <a:normAutofit/>
          </a:bodyPr>
          <a:lstStyle/>
          <a:p>
            <a:r>
              <a:rPr lang="nb-NO" sz="1600" dirty="0"/>
              <a:t>Redusert antall som møtes på jobb</a:t>
            </a:r>
          </a:p>
          <a:p>
            <a:pPr lvl="1"/>
            <a:r>
              <a:rPr lang="nb-NO" sz="1400" dirty="0"/>
              <a:t>Hjemmekontor for alle som kan</a:t>
            </a:r>
            <a:endParaRPr lang="nb-NO" sz="1600" dirty="0"/>
          </a:p>
          <a:p>
            <a:pPr lvl="1"/>
            <a:r>
              <a:rPr lang="nb-NO" sz="1400" dirty="0"/>
              <a:t>~1 200 utenlandske innleide demobilisert </a:t>
            </a:r>
          </a:p>
          <a:p>
            <a:pPr marL="182562" lvl="1" indent="0">
              <a:buNone/>
            </a:pPr>
            <a:endParaRPr lang="nb-NO" sz="1400" dirty="0"/>
          </a:p>
          <a:p>
            <a:r>
              <a:rPr lang="nb-NO" sz="1600" dirty="0"/>
              <a:t>Omfattende forebyggende tiltak</a:t>
            </a:r>
          </a:p>
          <a:p>
            <a:pPr lvl="1"/>
            <a:r>
              <a:rPr lang="nb-NO" sz="1400" dirty="0"/>
              <a:t>Restriksjoner på reiser, pendling, møter, osv.</a:t>
            </a:r>
            <a:endParaRPr lang="nb-NO" sz="1600" dirty="0"/>
          </a:p>
          <a:p>
            <a:endParaRPr lang="nb-NO" sz="1600" dirty="0"/>
          </a:p>
          <a:p>
            <a:r>
              <a:rPr lang="nb-NO" sz="1600" dirty="0"/>
              <a:t>Støtte til helsevesen: </a:t>
            </a:r>
          </a:p>
          <a:p>
            <a:pPr lvl="1"/>
            <a:r>
              <a:rPr lang="nb-NO" sz="1400" dirty="0"/>
              <a:t>Donert verneutstyr, pengestøtte, rådgiving </a:t>
            </a:r>
          </a:p>
          <a:p>
            <a:endParaRPr lang="nb-NO" sz="1600" dirty="0"/>
          </a:p>
          <a:p>
            <a:r>
              <a:rPr lang="nb-NO" sz="1600" dirty="0"/>
              <a:t>Rundt 130 ansatte i karantene</a:t>
            </a:r>
          </a:p>
          <a:p>
            <a:pPr lvl="1"/>
            <a:r>
              <a:rPr lang="nb-NO" sz="1400" dirty="0"/>
              <a:t>1 bekreftet smittetilfelle (på hjemmekontor)</a:t>
            </a:r>
            <a:endParaRPr lang="nb-NO" sz="1600" dirty="0"/>
          </a:p>
          <a:p>
            <a:pPr marL="182562" lvl="1" indent="0">
              <a:buNone/>
            </a:pPr>
            <a:endParaRPr lang="nb-NO" sz="1400" dirty="0"/>
          </a:p>
        </p:txBody>
      </p:sp>
      <p:graphicFrame>
        <p:nvGraphicFramePr>
          <p:cNvPr id="8" name="Content Placeholder 7">
            <a:extLst>
              <a:ext uri="{FF2B5EF4-FFF2-40B4-BE49-F238E27FC236}">
                <a16:creationId xmlns:a16="http://schemas.microsoft.com/office/drawing/2014/main" id="{50084E0D-E013-464E-9C5F-958E8FD1FAAA}"/>
              </a:ext>
            </a:extLst>
          </p:cNvPr>
          <p:cNvGraphicFramePr>
            <a:graphicFrameLocks noGrp="1"/>
          </p:cNvGraphicFramePr>
          <p:nvPr>
            <p:ph sz="quarter" idx="13"/>
            <p:extLst>
              <p:ext uri="{D42A27DB-BD31-4B8C-83A1-F6EECF244321}">
                <p14:modId xmlns:p14="http://schemas.microsoft.com/office/powerpoint/2010/main" val="47660968"/>
              </p:ext>
            </p:extLst>
          </p:nvPr>
        </p:nvGraphicFramePr>
        <p:xfrm>
          <a:off x="4783138" y="1254601"/>
          <a:ext cx="3960812" cy="1112520"/>
        </p:xfrm>
        <a:graphic>
          <a:graphicData uri="http://schemas.openxmlformats.org/drawingml/2006/table">
            <a:tbl>
              <a:tblPr firstRow="1" bandRow="1">
                <a:tableStyleId>{5C22544A-7EE6-4342-B048-85BDC9FD1C3A}</a:tableStyleId>
              </a:tblPr>
              <a:tblGrid>
                <a:gridCol w="1980406">
                  <a:extLst>
                    <a:ext uri="{9D8B030D-6E8A-4147-A177-3AD203B41FA5}">
                      <a16:colId xmlns:a16="http://schemas.microsoft.com/office/drawing/2014/main" val="3035563608"/>
                    </a:ext>
                  </a:extLst>
                </a:gridCol>
                <a:gridCol w="1980406">
                  <a:extLst>
                    <a:ext uri="{9D8B030D-6E8A-4147-A177-3AD203B41FA5}">
                      <a16:colId xmlns:a16="http://schemas.microsoft.com/office/drawing/2014/main" val="3285458476"/>
                    </a:ext>
                  </a:extLst>
                </a:gridCol>
              </a:tblGrid>
              <a:tr h="370840">
                <a:tc>
                  <a:txBody>
                    <a:bodyPr/>
                    <a:lstStyle/>
                    <a:p>
                      <a:endParaRPr lang="en-GB" dirty="0"/>
                    </a:p>
                  </a:txBody>
                  <a:tcPr/>
                </a:tc>
                <a:tc>
                  <a:txBody>
                    <a:bodyPr/>
                    <a:lstStyle/>
                    <a:p>
                      <a:pPr algn="ctr"/>
                      <a:r>
                        <a:rPr lang="nb-NO" sz="1600" dirty="0"/>
                        <a:t>Desember 2019</a:t>
                      </a:r>
                      <a:endParaRPr lang="en-GB" sz="1600" dirty="0"/>
                    </a:p>
                  </a:txBody>
                  <a:tcPr/>
                </a:tc>
                <a:extLst>
                  <a:ext uri="{0D108BD9-81ED-4DB2-BD59-A6C34878D82A}">
                    <a16:rowId xmlns:a16="http://schemas.microsoft.com/office/drawing/2014/main" val="1178825028"/>
                  </a:ext>
                </a:extLst>
              </a:tr>
              <a:tr h="370840">
                <a:tc>
                  <a:txBody>
                    <a:bodyPr/>
                    <a:lstStyle/>
                    <a:p>
                      <a:r>
                        <a:rPr lang="nb-NO" sz="1400" dirty="0"/>
                        <a:t>Egne ansatte</a:t>
                      </a:r>
                      <a:endParaRPr lang="en-GB" sz="1400" dirty="0"/>
                    </a:p>
                  </a:txBody>
                  <a:tcPr/>
                </a:tc>
                <a:tc>
                  <a:txBody>
                    <a:bodyPr/>
                    <a:lstStyle/>
                    <a:p>
                      <a:pPr algn="ctr"/>
                      <a:r>
                        <a:rPr lang="en-GB" sz="1400" dirty="0"/>
                        <a:t>2 730</a:t>
                      </a:r>
                    </a:p>
                  </a:txBody>
                  <a:tcPr anchor="ctr"/>
                </a:tc>
                <a:extLst>
                  <a:ext uri="{0D108BD9-81ED-4DB2-BD59-A6C34878D82A}">
                    <a16:rowId xmlns:a16="http://schemas.microsoft.com/office/drawing/2014/main" val="2117004610"/>
                  </a:ext>
                </a:extLst>
              </a:tr>
              <a:tr h="370840">
                <a:tc>
                  <a:txBody>
                    <a:bodyPr/>
                    <a:lstStyle/>
                    <a:p>
                      <a:r>
                        <a:rPr lang="nb-NO" sz="1400" dirty="0"/>
                        <a:t>Innleide</a:t>
                      </a:r>
                      <a:endParaRPr lang="en-GB" sz="1400" dirty="0"/>
                    </a:p>
                  </a:txBody>
                  <a:tcPr/>
                </a:tc>
                <a:tc>
                  <a:txBody>
                    <a:bodyPr/>
                    <a:lstStyle/>
                    <a:p>
                      <a:pPr algn="ctr"/>
                      <a:r>
                        <a:rPr lang="en-GB" sz="1400" dirty="0"/>
                        <a:t>3 630</a:t>
                      </a:r>
                    </a:p>
                  </a:txBody>
                  <a:tcPr anchor="ctr"/>
                </a:tc>
                <a:extLst>
                  <a:ext uri="{0D108BD9-81ED-4DB2-BD59-A6C34878D82A}">
                    <a16:rowId xmlns:a16="http://schemas.microsoft.com/office/drawing/2014/main" val="3005312726"/>
                  </a:ext>
                </a:extLst>
              </a:tr>
            </a:tbl>
          </a:graphicData>
        </a:graphic>
      </p:graphicFrame>
      <p:graphicFrame>
        <p:nvGraphicFramePr>
          <p:cNvPr id="9" name="Content Placeholder 7">
            <a:extLst>
              <a:ext uri="{FF2B5EF4-FFF2-40B4-BE49-F238E27FC236}">
                <a16:creationId xmlns:a16="http://schemas.microsoft.com/office/drawing/2014/main" id="{05F74FD0-01A0-45B9-87E2-6AF7DD306084}"/>
              </a:ext>
            </a:extLst>
          </p:cNvPr>
          <p:cNvGraphicFramePr>
            <a:graphicFrameLocks/>
          </p:cNvGraphicFramePr>
          <p:nvPr>
            <p:extLst>
              <p:ext uri="{D42A27DB-BD31-4B8C-83A1-F6EECF244321}">
                <p14:modId xmlns:p14="http://schemas.microsoft.com/office/powerpoint/2010/main" val="616191374"/>
              </p:ext>
            </p:extLst>
          </p:nvPr>
        </p:nvGraphicFramePr>
        <p:xfrm>
          <a:off x="4783138" y="2885915"/>
          <a:ext cx="3960812" cy="1112520"/>
        </p:xfrm>
        <a:graphic>
          <a:graphicData uri="http://schemas.openxmlformats.org/drawingml/2006/table">
            <a:tbl>
              <a:tblPr firstRow="1" bandRow="1">
                <a:tableStyleId>{5C22544A-7EE6-4342-B048-85BDC9FD1C3A}</a:tableStyleId>
              </a:tblPr>
              <a:tblGrid>
                <a:gridCol w="1980406">
                  <a:extLst>
                    <a:ext uri="{9D8B030D-6E8A-4147-A177-3AD203B41FA5}">
                      <a16:colId xmlns:a16="http://schemas.microsoft.com/office/drawing/2014/main" val="3035563608"/>
                    </a:ext>
                  </a:extLst>
                </a:gridCol>
                <a:gridCol w="1980406">
                  <a:extLst>
                    <a:ext uri="{9D8B030D-6E8A-4147-A177-3AD203B41FA5}">
                      <a16:colId xmlns:a16="http://schemas.microsoft.com/office/drawing/2014/main" val="3285458476"/>
                    </a:ext>
                  </a:extLst>
                </a:gridCol>
              </a:tblGrid>
              <a:tr h="370840">
                <a:tc>
                  <a:txBody>
                    <a:bodyPr/>
                    <a:lstStyle/>
                    <a:p>
                      <a:endParaRPr lang="en-GB" dirty="0"/>
                    </a:p>
                  </a:txBody>
                  <a:tcPr/>
                </a:tc>
                <a:tc>
                  <a:txBody>
                    <a:bodyPr/>
                    <a:lstStyle/>
                    <a:p>
                      <a:pPr algn="ctr"/>
                      <a:r>
                        <a:rPr lang="nb-NO" sz="1600" dirty="0"/>
                        <a:t>Mars 2020</a:t>
                      </a:r>
                      <a:endParaRPr lang="en-GB" sz="1600" dirty="0"/>
                    </a:p>
                  </a:txBody>
                  <a:tcPr/>
                </a:tc>
                <a:extLst>
                  <a:ext uri="{0D108BD9-81ED-4DB2-BD59-A6C34878D82A}">
                    <a16:rowId xmlns:a16="http://schemas.microsoft.com/office/drawing/2014/main" val="1178825028"/>
                  </a:ext>
                </a:extLst>
              </a:tr>
              <a:tr h="370840">
                <a:tc>
                  <a:txBody>
                    <a:bodyPr/>
                    <a:lstStyle/>
                    <a:p>
                      <a:r>
                        <a:rPr lang="nb-NO" sz="1400" dirty="0"/>
                        <a:t>Egne ansatte</a:t>
                      </a:r>
                      <a:endParaRPr lang="en-GB" sz="1400" dirty="0"/>
                    </a:p>
                  </a:txBody>
                  <a:tcPr/>
                </a:tc>
                <a:tc>
                  <a:txBody>
                    <a:bodyPr/>
                    <a:lstStyle/>
                    <a:p>
                      <a:pPr algn="ctr"/>
                      <a:r>
                        <a:rPr lang="en-GB" sz="1400" dirty="0"/>
                        <a:t>2 720</a:t>
                      </a:r>
                    </a:p>
                  </a:txBody>
                  <a:tcPr anchor="ctr"/>
                </a:tc>
                <a:extLst>
                  <a:ext uri="{0D108BD9-81ED-4DB2-BD59-A6C34878D82A}">
                    <a16:rowId xmlns:a16="http://schemas.microsoft.com/office/drawing/2014/main" val="2117004610"/>
                  </a:ext>
                </a:extLst>
              </a:tr>
              <a:tr h="370840">
                <a:tc>
                  <a:txBody>
                    <a:bodyPr/>
                    <a:lstStyle/>
                    <a:p>
                      <a:r>
                        <a:rPr lang="nb-NO" sz="1400" dirty="0"/>
                        <a:t>Innleide</a:t>
                      </a:r>
                      <a:endParaRPr lang="en-GB" sz="1400" dirty="0"/>
                    </a:p>
                  </a:txBody>
                  <a:tcPr/>
                </a:tc>
                <a:tc>
                  <a:txBody>
                    <a:bodyPr/>
                    <a:lstStyle/>
                    <a:p>
                      <a:pPr algn="ctr"/>
                      <a:r>
                        <a:rPr lang="nb-NO" sz="1400" dirty="0"/>
                        <a:t>595</a:t>
                      </a:r>
                      <a:endParaRPr lang="en-GB" sz="1400" dirty="0"/>
                    </a:p>
                  </a:txBody>
                  <a:tcPr anchor="ctr"/>
                </a:tc>
                <a:extLst>
                  <a:ext uri="{0D108BD9-81ED-4DB2-BD59-A6C34878D82A}">
                    <a16:rowId xmlns:a16="http://schemas.microsoft.com/office/drawing/2014/main" val="3005312726"/>
                  </a:ext>
                </a:extLst>
              </a:tr>
            </a:tbl>
          </a:graphicData>
        </a:graphic>
      </p:graphicFrame>
    </p:spTree>
    <p:extLst>
      <p:ext uri="{BB962C8B-B14F-4D97-AF65-F5344CB8AC3E}">
        <p14:creationId xmlns:p14="http://schemas.microsoft.com/office/powerpoint/2010/main" val="2316136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4"/>
          <p:cNvSpPr>
            <a:spLocks noChangeArrowheads="1"/>
          </p:cNvSpPr>
          <p:nvPr/>
        </p:nvSpPr>
        <p:spPr bwMode="gray">
          <a:xfrm>
            <a:off x="644701" y="1011130"/>
            <a:ext cx="2847600"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Johan Castberg FPSO</a:t>
            </a:r>
          </a:p>
        </p:txBody>
      </p:sp>
      <p:sp>
        <p:nvSpPr>
          <p:cNvPr id="61" name="Rectangle 4"/>
          <p:cNvSpPr>
            <a:spLocks noChangeArrowheads="1"/>
          </p:cNvSpPr>
          <p:nvPr/>
        </p:nvSpPr>
        <p:spPr bwMode="gray">
          <a:xfrm>
            <a:off x="644701" y="1370926"/>
            <a:ext cx="2847600"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Njord A oppgradering</a:t>
            </a:r>
            <a:endParaRPr lang="en-GB" sz="1400" noProof="1">
              <a:solidFill>
                <a:srgbClr val="5F5F5F"/>
              </a:solidFill>
            </a:endParaRPr>
          </a:p>
        </p:txBody>
      </p:sp>
      <p:sp>
        <p:nvSpPr>
          <p:cNvPr id="2" name="Titel 1"/>
          <p:cNvSpPr>
            <a:spLocks noGrp="1"/>
          </p:cNvSpPr>
          <p:nvPr>
            <p:ph type="title"/>
          </p:nvPr>
        </p:nvSpPr>
        <p:spPr>
          <a:xfrm>
            <a:off x="617838" y="148704"/>
            <a:ext cx="8064500" cy="594122"/>
          </a:xfrm>
        </p:spPr>
        <p:txBody>
          <a:bodyPr>
            <a:normAutofit fontScale="90000"/>
          </a:bodyPr>
          <a:lstStyle/>
          <a:p>
            <a:r>
              <a:rPr lang="nb-NO" dirty="0"/>
              <a:t>Prosjektgjennomføring fortsetter med egne ansatte</a:t>
            </a:r>
            <a:endParaRPr lang="en-GB" dirty="0"/>
          </a:p>
        </p:txBody>
      </p:sp>
      <p:sp>
        <p:nvSpPr>
          <p:cNvPr id="5" name="Slide Number Placeholder 4"/>
          <p:cNvSpPr>
            <a:spLocks noGrp="1"/>
          </p:cNvSpPr>
          <p:nvPr>
            <p:ph type="sldNum" sz="quarter" idx="10"/>
          </p:nvPr>
        </p:nvSpPr>
        <p:spPr/>
        <p:txBody>
          <a:bodyPr/>
          <a:lstStyle/>
          <a:p>
            <a:fld id="{627436F8-9353-4F80-9DA6-B58EF91ADC41}" type="slidenum">
              <a:rPr lang="en-GB"/>
              <a:pPr/>
              <a:t>6</a:t>
            </a:fld>
            <a:endParaRPr lang="en-GB" dirty="0"/>
          </a:p>
        </p:txBody>
      </p:sp>
      <p:sp>
        <p:nvSpPr>
          <p:cNvPr id="4" name="Rectangle 3">
            <a:extLst>
              <a:ext uri="{FF2B5EF4-FFF2-40B4-BE49-F238E27FC236}">
                <a16:creationId xmlns:a16="http://schemas.microsoft.com/office/drawing/2014/main" id="{EDF5831E-444D-4A5C-A3E3-679BAB03C3F3}"/>
              </a:ext>
            </a:extLst>
          </p:cNvPr>
          <p:cNvSpPr/>
          <p:nvPr/>
        </p:nvSpPr>
        <p:spPr bwMode="auto">
          <a:xfrm>
            <a:off x="617838" y="977040"/>
            <a:ext cx="7994939" cy="3653134"/>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5"/>
              </a:buBlip>
              <a:tabLst/>
            </a:pPr>
            <a:endParaRPr kumimoji="0" lang="en-GB" sz="1800" b="0" i="0" u="none" strike="noStrike" cap="none" normalizeH="0" baseline="0" dirty="0" err="1">
              <a:ln>
                <a:noFill/>
              </a:ln>
              <a:solidFill>
                <a:schemeClr val="bg1"/>
              </a:solidFill>
              <a:effectLst/>
              <a:latin typeface="+mn-lt"/>
            </a:endParaRPr>
          </a:p>
        </p:txBody>
      </p:sp>
      <p:sp>
        <p:nvSpPr>
          <p:cNvPr id="21" name="Rectangle 4">
            <a:extLst>
              <a:ext uri="{FF2B5EF4-FFF2-40B4-BE49-F238E27FC236}">
                <a16:creationId xmlns:a16="http://schemas.microsoft.com/office/drawing/2014/main" id="{0F0682D3-6E66-41A2-8B96-C7D34FC0E2F2}"/>
              </a:ext>
            </a:extLst>
          </p:cNvPr>
          <p:cNvSpPr>
            <a:spLocks noChangeArrowheads="1"/>
          </p:cNvSpPr>
          <p:nvPr/>
        </p:nvSpPr>
        <p:spPr bwMode="gray">
          <a:xfrm>
            <a:off x="644701" y="1730722"/>
            <a:ext cx="2847600"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Sverdrup P2 jacket</a:t>
            </a:r>
            <a:r>
              <a:rPr lang="en-GB" sz="1400" noProof="1">
                <a:solidFill>
                  <a:srgbClr val="5F5F5F"/>
                </a:solidFill>
              </a:rPr>
              <a:t> </a:t>
            </a:r>
          </a:p>
        </p:txBody>
      </p:sp>
      <p:sp>
        <p:nvSpPr>
          <p:cNvPr id="23" name="Rectangle 4">
            <a:extLst>
              <a:ext uri="{FF2B5EF4-FFF2-40B4-BE49-F238E27FC236}">
                <a16:creationId xmlns:a16="http://schemas.microsoft.com/office/drawing/2014/main" id="{F65E41C1-5236-4235-B60C-97E805AD62B9}"/>
              </a:ext>
            </a:extLst>
          </p:cNvPr>
          <p:cNvSpPr>
            <a:spLocks noChangeArrowheads="1"/>
          </p:cNvSpPr>
          <p:nvPr/>
        </p:nvSpPr>
        <p:spPr bwMode="gray">
          <a:xfrm>
            <a:off x="644701" y="2090518"/>
            <a:ext cx="2847600"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Sverdrup RP modul</a:t>
            </a:r>
            <a:endParaRPr lang="en-GB" sz="1400" noProof="1">
              <a:solidFill>
                <a:srgbClr val="5F5F5F"/>
              </a:solidFill>
            </a:endParaRPr>
          </a:p>
        </p:txBody>
      </p:sp>
      <p:pic>
        <p:nvPicPr>
          <p:cNvPr id="36" name="Picture 5">
            <a:extLst>
              <a:ext uri="{FF2B5EF4-FFF2-40B4-BE49-F238E27FC236}">
                <a16:creationId xmlns:a16="http://schemas.microsoft.com/office/drawing/2014/main" id="{3B3B73ED-C49B-478A-A05C-43748E46707F}"/>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644395" y="1017740"/>
            <a:ext cx="1053828"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a:extLst>
              <a:ext uri="{FF2B5EF4-FFF2-40B4-BE49-F238E27FC236}">
                <a16:creationId xmlns:a16="http://schemas.microsoft.com/office/drawing/2014/main" id="{3DB709CA-014A-458E-A612-319521F241BF}"/>
              </a:ext>
            </a:extLst>
          </p:cNvPr>
          <p:cNvPicPr preferRelativeResize="0">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46059" y="1926202"/>
            <a:ext cx="10548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a:extLst>
              <a:ext uri="{FF2B5EF4-FFF2-40B4-BE49-F238E27FC236}">
                <a16:creationId xmlns:a16="http://schemas.microsoft.com/office/drawing/2014/main" id="{F99951C8-3219-4D31-B347-DB99AA988B7A}"/>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642569" y="2833454"/>
            <a:ext cx="1053828" cy="86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a:extLst>
              <a:ext uri="{FF2B5EF4-FFF2-40B4-BE49-F238E27FC236}">
                <a16:creationId xmlns:a16="http://schemas.microsoft.com/office/drawing/2014/main" id="{88B5062B-1360-4A63-9BF4-09482ACF0379}"/>
              </a:ext>
            </a:extLst>
          </p:cNvPr>
          <p:cNvPicPr preferRelativeResize="0">
            <a:picLocks noChangeArrowheads="1"/>
          </p:cNvPicPr>
          <p:nvPr/>
        </p:nvPicPr>
        <p:blipFill rotWithShape="1">
          <a:blip r:embed="rId9" cstate="print">
            <a:extLst>
              <a:ext uri="{28A0092B-C50C-407E-A947-70E740481C1C}">
                <a14:useLocalDpi xmlns:a14="http://schemas.microsoft.com/office/drawing/2010/main" val="0"/>
              </a:ext>
            </a:extLst>
          </a:blip>
          <a:srcRect r="20476"/>
          <a:stretch/>
        </p:blipFill>
        <p:spPr bwMode="auto">
          <a:xfrm>
            <a:off x="4659638" y="3735520"/>
            <a:ext cx="1054800" cy="93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5">
            <a:extLst>
              <a:ext uri="{FF2B5EF4-FFF2-40B4-BE49-F238E27FC236}">
                <a16:creationId xmlns:a16="http://schemas.microsoft.com/office/drawing/2014/main" id="{76D7E643-A3D9-49B0-8AE8-3DF7FDE0C04C}"/>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554656" y="1019477"/>
            <a:ext cx="1054800"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a:extLst>
              <a:ext uri="{FF2B5EF4-FFF2-40B4-BE49-F238E27FC236}">
                <a16:creationId xmlns:a16="http://schemas.microsoft.com/office/drawing/2014/main" id="{B0848A0C-9D72-47F4-8001-3825C22B5F0B}"/>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557438" y="1926571"/>
            <a:ext cx="1053828"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5">
            <a:extLst>
              <a:ext uri="{FF2B5EF4-FFF2-40B4-BE49-F238E27FC236}">
                <a16:creationId xmlns:a16="http://schemas.microsoft.com/office/drawing/2014/main" id="{38DB1269-1E17-443F-8E95-9CA74569C702}"/>
              </a:ext>
            </a:extLst>
          </p:cNvPr>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551042" y="2838483"/>
            <a:ext cx="1053828" cy="86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a:extLst>
              <a:ext uri="{FF2B5EF4-FFF2-40B4-BE49-F238E27FC236}">
                <a16:creationId xmlns:a16="http://schemas.microsoft.com/office/drawing/2014/main" id="{AEB47D5F-6284-4470-B27B-D7BEA027DFC7}"/>
              </a:ext>
            </a:extLst>
          </p:cNvPr>
          <p:cNvPicPr preferRelativeResize="0">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544849" y="3745825"/>
            <a:ext cx="1054800" cy="92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4">
            <a:extLst>
              <a:ext uri="{FF2B5EF4-FFF2-40B4-BE49-F238E27FC236}">
                <a16:creationId xmlns:a16="http://schemas.microsoft.com/office/drawing/2014/main" id="{055C01CF-E02B-432B-BC74-8FA63C464A98}"/>
              </a:ext>
            </a:extLst>
          </p:cNvPr>
          <p:cNvSpPr>
            <a:spLocks noChangeArrowheads="1"/>
          </p:cNvSpPr>
          <p:nvPr/>
        </p:nvSpPr>
        <p:spPr bwMode="gray">
          <a:xfrm>
            <a:off x="639069" y="2458548"/>
            <a:ext cx="2853231"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Hydro Husnes Aluminium</a:t>
            </a:r>
          </a:p>
        </p:txBody>
      </p:sp>
      <p:sp>
        <p:nvSpPr>
          <p:cNvPr id="28" name="Rectangle 4">
            <a:extLst>
              <a:ext uri="{FF2B5EF4-FFF2-40B4-BE49-F238E27FC236}">
                <a16:creationId xmlns:a16="http://schemas.microsoft.com/office/drawing/2014/main" id="{A33D4314-8751-47A0-B134-5FF0EAA80C59}"/>
              </a:ext>
            </a:extLst>
          </p:cNvPr>
          <p:cNvSpPr>
            <a:spLocks noChangeArrowheads="1"/>
          </p:cNvSpPr>
          <p:nvPr/>
        </p:nvSpPr>
        <p:spPr bwMode="gray">
          <a:xfrm>
            <a:off x="639070" y="3205860"/>
            <a:ext cx="2835231"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Fjerning av plattform, Canada</a:t>
            </a:r>
            <a:endParaRPr lang="en-GB" sz="1400" noProof="1">
              <a:solidFill>
                <a:srgbClr val="5F5F5F"/>
              </a:solidFill>
            </a:endParaRPr>
          </a:p>
        </p:txBody>
      </p:sp>
      <p:sp>
        <p:nvSpPr>
          <p:cNvPr id="30" name="Rectangle 4">
            <a:extLst>
              <a:ext uri="{FF2B5EF4-FFF2-40B4-BE49-F238E27FC236}">
                <a16:creationId xmlns:a16="http://schemas.microsoft.com/office/drawing/2014/main" id="{BC4DA26B-B82D-4197-B6CB-F8DA5C89FA2E}"/>
              </a:ext>
            </a:extLst>
          </p:cNvPr>
          <p:cNvSpPr>
            <a:spLocks noChangeArrowheads="1"/>
          </p:cNvSpPr>
          <p:nvPr/>
        </p:nvSpPr>
        <p:spPr bwMode="gray">
          <a:xfrm>
            <a:off x="646510" y="3591067"/>
            <a:ext cx="2836265"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West White Rose marine ops</a:t>
            </a:r>
            <a:endParaRPr lang="en-GB" sz="1400" noProof="1">
              <a:solidFill>
                <a:srgbClr val="5F5F5F"/>
              </a:solidFill>
            </a:endParaRPr>
          </a:p>
        </p:txBody>
      </p:sp>
      <p:sp>
        <p:nvSpPr>
          <p:cNvPr id="32" name="Rectangle 4">
            <a:extLst>
              <a:ext uri="{FF2B5EF4-FFF2-40B4-BE49-F238E27FC236}">
                <a16:creationId xmlns:a16="http://schemas.microsoft.com/office/drawing/2014/main" id="{43671180-D0C7-4401-AF1F-EF5865B24C34}"/>
              </a:ext>
            </a:extLst>
          </p:cNvPr>
          <p:cNvSpPr>
            <a:spLocks noChangeArrowheads="1"/>
          </p:cNvSpPr>
          <p:nvPr/>
        </p:nvSpPr>
        <p:spPr bwMode="gray">
          <a:xfrm>
            <a:off x="639070" y="4340264"/>
            <a:ext cx="2836265" cy="324000"/>
          </a:xfrm>
          <a:prstGeom prst="rect">
            <a:avLst/>
          </a:prstGeom>
          <a:solidFill>
            <a:schemeClr val="accent1"/>
          </a:solidFill>
          <a:ln w="12700">
            <a:noFill/>
            <a:miter lim="800000"/>
            <a:headEnd/>
            <a:tailEnd/>
          </a:ln>
          <a:effectLst/>
        </p:spPr>
        <p:txBody>
          <a:bodyPr lIns="288000" tIns="27000" rIns="27000" bIns="27000" anchor="ctr"/>
          <a:lstStyle/>
          <a:p>
            <a:r>
              <a:rPr lang="nb-NO" sz="1400" noProof="1">
                <a:solidFill>
                  <a:schemeClr val="bg1"/>
                </a:solidFill>
              </a:rPr>
              <a:t>Gjenvinningsprosjekter</a:t>
            </a:r>
            <a:endParaRPr lang="en-GB" sz="1400" noProof="1">
              <a:solidFill>
                <a:schemeClr val="bg1"/>
              </a:solidFill>
            </a:endParaRPr>
          </a:p>
        </p:txBody>
      </p:sp>
      <p:sp>
        <p:nvSpPr>
          <p:cNvPr id="34" name="Rectangle 4">
            <a:extLst>
              <a:ext uri="{FF2B5EF4-FFF2-40B4-BE49-F238E27FC236}">
                <a16:creationId xmlns:a16="http://schemas.microsoft.com/office/drawing/2014/main" id="{0CE9DADF-AE9B-443B-9D0A-9CA49625CEE2}"/>
              </a:ext>
            </a:extLst>
          </p:cNvPr>
          <p:cNvSpPr>
            <a:spLocks noChangeArrowheads="1"/>
          </p:cNvSpPr>
          <p:nvPr/>
        </p:nvSpPr>
        <p:spPr bwMode="gray">
          <a:xfrm>
            <a:off x="647544" y="3976274"/>
            <a:ext cx="2835231" cy="324000"/>
          </a:xfrm>
          <a:prstGeom prst="rect">
            <a:avLst/>
          </a:prstGeom>
          <a:solidFill>
            <a:schemeClr val="accent1"/>
          </a:solidFill>
          <a:ln w="12700">
            <a:noFill/>
            <a:miter lim="800000"/>
            <a:headEnd/>
            <a:tailEnd/>
          </a:ln>
          <a:effectLst/>
        </p:spPr>
        <p:txBody>
          <a:bodyPr lIns="288000" tIns="27000" rIns="27000" bIns="27000" anchor="ctr"/>
          <a:lstStyle/>
          <a:p>
            <a:r>
              <a:rPr lang="nb-NO" sz="1400" noProof="1">
                <a:solidFill>
                  <a:schemeClr val="bg1"/>
                </a:solidFill>
              </a:rPr>
              <a:t>Nord Stream 2</a:t>
            </a:r>
            <a:endParaRPr lang="en-GB" sz="1400" noProof="1">
              <a:solidFill>
                <a:schemeClr val="bg1"/>
              </a:solidFill>
            </a:endParaRPr>
          </a:p>
        </p:txBody>
      </p:sp>
      <p:sp>
        <p:nvSpPr>
          <p:cNvPr id="27" name="Rectangle 4">
            <a:extLst>
              <a:ext uri="{FF2B5EF4-FFF2-40B4-BE49-F238E27FC236}">
                <a16:creationId xmlns:a16="http://schemas.microsoft.com/office/drawing/2014/main" id="{DD7C46A6-9433-4137-BA58-FBAE1830E8D1}"/>
              </a:ext>
            </a:extLst>
          </p:cNvPr>
          <p:cNvSpPr>
            <a:spLocks noChangeArrowheads="1"/>
          </p:cNvSpPr>
          <p:nvPr/>
        </p:nvSpPr>
        <p:spPr bwMode="gray">
          <a:xfrm>
            <a:off x="640104" y="2820653"/>
            <a:ext cx="2847107" cy="324000"/>
          </a:xfrm>
          <a:prstGeom prst="rect">
            <a:avLst/>
          </a:prstGeom>
          <a:solidFill>
            <a:schemeClr val="accent1"/>
          </a:solidFill>
          <a:ln w="12700">
            <a:noFill/>
            <a:miter lim="800000"/>
            <a:headEnd/>
            <a:tailEnd/>
          </a:ln>
          <a:effectLst/>
        </p:spPr>
        <p:txBody>
          <a:bodyPr lIns="288000" tIns="27000" rIns="27000" bIns="27000" anchor="ctr"/>
          <a:lstStyle/>
          <a:p>
            <a:r>
              <a:rPr lang="en-GB" sz="1400" noProof="1">
                <a:solidFill>
                  <a:schemeClr val="bg1"/>
                </a:solidFill>
              </a:rPr>
              <a:t>Hywind Tampen offshore vind</a:t>
            </a:r>
          </a:p>
        </p:txBody>
      </p:sp>
      <p:sp>
        <p:nvSpPr>
          <p:cNvPr id="24" name="Content Placeholder 4">
            <a:extLst>
              <a:ext uri="{FF2B5EF4-FFF2-40B4-BE49-F238E27FC236}">
                <a16:creationId xmlns:a16="http://schemas.microsoft.com/office/drawing/2014/main" id="{9A6272EC-D42F-4E62-833B-798D0D10647D}"/>
              </a:ext>
            </a:extLst>
          </p:cNvPr>
          <p:cNvSpPr txBox="1">
            <a:spLocks/>
          </p:cNvSpPr>
          <p:nvPr/>
        </p:nvSpPr>
        <p:spPr>
          <a:xfrm>
            <a:off x="5696397" y="1011865"/>
            <a:ext cx="2916380" cy="3618309"/>
          </a:xfrm>
          <a:prstGeom prst="rect">
            <a:avLst/>
          </a:prstGeom>
        </p:spPr>
        <p:txBody>
          <a:bodyPr/>
          <a:lstStyle>
            <a:lvl1pPr marL="180975" indent="-180975" algn="l" rtl="0" eaLnBrk="1" fontAlgn="base" hangingPunct="1">
              <a:spcBef>
                <a:spcPct val="20000"/>
              </a:spcBef>
              <a:spcAft>
                <a:spcPct val="0"/>
              </a:spcAft>
              <a:buBlip>
                <a:blip r:embed="rId14"/>
              </a:buBlip>
              <a:defRPr>
                <a:solidFill>
                  <a:schemeClr val="tx1"/>
                </a:solidFill>
                <a:latin typeface="+mn-lt"/>
                <a:ea typeface="+mn-ea"/>
                <a:cs typeface="+mn-cs"/>
              </a:defRPr>
            </a:lvl1pPr>
            <a:lvl2pPr marL="352425" indent="-169863" algn="l" rtl="0" eaLnBrk="1" fontAlgn="base" hangingPunct="1">
              <a:spcBef>
                <a:spcPct val="0"/>
              </a:spcBef>
              <a:spcAft>
                <a:spcPct val="0"/>
              </a:spcAft>
              <a:buClr>
                <a:schemeClr val="tx1"/>
              </a:buClr>
              <a:buFont typeface="Wingdings" pitchFamily="2" charset="2"/>
              <a:buChar char="§"/>
              <a:defRPr sz="1600">
                <a:solidFill>
                  <a:schemeClr val="tx1"/>
                </a:solidFill>
                <a:latin typeface="+mn-lt"/>
              </a:defRPr>
            </a:lvl2pPr>
            <a:lvl3pPr marL="542925" indent="-188913" algn="l" rtl="0" eaLnBrk="1" fontAlgn="base" hangingPunct="1">
              <a:spcBef>
                <a:spcPct val="0"/>
              </a:spcBef>
              <a:spcAft>
                <a:spcPct val="0"/>
              </a:spcAft>
              <a:buClr>
                <a:schemeClr val="tx1"/>
              </a:buClr>
              <a:buFont typeface="Arial" charset="0"/>
              <a:buChar char="–"/>
              <a:defRPr sz="1600">
                <a:solidFill>
                  <a:schemeClr val="tx1"/>
                </a:solidFill>
                <a:latin typeface="+mn-lt"/>
              </a:defRPr>
            </a:lvl3pPr>
            <a:lvl4pPr marL="714375" indent="-169863" algn="l" rtl="0" eaLnBrk="1" fontAlgn="base" hangingPunct="1">
              <a:spcBef>
                <a:spcPct val="0"/>
              </a:spcBef>
              <a:spcAft>
                <a:spcPct val="0"/>
              </a:spcAft>
              <a:buBlip>
                <a:blip r:embed="rId15"/>
              </a:buBlip>
              <a:defRPr sz="1400">
                <a:solidFill>
                  <a:schemeClr val="tx1"/>
                </a:solidFill>
                <a:latin typeface="+mn-lt"/>
              </a:defRPr>
            </a:lvl4pPr>
            <a:lvl5pPr marL="904875" indent="-180975" algn="l" rtl="0" eaLnBrk="1" fontAlgn="base" hangingPunct="1">
              <a:spcBef>
                <a:spcPct val="0"/>
              </a:spcBef>
              <a:spcAft>
                <a:spcPct val="0"/>
              </a:spcAft>
              <a:buChar char="•"/>
              <a:defRPr sz="1400">
                <a:solidFill>
                  <a:schemeClr val="tx1"/>
                </a:solidFill>
                <a:latin typeface="+mn-lt"/>
              </a:defRPr>
            </a:lvl5pPr>
            <a:lvl6pPr marL="1362075" indent="-180975" algn="l" rtl="0" eaLnBrk="1" fontAlgn="base" hangingPunct="1">
              <a:spcBef>
                <a:spcPct val="0"/>
              </a:spcBef>
              <a:spcAft>
                <a:spcPct val="0"/>
              </a:spcAft>
              <a:buChar char="•"/>
              <a:defRPr sz="1400">
                <a:solidFill>
                  <a:schemeClr val="tx1"/>
                </a:solidFill>
                <a:latin typeface="+mn-lt"/>
              </a:defRPr>
            </a:lvl6pPr>
            <a:lvl7pPr marL="1819275" indent="-180975" algn="l" rtl="0" eaLnBrk="1" fontAlgn="base" hangingPunct="1">
              <a:spcBef>
                <a:spcPct val="0"/>
              </a:spcBef>
              <a:spcAft>
                <a:spcPct val="0"/>
              </a:spcAft>
              <a:buChar char="•"/>
              <a:defRPr sz="1400">
                <a:solidFill>
                  <a:schemeClr val="tx1"/>
                </a:solidFill>
                <a:latin typeface="+mn-lt"/>
              </a:defRPr>
            </a:lvl7pPr>
            <a:lvl8pPr marL="2276475" indent="-180975" algn="l" rtl="0" eaLnBrk="1" fontAlgn="base" hangingPunct="1">
              <a:spcBef>
                <a:spcPct val="0"/>
              </a:spcBef>
              <a:spcAft>
                <a:spcPct val="0"/>
              </a:spcAft>
              <a:buChar char="•"/>
              <a:defRPr sz="1400">
                <a:solidFill>
                  <a:schemeClr val="tx1"/>
                </a:solidFill>
                <a:latin typeface="+mn-lt"/>
              </a:defRPr>
            </a:lvl8pPr>
            <a:lvl9pPr marL="2733675" indent="-180975" algn="l" rtl="0" eaLnBrk="1" fontAlgn="base" hangingPunct="1">
              <a:spcBef>
                <a:spcPct val="0"/>
              </a:spcBef>
              <a:spcAft>
                <a:spcPct val="0"/>
              </a:spcAft>
              <a:buChar char="•"/>
              <a:defRPr sz="1400">
                <a:solidFill>
                  <a:schemeClr val="tx1"/>
                </a:solidFill>
                <a:latin typeface="+mn-lt"/>
              </a:defRPr>
            </a:lvl9pPr>
          </a:lstStyle>
          <a:p>
            <a:pPr marL="177641" indent="-177641">
              <a:spcBef>
                <a:spcPts val="1200"/>
              </a:spcBef>
            </a:pPr>
            <a:endParaRPr lang="nb-NO" sz="1600" kern="0" dirty="0"/>
          </a:p>
          <a:p>
            <a:pPr marL="177641" indent="-177641">
              <a:spcBef>
                <a:spcPts val="1200"/>
              </a:spcBef>
            </a:pPr>
            <a:endParaRPr lang="nb-NO" sz="1600" kern="0" dirty="0"/>
          </a:p>
          <a:p>
            <a:pPr marL="177641" indent="-177641">
              <a:spcBef>
                <a:spcPts val="1200"/>
              </a:spcBef>
            </a:pPr>
            <a:r>
              <a:rPr lang="nb-NO" sz="1600" kern="0" dirty="0"/>
              <a:t>Pågående prosjekter fortsetter</a:t>
            </a:r>
          </a:p>
          <a:p>
            <a:pPr marL="177641" indent="-177641">
              <a:spcBef>
                <a:spcPts val="1200"/>
              </a:spcBef>
            </a:pPr>
            <a:r>
              <a:rPr lang="nb-NO" sz="1600" kern="0" dirty="0"/>
              <a:t>Større grad av egne ansatte inntil virus-risiko er avklart</a:t>
            </a:r>
          </a:p>
          <a:p>
            <a:pPr marL="177641" indent="-177641">
              <a:spcBef>
                <a:spcPts val="1200"/>
              </a:spcBef>
            </a:pPr>
            <a:r>
              <a:rPr lang="nb-NO" sz="1600" kern="0" dirty="0"/>
              <a:t>Kostnadsreduksjoner og  permitteringer hvor nødvendig</a:t>
            </a:r>
          </a:p>
        </p:txBody>
      </p:sp>
    </p:spTree>
    <p:custDataLst>
      <p:custData r:id="rId1"/>
      <p:custData r:id="rId2"/>
    </p:custDataLst>
    <p:extLst>
      <p:ext uri="{BB962C8B-B14F-4D97-AF65-F5344CB8AC3E}">
        <p14:creationId xmlns:p14="http://schemas.microsoft.com/office/powerpoint/2010/main" val="141393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7F884-F043-4D89-8CD9-69758034DEDE}"/>
              </a:ext>
            </a:extLst>
          </p:cNvPr>
          <p:cNvSpPr>
            <a:spLocks noGrp="1"/>
          </p:cNvSpPr>
          <p:nvPr>
            <p:ph type="title"/>
          </p:nvPr>
        </p:nvSpPr>
        <p:spPr/>
        <p:txBody>
          <a:bodyPr/>
          <a:lstStyle/>
          <a:p>
            <a:r>
              <a:rPr lang="en-GB" dirty="0" err="1"/>
              <a:t>Markeder</a:t>
            </a:r>
            <a:endParaRPr lang="en-GB" dirty="0"/>
          </a:p>
        </p:txBody>
      </p:sp>
      <p:pic>
        <p:nvPicPr>
          <p:cNvPr id="9" name="Picture 8">
            <a:extLst>
              <a:ext uri="{FF2B5EF4-FFF2-40B4-BE49-F238E27FC236}">
                <a16:creationId xmlns:a16="http://schemas.microsoft.com/office/drawing/2014/main" id="{215A1AA8-6D04-4EAF-B99D-D9FB9233D9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09547" y="1365867"/>
            <a:ext cx="1020005" cy="796369"/>
          </a:xfrm>
          <a:prstGeom prst="rect">
            <a:avLst/>
          </a:prstGeom>
        </p:spPr>
      </p:pic>
      <p:sp>
        <p:nvSpPr>
          <p:cNvPr id="10" name="TextBox 9">
            <a:extLst>
              <a:ext uri="{FF2B5EF4-FFF2-40B4-BE49-F238E27FC236}">
                <a16:creationId xmlns:a16="http://schemas.microsoft.com/office/drawing/2014/main" id="{AD7DA06A-84D0-4100-8EEE-BB9119CFA7E4}"/>
              </a:ext>
            </a:extLst>
          </p:cNvPr>
          <p:cNvSpPr txBox="1"/>
          <p:nvPr/>
        </p:nvSpPr>
        <p:spPr>
          <a:xfrm>
            <a:off x="5240272" y="2318231"/>
            <a:ext cx="1447511" cy="842145"/>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FLYTENDE </a:t>
            </a:r>
          </a:p>
          <a:p>
            <a:pPr algn="ctr"/>
            <a:r>
              <a:rPr lang="en-GB" sz="1000" dirty="0">
                <a:latin typeface="Arial" panose="020B0604020202020204" pitchFamily="34" charset="0"/>
                <a:cs typeface="Arial" panose="020B0604020202020204" pitchFamily="34" charset="0"/>
              </a:rPr>
              <a:t>INSTALLASJONER </a:t>
            </a:r>
          </a:p>
          <a:p>
            <a:pPr algn="ctr"/>
            <a:r>
              <a:rPr lang="en-GB" sz="1000" dirty="0">
                <a:latin typeface="Arial" panose="020B0604020202020204" pitchFamily="34" charset="0"/>
                <a:cs typeface="Arial" panose="020B0604020202020204" pitchFamily="34" charset="0"/>
              </a:rPr>
              <a:t>FOR PRODUKSJON, </a:t>
            </a:r>
          </a:p>
          <a:p>
            <a:pPr algn="ctr"/>
            <a:r>
              <a:rPr lang="en-GB" sz="1000" dirty="0">
                <a:latin typeface="Arial" panose="020B0604020202020204" pitchFamily="34" charset="0"/>
                <a:cs typeface="Arial" panose="020B0604020202020204" pitchFamily="34" charset="0"/>
              </a:rPr>
              <a:t>LAGRING OG LOSSING </a:t>
            </a:r>
          </a:p>
          <a:p>
            <a:pPr algn="ctr"/>
            <a:endParaRPr lang="en-GB" sz="10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1B0BEB4-327D-4D60-B510-5D26AD5DB674}"/>
              </a:ext>
            </a:extLst>
          </p:cNvPr>
          <p:cNvSpPr txBox="1"/>
          <p:nvPr/>
        </p:nvSpPr>
        <p:spPr>
          <a:xfrm>
            <a:off x="5448791" y="799540"/>
            <a:ext cx="716543" cy="334313"/>
          </a:xfrm>
          <a:prstGeom prst="rect">
            <a:avLst/>
          </a:prstGeom>
          <a:noFill/>
        </p:spPr>
        <p:txBody>
          <a:bodyPr wrap="none" lIns="0" tIns="36000" rIns="0" bIns="36000" rtlCol="0">
            <a:spAutoFit/>
          </a:bodyPr>
          <a:lstStyle/>
          <a:p>
            <a:r>
              <a:rPr lang="en-GB" sz="1700" b="1" dirty="0"/>
              <a:t>FPSOs</a:t>
            </a:r>
          </a:p>
        </p:txBody>
      </p:sp>
      <p:cxnSp>
        <p:nvCxnSpPr>
          <p:cNvPr id="40" name="Straight Connector 39">
            <a:extLst>
              <a:ext uri="{FF2B5EF4-FFF2-40B4-BE49-F238E27FC236}">
                <a16:creationId xmlns:a16="http://schemas.microsoft.com/office/drawing/2014/main" id="{E7BF8E2A-AEB1-4C7D-96BB-6FC4D9199CC0}"/>
              </a:ext>
            </a:extLst>
          </p:cNvPr>
          <p:cNvCxnSpPr>
            <a:cxnSpLocks/>
          </p:cNvCxnSpPr>
          <p:nvPr/>
        </p:nvCxnSpPr>
        <p:spPr bwMode="auto">
          <a:xfrm>
            <a:off x="5108114" y="836208"/>
            <a:ext cx="0" cy="2564217"/>
          </a:xfrm>
          <a:prstGeom prst="line">
            <a:avLst/>
          </a:prstGeom>
          <a:solidFill>
            <a:srgbClr val="66CDD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a:extLst>
              <a:ext uri="{FF2B5EF4-FFF2-40B4-BE49-F238E27FC236}">
                <a16:creationId xmlns:a16="http://schemas.microsoft.com/office/drawing/2014/main" id="{420F618C-D4AC-47B5-BC23-B233FE176697}"/>
              </a:ext>
            </a:extLst>
          </p:cNvPr>
          <p:cNvSpPr txBox="1">
            <a:spLocks noChangeAspect="1"/>
          </p:cNvSpPr>
          <p:nvPr/>
        </p:nvSpPr>
        <p:spPr>
          <a:xfrm>
            <a:off x="416410" y="794443"/>
            <a:ext cx="1880449" cy="287564"/>
          </a:xfrm>
          <a:prstGeom prst="rect">
            <a:avLst/>
          </a:prstGeom>
          <a:noFill/>
        </p:spPr>
        <p:txBody>
          <a:bodyPr wrap="none" lIns="0" tIns="36000" rIns="0" bIns="36000" rtlCol="0">
            <a:spAutoFit/>
          </a:bodyPr>
          <a:lstStyle/>
          <a:p>
            <a:r>
              <a:rPr lang="en-GB" sz="1600" b="1" dirty="0"/>
              <a:t>Process &amp; Structures</a:t>
            </a:r>
          </a:p>
        </p:txBody>
      </p:sp>
      <p:sp>
        <p:nvSpPr>
          <p:cNvPr id="8" name="TextBox 7">
            <a:extLst>
              <a:ext uri="{FF2B5EF4-FFF2-40B4-BE49-F238E27FC236}">
                <a16:creationId xmlns:a16="http://schemas.microsoft.com/office/drawing/2014/main" id="{EA99E6BA-1FE1-46D5-A2A0-70721AD8090E}"/>
              </a:ext>
            </a:extLst>
          </p:cNvPr>
          <p:cNvSpPr txBox="1">
            <a:spLocks noChangeAspect="1"/>
          </p:cNvSpPr>
          <p:nvPr/>
        </p:nvSpPr>
        <p:spPr>
          <a:xfrm>
            <a:off x="183478" y="1837702"/>
            <a:ext cx="977832"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OLJE OG GASS </a:t>
            </a:r>
          </a:p>
          <a:p>
            <a:pPr algn="ctr"/>
            <a:r>
              <a:rPr lang="en-GB" sz="1000" dirty="0">
                <a:latin typeface="Arial" panose="020B0604020202020204" pitchFamily="34" charset="0"/>
                <a:cs typeface="Arial" panose="020B0604020202020204" pitchFamily="34" charset="0"/>
              </a:rPr>
              <a:t>PLATTFORM </a:t>
            </a:r>
          </a:p>
          <a:p>
            <a:pPr algn="ctr"/>
            <a:r>
              <a:rPr lang="en-GB" sz="1000" dirty="0">
                <a:latin typeface="Arial" panose="020B0604020202020204" pitchFamily="34" charset="0"/>
                <a:cs typeface="Arial" panose="020B0604020202020204" pitchFamily="34" charset="0"/>
              </a:rPr>
              <a:t>DEKK</a:t>
            </a:r>
          </a:p>
        </p:txBody>
      </p:sp>
      <p:pic>
        <p:nvPicPr>
          <p:cNvPr id="11" name="Content Placeholder 4">
            <a:extLst>
              <a:ext uri="{FF2B5EF4-FFF2-40B4-BE49-F238E27FC236}">
                <a16:creationId xmlns:a16="http://schemas.microsoft.com/office/drawing/2014/main" id="{E7833D48-EB6C-43C2-BBF9-E6F35FB09F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62228" y="1234172"/>
            <a:ext cx="475235" cy="602869"/>
          </a:xfrm>
          <a:prstGeom prst="rect">
            <a:avLst/>
          </a:prstGeom>
        </p:spPr>
      </p:pic>
      <p:sp>
        <p:nvSpPr>
          <p:cNvPr id="12" name="TextBox 11">
            <a:extLst>
              <a:ext uri="{FF2B5EF4-FFF2-40B4-BE49-F238E27FC236}">
                <a16:creationId xmlns:a16="http://schemas.microsoft.com/office/drawing/2014/main" id="{DED323A4-3EC6-4108-A669-F084BA15BE79}"/>
              </a:ext>
            </a:extLst>
          </p:cNvPr>
          <p:cNvSpPr txBox="1">
            <a:spLocks noChangeAspect="1"/>
          </p:cNvSpPr>
          <p:nvPr/>
        </p:nvSpPr>
        <p:spPr>
          <a:xfrm>
            <a:off x="3744350" y="1775945"/>
            <a:ext cx="1021391" cy="380480"/>
          </a:xfrm>
          <a:prstGeom prst="rect">
            <a:avLst/>
          </a:prstGeom>
          <a:noFill/>
        </p:spPr>
        <p:txBody>
          <a:bodyPr wrap="square" lIns="0" tIns="36000" rIns="0" bIns="36000" rtlCol="0">
            <a:spAutoFit/>
          </a:bodyPr>
          <a:lstStyle/>
          <a:p>
            <a:pPr algn="ctr"/>
            <a:r>
              <a:rPr lang="en-GB" sz="1000" dirty="0">
                <a:latin typeface="Arial" panose="020B0604020202020204" pitchFamily="34" charset="0"/>
                <a:cs typeface="Arial" panose="020B0604020202020204" pitchFamily="34" charset="0"/>
              </a:rPr>
              <a:t>BETONG- UNDERSTELL</a:t>
            </a:r>
          </a:p>
        </p:txBody>
      </p:sp>
      <p:pic>
        <p:nvPicPr>
          <p:cNvPr id="13" name="Picture 12">
            <a:extLst>
              <a:ext uri="{FF2B5EF4-FFF2-40B4-BE49-F238E27FC236}">
                <a16:creationId xmlns:a16="http://schemas.microsoft.com/office/drawing/2014/main" id="{C4D68538-E420-4777-ABA8-E9480A5271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16269" y="1213096"/>
            <a:ext cx="352490" cy="636025"/>
          </a:xfrm>
          <a:prstGeom prst="rect">
            <a:avLst/>
          </a:prstGeom>
        </p:spPr>
      </p:pic>
      <p:pic>
        <p:nvPicPr>
          <p:cNvPr id="14" name="Picture 13">
            <a:extLst>
              <a:ext uri="{FF2B5EF4-FFF2-40B4-BE49-F238E27FC236}">
                <a16:creationId xmlns:a16="http://schemas.microsoft.com/office/drawing/2014/main" id="{C7A76F57-1B09-4399-B6DF-CF6C8326A1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28352" y="2446800"/>
            <a:ext cx="808515" cy="449074"/>
          </a:xfrm>
          <a:prstGeom prst="rect">
            <a:avLst/>
          </a:prstGeom>
        </p:spPr>
      </p:pic>
      <p:pic>
        <p:nvPicPr>
          <p:cNvPr id="15" name="Picture 14">
            <a:extLst>
              <a:ext uri="{FF2B5EF4-FFF2-40B4-BE49-F238E27FC236}">
                <a16:creationId xmlns:a16="http://schemas.microsoft.com/office/drawing/2014/main" id="{21C08277-A52D-4EF8-9BF0-39B3D77FAB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39491" y="2438177"/>
            <a:ext cx="514360" cy="552811"/>
          </a:xfrm>
          <a:prstGeom prst="rect">
            <a:avLst/>
          </a:prstGeom>
        </p:spPr>
      </p:pic>
      <p:sp>
        <p:nvSpPr>
          <p:cNvPr id="16" name="TextBox 15">
            <a:extLst>
              <a:ext uri="{FF2B5EF4-FFF2-40B4-BE49-F238E27FC236}">
                <a16:creationId xmlns:a16="http://schemas.microsoft.com/office/drawing/2014/main" id="{22BB360D-55F0-4FFA-8F78-EB8C5942D757}"/>
              </a:ext>
            </a:extLst>
          </p:cNvPr>
          <p:cNvSpPr txBox="1">
            <a:spLocks noChangeAspect="1"/>
          </p:cNvSpPr>
          <p:nvPr/>
        </p:nvSpPr>
        <p:spPr>
          <a:xfrm>
            <a:off x="3759572" y="3001955"/>
            <a:ext cx="1165384" cy="380480"/>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OPPHUGGING</a:t>
            </a:r>
          </a:p>
          <a:p>
            <a:pPr algn="ctr"/>
            <a:r>
              <a:rPr lang="en-GB" sz="1000" dirty="0">
                <a:latin typeface="Arial" panose="020B0604020202020204" pitchFamily="34" charset="0"/>
                <a:cs typeface="Arial" panose="020B0604020202020204" pitchFamily="34" charset="0"/>
              </a:rPr>
              <a:t>&amp; RESIRKULERING</a:t>
            </a:r>
          </a:p>
        </p:txBody>
      </p:sp>
      <p:sp>
        <p:nvSpPr>
          <p:cNvPr id="17" name="TextBox 16">
            <a:extLst>
              <a:ext uri="{FF2B5EF4-FFF2-40B4-BE49-F238E27FC236}">
                <a16:creationId xmlns:a16="http://schemas.microsoft.com/office/drawing/2014/main" id="{2F3D513F-A5F6-4DEA-8388-D238EBB9590D}"/>
              </a:ext>
            </a:extLst>
          </p:cNvPr>
          <p:cNvSpPr txBox="1">
            <a:spLocks noChangeAspect="1"/>
          </p:cNvSpPr>
          <p:nvPr/>
        </p:nvSpPr>
        <p:spPr>
          <a:xfrm>
            <a:off x="2328544" y="3007553"/>
            <a:ext cx="1200650" cy="380480"/>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OPPGRADERING &amp; </a:t>
            </a:r>
          </a:p>
          <a:p>
            <a:pPr algn="ctr"/>
            <a:r>
              <a:rPr lang="en-GB" sz="1000" dirty="0">
                <a:latin typeface="Arial" panose="020B0604020202020204" pitchFamily="34" charset="0"/>
                <a:cs typeface="Arial" panose="020B0604020202020204" pitchFamily="34" charset="0"/>
              </a:rPr>
              <a:t>MODIFIKASJON</a:t>
            </a:r>
          </a:p>
        </p:txBody>
      </p:sp>
      <p:pic>
        <p:nvPicPr>
          <p:cNvPr id="18" name="Picture 17">
            <a:extLst>
              <a:ext uri="{FF2B5EF4-FFF2-40B4-BE49-F238E27FC236}">
                <a16:creationId xmlns:a16="http://schemas.microsoft.com/office/drawing/2014/main" id="{1BE28FD5-DB9F-4DE6-BED9-4F87AB8B618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rot="21218181">
            <a:off x="1515627" y="2409254"/>
            <a:ext cx="715665" cy="591079"/>
          </a:xfrm>
          <a:prstGeom prst="rect">
            <a:avLst/>
          </a:prstGeom>
        </p:spPr>
      </p:pic>
      <p:pic>
        <p:nvPicPr>
          <p:cNvPr id="19" name="Picture 18">
            <a:extLst>
              <a:ext uri="{FF2B5EF4-FFF2-40B4-BE49-F238E27FC236}">
                <a16:creationId xmlns:a16="http://schemas.microsoft.com/office/drawing/2014/main" id="{B14429C5-F530-433B-A3B4-F60F531DB0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7382" y="2372012"/>
            <a:ext cx="752443" cy="605996"/>
          </a:xfrm>
          <a:prstGeom prst="rect">
            <a:avLst/>
          </a:prstGeom>
        </p:spPr>
      </p:pic>
      <p:sp>
        <p:nvSpPr>
          <p:cNvPr id="20" name="TextBox 19">
            <a:extLst>
              <a:ext uri="{FF2B5EF4-FFF2-40B4-BE49-F238E27FC236}">
                <a16:creationId xmlns:a16="http://schemas.microsoft.com/office/drawing/2014/main" id="{F016C5F7-DB8E-44D9-BA5B-E915E6767D02}"/>
              </a:ext>
            </a:extLst>
          </p:cNvPr>
          <p:cNvSpPr txBox="1">
            <a:spLocks noChangeAspect="1"/>
          </p:cNvSpPr>
          <p:nvPr/>
        </p:nvSpPr>
        <p:spPr>
          <a:xfrm>
            <a:off x="1263229" y="2988287"/>
            <a:ext cx="1149354" cy="380480"/>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LANBASERTE </a:t>
            </a:r>
          </a:p>
          <a:p>
            <a:pPr algn="ctr"/>
            <a:r>
              <a:rPr lang="en-GB" sz="1000" dirty="0">
                <a:latin typeface="Arial" panose="020B0604020202020204" pitchFamily="34" charset="0"/>
                <a:cs typeface="Arial" panose="020B0604020202020204" pitchFamily="34" charset="0"/>
              </a:rPr>
              <a:t>PROSESSANLEGG</a:t>
            </a:r>
          </a:p>
        </p:txBody>
      </p:sp>
      <p:sp>
        <p:nvSpPr>
          <p:cNvPr id="21" name="TextBox 20">
            <a:extLst>
              <a:ext uri="{FF2B5EF4-FFF2-40B4-BE49-F238E27FC236}">
                <a16:creationId xmlns:a16="http://schemas.microsoft.com/office/drawing/2014/main" id="{F3F83BC4-7A91-4718-964C-1CF56942027D}"/>
              </a:ext>
            </a:extLst>
          </p:cNvPr>
          <p:cNvSpPr txBox="1">
            <a:spLocks noChangeAspect="1"/>
          </p:cNvSpPr>
          <p:nvPr/>
        </p:nvSpPr>
        <p:spPr>
          <a:xfrm>
            <a:off x="215381" y="2988287"/>
            <a:ext cx="966610" cy="380480"/>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MARINE </a:t>
            </a:r>
          </a:p>
          <a:p>
            <a:pPr algn="ctr"/>
            <a:r>
              <a:rPr lang="en-GB" sz="1000" dirty="0">
                <a:latin typeface="Arial" panose="020B0604020202020204" pitchFamily="34" charset="0"/>
                <a:cs typeface="Arial" panose="020B0604020202020204" pitchFamily="34" charset="0"/>
              </a:rPr>
              <a:t>OPERASJONER</a:t>
            </a:r>
          </a:p>
        </p:txBody>
      </p:sp>
      <p:grpSp>
        <p:nvGrpSpPr>
          <p:cNvPr id="24" name="Group 23">
            <a:extLst>
              <a:ext uri="{FF2B5EF4-FFF2-40B4-BE49-F238E27FC236}">
                <a16:creationId xmlns:a16="http://schemas.microsoft.com/office/drawing/2014/main" id="{F48BDBF0-8C24-40B3-9C58-9AC482B91C7B}"/>
              </a:ext>
            </a:extLst>
          </p:cNvPr>
          <p:cNvGrpSpPr>
            <a:grpSpLocks noChangeAspect="1"/>
          </p:cNvGrpSpPr>
          <p:nvPr/>
        </p:nvGrpSpPr>
        <p:grpSpPr>
          <a:xfrm>
            <a:off x="2744891" y="1313392"/>
            <a:ext cx="359904" cy="466763"/>
            <a:chOff x="3281138" y="2044812"/>
            <a:chExt cx="283367" cy="358493"/>
          </a:xfrm>
        </p:grpSpPr>
        <p:pic>
          <p:nvPicPr>
            <p:cNvPr id="25" name="Picture 24">
              <a:extLst>
                <a:ext uri="{FF2B5EF4-FFF2-40B4-BE49-F238E27FC236}">
                  <a16:creationId xmlns:a16="http://schemas.microsoft.com/office/drawing/2014/main" id="{99BC04CA-53BA-480E-AE3E-64B809E0567B}"/>
                </a:ext>
              </a:extLst>
            </p:cNvPr>
            <p:cNvPicPr>
              <a:picLocks/>
            </p:cNvPicPr>
            <p:nvPr/>
          </p:nvPicPr>
          <p:blipFill rotWithShape="1">
            <a:blip r:embed="rId10" cstate="print">
              <a:extLst>
                <a:ext uri="{28A0092B-C50C-407E-A947-70E740481C1C}">
                  <a14:useLocalDpi xmlns:a14="http://schemas.microsoft.com/office/drawing/2010/main" val="0"/>
                </a:ext>
              </a:extLst>
            </a:blip>
            <a:srcRect/>
            <a:stretch/>
          </p:blipFill>
          <p:spPr>
            <a:xfrm>
              <a:off x="3332699" y="2121287"/>
              <a:ext cx="185620" cy="282018"/>
            </a:xfrm>
            <a:prstGeom prst="rect">
              <a:avLst/>
            </a:prstGeom>
          </p:spPr>
        </p:pic>
        <p:sp>
          <p:nvSpPr>
            <p:cNvPr id="26" name="Cube 25">
              <a:extLst>
                <a:ext uri="{FF2B5EF4-FFF2-40B4-BE49-F238E27FC236}">
                  <a16:creationId xmlns:a16="http://schemas.microsoft.com/office/drawing/2014/main" id="{D233636A-6779-4DF5-A628-011E8BE13A9C}"/>
                </a:ext>
              </a:extLst>
            </p:cNvPr>
            <p:cNvSpPr/>
            <p:nvPr/>
          </p:nvSpPr>
          <p:spPr bwMode="auto">
            <a:xfrm>
              <a:off x="3281138" y="2124963"/>
              <a:ext cx="257960" cy="45719"/>
            </a:xfrm>
            <a:prstGeom prst="cube">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27" name="Cube 26">
              <a:extLst>
                <a:ext uri="{FF2B5EF4-FFF2-40B4-BE49-F238E27FC236}">
                  <a16:creationId xmlns:a16="http://schemas.microsoft.com/office/drawing/2014/main" id="{F2A41748-CA7D-4223-9F78-80D610F4AC47}"/>
                </a:ext>
              </a:extLst>
            </p:cNvPr>
            <p:cNvSpPr/>
            <p:nvPr/>
          </p:nvSpPr>
          <p:spPr bwMode="auto">
            <a:xfrm>
              <a:off x="3314180" y="2064225"/>
              <a:ext cx="73725" cy="83597"/>
            </a:xfrm>
            <a:prstGeom prst="cube">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28" name="Cube 27">
              <a:extLst>
                <a:ext uri="{FF2B5EF4-FFF2-40B4-BE49-F238E27FC236}">
                  <a16:creationId xmlns:a16="http://schemas.microsoft.com/office/drawing/2014/main" id="{637CCABC-33A6-42B4-9EE3-D050499C7FFB}"/>
                </a:ext>
              </a:extLst>
            </p:cNvPr>
            <p:cNvSpPr/>
            <p:nvPr/>
          </p:nvSpPr>
          <p:spPr bwMode="auto">
            <a:xfrm>
              <a:off x="3423555" y="2044812"/>
              <a:ext cx="140950" cy="88934"/>
            </a:xfrm>
            <a:prstGeom prst="cube">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grpSp>
      <p:sp>
        <p:nvSpPr>
          <p:cNvPr id="29" name="TextBox 28">
            <a:extLst>
              <a:ext uri="{FF2B5EF4-FFF2-40B4-BE49-F238E27FC236}">
                <a16:creationId xmlns:a16="http://schemas.microsoft.com/office/drawing/2014/main" id="{568FF804-3D5A-4579-B146-0A66FFF1E109}"/>
              </a:ext>
            </a:extLst>
          </p:cNvPr>
          <p:cNvSpPr txBox="1">
            <a:spLocks noChangeAspect="1"/>
          </p:cNvSpPr>
          <p:nvPr/>
        </p:nvSpPr>
        <p:spPr>
          <a:xfrm>
            <a:off x="2483981" y="1799545"/>
            <a:ext cx="974626"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UBEMANNEDE  </a:t>
            </a:r>
          </a:p>
          <a:p>
            <a:pPr algn="ctr"/>
            <a:r>
              <a:rPr lang="en-GB" sz="1000" dirty="0">
                <a:latin typeface="Arial" panose="020B0604020202020204" pitchFamily="34" charset="0"/>
                <a:cs typeface="Arial" panose="020B0604020202020204" pitchFamily="34" charset="0"/>
              </a:rPr>
              <a:t>BRØNNHODE- </a:t>
            </a:r>
          </a:p>
          <a:p>
            <a:pPr algn="ctr"/>
            <a:r>
              <a:rPr lang="en-GB" sz="1000" dirty="0">
                <a:latin typeface="Arial" panose="020B0604020202020204" pitchFamily="34" charset="0"/>
                <a:cs typeface="Arial" panose="020B0604020202020204" pitchFamily="34" charset="0"/>
              </a:rPr>
              <a:t>PLATTFORMER</a:t>
            </a:r>
          </a:p>
        </p:txBody>
      </p:sp>
      <p:sp>
        <p:nvSpPr>
          <p:cNvPr id="41" name="TextBox 40">
            <a:extLst>
              <a:ext uri="{FF2B5EF4-FFF2-40B4-BE49-F238E27FC236}">
                <a16:creationId xmlns:a16="http://schemas.microsoft.com/office/drawing/2014/main" id="{7B084EBA-0324-4CAF-9C93-F82948269380}"/>
              </a:ext>
            </a:extLst>
          </p:cNvPr>
          <p:cNvSpPr txBox="1">
            <a:spLocks noChangeAspect="1"/>
          </p:cNvSpPr>
          <p:nvPr/>
        </p:nvSpPr>
        <p:spPr>
          <a:xfrm>
            <a:off x="1130963" y="1837702"/>
            <a:ext cx="1202252"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OIJE OG GASS </a:t>
            </a:r>
          </a:p>
          <a:p>
            <a:pPr algn="ctr"/>
            <a:r>
              <a:rPr lang="en-GB" sz="1000" dirty="0">
                <a:latin typeface="Arial" panose="020B0604020202020204" pitchFamily="34" charset="0"/>
                <a:cs typeface="Arial" panose="020B0604020202020204" pitchFamily="34" charset="0"/>
              </a:rPr>
              <a:t>PLATTFORM STÅL -</a:t>
            </a:r>
          </a:p>
          <a:p>
            <a:pPr algn="ctr"/>
            <a:r>
              <a:rPr lang="en-GB" sz="1000" dirty="0">
                <a:latin typeface="Arial" panose="020B0604020202020204" pitchFamily="34" charset="0"/>
                <a:cs typeface="Arial" panose="020B0604020202020204" pitchFamily="34" charset="0"/>
              </a:rPr>
              <a:t>UNDERSTELL</a:t>
            </a:r>
          </a:p>
        </p:txBody>
      </p:sp>
      <p:grpSp>
        <p:nvGrpSpPr>
          <p:cNvPr id="51" name="Group 50">
            <a:extLst>
              <a:ext uri="{FF2B5EF4-FFF2-40B4-BE49-F238E27FC236}">
                <a16:creationId xmlns:a16="http://schemas.microsoft.com/office/drawing/2014/main" id="{E73F551F-AE95-4829-9993-983D91FCD024}"/>
              </a:ext>
            </a:extLst>
          </p:cNvPr>
          <p:cNvGrpSpPr>
            <a:grpSpLocks noChangeAspect="1"/>
          </p:cNvGrpSpPr>
          <p:nvPr/>
        </p:nvGrpSpPr>
        <p:grpSpPr>
          <a:xfrm>
            <a:off x="311719" y="1213102"/>
            <a:ext cx="814230" cy="573100"/>
            <a:chOff x="2136458" y="2424677"/>
            <a:chExt cx="1012952" cy="798378"/>
          </a:xfrm>
        </p:grpSpPr>
        <p:sp>
          <p:nvSpPr>
            <p:cNvPr id="52" name="Cylinder 51">
              <a:extLst>
                <a:ext uri="{FF2B5EF4-FFF2-40B4-BE49-F238E27FC236}">
                  <a16:creationId xmlns:a16="http://schemas.microsoft.com/office/drawing/2014/main" id="{75A02E8C-8547-4C80-B484-14E49AA40313}"/>
                </a:ext>
              </a:extLst>
            </p:cNvPr>
            <p:cNvSpPr/>
            <p:nvPr/>
          </p:nvSpPr>
          <p:spPr bwMode="auto">
            <a:xfrm>
              <a:off x="2388050" y="2955252"/>
              <a:ext cx="63941" cy="216024"/>
            </a:xfrm>
            <a:prstGeom prst="can">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53" name="Cylinder 52">
              <a:extLst>
                <a:ext uri="{FF2B5EF4-FFF2-40B4-BE49-F238E27FC236}">
                  <a16:creationId xmlns:a16="http://schemas.microsoft.com/office/drawing/2014/main" id="{C7E2E3BD-0C39-417D-9DAD-3B44CD37C640}"/>
                </a:ext>
              </a:extLst>
            </p:cNvPr>
            <p:cNvSpPr/>
            <p:nvPr/>
          </p:nvSpPr>
          <p:spPr bwMode="auto">
            <a:xfrm>
              <a:off x="2642721" y="2906550"/>
              <a:ext cx="63941" cy="216024"/>
            </a:xfrm>
            <a:prstGeom prst="can">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54" name="Cylinder 53">
              <a:extLst>
                <a:ext uri="{FF2B5EF4-FFF2-40B4-BE49-F238E27FC236}">
                  <a16:creationId xmlns:a16="http://schemas.microsoft.com/office/drawing/2014/main" id="{784EE229-4521-4C4A-B53A-0D86CFF7A27C}"/>
                </a:ext>
              </a:extLst>
            </p:cNvPr>
            <p:cNvSpPr/>
            <p:nvPr/>
          </p:nvSpPr>
          <p:spPr bwMode="auto">
            <a:xfrm>
              <a:off x="2844605" y="2956606"/>
              <a:ext cx="63941" cy="216024"/>
            </a:xfrm>
            <a:prstGeom prst="can">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55" name="Cylinder 54">
              <a:extLst>
                <a:ext uri="{FF2B5EF4-FFF2-40B4-BE49-F238E27FC236}">
                  <a16:creationId xmlns:a16="http://schemas.microsoft.com/office/drawing/2014/main" id="{92C86199-66AD-4F57-A30D-7458D490F348}"/>
                </a:ext>
              </a:extLst>
            </p:cNvPr>
            <p:cNvSpPr/>
            <p:nvPr/>
          </p:nvSpPr>
          <p:spPr bwMode="auto">
            <a:xfrm>
              <a:off x="2578780" y="2941203"/>
              <a:ext cx="63941" cy="281852"/>
            </a:xfrm>
            <a:prstGeom prst="can">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pic>
          <p:nvPicPr>
            <p:cNvPr id="56" name="Content Placeholder 4">
              <a:extLst>
                <a:ext uri="{FF2B5EF4-FFF2-40B4-BE49-F238E27FC236}">
                  <a16:creationId xmlns:a16="http://schemas.microsoft.com/office/drawing/2014/main" id="{7A47CC01-587B-4C97-A666-A2736C1953DF}"/>
                </a:ext>
              </a:extLst>
            </p:cNvPr>
            <p:cNvPicPr preferRelativeResize="0">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2136458" y="2424677"/>
              <a:ext cx="1012952" cy="659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a:extLst>
              <a:ext uri="{FF2B5EF4-FFF2-40B4-BE49-F238E27FC236}">
                <a16:creationId xmlns:a16="http://schemas.microsoft.com/office/drawing/2014/main" id="{8A7EB9C9-2261-4205-91BB-8EE4B8E1DBF4}"/>
              </a:ext>
            </a:extLst>
          </p:cNvPr>
          <p:cNvSpPr txBox="1"/>
          <p:nvPr/>
        </p:nvSpPr>
        <p:spPr>
          <a:xfrm>
            <a:off x="7172194" y="799544"/>
            <a:ext cx="1174744" cy="310912"/>
          </a:xfrm>
          <a:prstGeom prst="rect">
            <a:avLst/>
          </a:prstGeom>
          <a:noFill/>
        </p:spPr>
        <p:txBody>
          <a:bodyPr wrap="none" lIns="0" tIns="36000" rIns="0" bIns="36000" rtlCol="0">
            <a:spAutoFit/>
          </a:bodyPr>
          <a:lstStyle/>
          <a:p>
            <a:r>
              <a:rPr lang="en-GB" sz="1700" b="1" dirty="0"/>
              <a:t>Renewables</a:t>
            </a:r>
          </a:p>
        </p:txBody>
      </p:sp>
      <p:pic>
        <p:nvPicPr>
          <p:cNvPr id="22" name="Picture 21">
            <a:extLst>
              <a:ext uri="{FF2B5EF4-FFF2-40B4-BE49-F238E27FC236}">
                <a16:creationId xmlns:a16="http://schemas.microsoft.com/office/drawing/2014/main" id="{A2CAE1EB-049B-4A75-B924-AB7ED0AE96A1}"/>
              </a:ext>
            </a:extLst>
          </p:cNvPr>
          <p:cNvPicPr>
            <a:picLocks/>
          </p:cNvPicPr>
          <p:nvPr/>
        </p:nvPicPr>
        <p:blipFill rotWithShape="1">
          <a:blip r:embed="rId13" cstate="print">
            <a:extLst>
              <a:ext uri="{28A0092B-C50C-407E-A947-70E740481C1C}">
                <a14:useLocalDpi xmlns:a14="http://schemas.microsoft.com/office/drawing/2010/main" val="0"/>
              </a:ext>
            </a:extLst>
          </a:blip>
          <a:srcRect/>
          <a:stretch/>
        </p:blipFill>
        <p:spPr>
          <a:xfrm>
            <a:off x="6904362" y="1213575"/>
            <a:ext cx="741483" cy="664118"/>
          </a:xfrm>
          <a:prstGeom prst="rect">
            <a:avLst/>
          </a:prstGeom>
        </p:spPr>
      </p:pic>
      <p:sp>
        <p:nvSpPr>
          <p:cNvPr id="23" name="TextBox 22">
            <a:extLst>
              <a:ext uri="{FF2B5EF4-FFF2-40B4-BE49-F238E27FC236}">
                <a16:creationId xmlns:a16="http://schemas.microsoft.com/office/drawing/2014/main" id="{A784E835-9F17-40F8-8B3F-83E2805E5D98}"/>
              </a:ext>
            </a:extLst>
          </p:cNvPr>
          <p:cNvSpPr txBox="1"/>
          <p:nvPr/>
        </p:nvSpPr>
        <p:spPr>
          <a:xfrm>
            <a:off x="6855966" y="1752612"/>
            <a:ext cx="875240"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OFFSHORE </a:t>
            </a:r>
          </a:p>
          <a:p>
            <a:pPr algn="ctr"/>
            <a:r>
              <a:rPr lang="en-GB" sz="1000" dirty="0">
                <a:latin typeface="Arial" panose="020B0604020202020204" pitchFamily="34" charset="0"/>
                <a:cs typeface="Arial" panose="020B0604020202020204" pitchFamily="34" charset="0"/>
              </a:rPr>
              <a:t>VIND TURBIN </a:t>
            </a:r>
          </a:p>
          <a:p>
            <a:pPr algn="ctr"/>
            <a:r>
              <a:rPr lang="en-GB" sz="1000" dirty="0">
                <a:latin typeface="Arial" panose="020B0604020202020204" pitchFamily="34" charset="0"/>
                <a:cs typeface="Arial" panose="020B0604020202020204" pitchFamily="34" charset="0"/>
              </a:rPr>
              <a:t>PLATFORMER</a:t>
            </a:r>
          </a:p>
        </p:txBody>
      </p:sp>
      <p:grpSp>
        <p:nvGrpSpPr>
          <p:cNvPr id="30" name="Group 29">
            <a:extLst>
              <a:ext uri="{FF2B5EF4-FFF2-40B4-BE49-F238E27FC236}">
                <a16:creationId xmlns:a16="http://schemas.microsoft.com/office/drawing/2014/main" id="{F59C3850-6F04-413E-915F-ACC5016030F1}"/>
              </a:ext>
            </a:extLst>
          </p:cNvPr>
          <p:cNvGrpSpPr/>
          <p:nvPr/>
        </p:nvGrpSpPr>
        <p:grpSpPr>
          <a:xfrm>
            <a:off x="7988341" y="1212710"/>
            <a:ext cx="316545" cy="612018"/>
            <a:chOff x="4898019" y="2307692"/>
            <a:chExt cx="590625" cy="1171776"/>
          </a:xfrm>
        </p:grpSpPr>
        <p:pic>
          <p:nvPicPr>
            <p:cNvPr id="31" name="Picture 30">
              <a:extLst>
                <a:ext uri="{FF2B5EF4-FFF2-40B4-BE49-F238E27FC236}">
                  <a16:creationId xmlns:a16="http://schemas.microsoft.com/office/drawing/2014/main" id="{E2377C3C-5023-4214-ADD5-F068A018E4C5}"/>
                </a:ext>
              </a:extLst>
            </p:cNvPr>
            <p:cNvPicPr>
              <a:picLocks/>
            </p:cNvPicPr>
            <p:nvPr/>
          </p:nvPicPr>
          <p:blipFill rotWithShape="1">
            <a:blip r:embed="rId14" cstate="print">
              <a:extLst>
                <a:ext uri="{28A0092B-C50C-407E-A947-70E740481C1C}">
                  <a14:useLocalDpi xmlns:a14="http://schemas.microsoft.com/office/drawing/2010/main" val="0"/>
                </a:ext>
              </a:extLst>
            </a:blip>
            <a:srcRect/>
            <a:stretch/>
          </p:blipFill>
          <p:spPr>
            <a:xfrm>
              <a:off x="4917479" y="2619784"/>
              <a:ext cx="438522" cy="859684"/>
            </a:xfrm>
            <a:prstGeom prst="rect">
              <a:avLst/>
            </a:prstGeom>
          </p:spPr>
        </p:pic>
        <p:sp>
          <p:nvSpPr>
            <p:cNvPr id="32" name="Cube 31">
              <a:extLst>
                <a:ext uri="{FF2B5EF4-FFF2-40B4-BE49-F238E27FC236}">
                  <a16:creationId xmlns:a16="http://schemas.microsoft.com/office/drawing/2014/main" id="{345D91E8-9E0D-4089-A32A-731ECB978E18}"/>
                </a:ext>
              </a:extLst>
            </p:cNvPr>
            <p:cNvSpPr/>
            <p:nvPr/>
          </p:nvSpPr>
          <p:spPr bwMode="auto">
            <a:xfrm>
              <a:off x="4898019" y="2307692"/>
              <a:ext cx="590625" cy="432048"/>
            </a:xfrm>
            <a:prstGeom prst="cube">
              <a:avLst>
                <a:gd name="adj" fmla="val 35288"/>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33" name="Lightning Bolt 32">
              <a:extLst>
                <a:ext uri="{FF2B5EF4-FFF2-40B4-BE49-F238E27FC236}">
                  <a16:creationId xmlns:a16="http://schemas.microsoft.com/office/drawing/2014/main" id="{387138D5-EF00-4FE3-8C0C-580A22A0145E}"/>
                </a:ext>
              </a:extLst>
            </p:cNvPr>
            <p:cNvSpPr/>
            <p:nvPr/>
          </p:nvSpPr>
          <p:spPr bwMode="auto">
            <a:xfrm rot="21038257">
              <a:off x="4992724" y="2496977"/>
              <a:ext cx="288032" cy="239998"/>
            </a:xfrm>
            <a:prstGeom prst="lightningBolt">
              <a:avLst/>
            </a:prstGeom>
            <a:solidFill>
              <a:schemeClr val="bg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grpSp>
      <p:grpSp>
        <p:nvGrpSpPr>
          <p:cNvPr id="34" name="Group 33">
            <a:extLst>
              <a:ext uri="{FF2B5EF4-FFF2-40B4-BE49-F238E27FC236}">
                <a16:creationId xmlns:a16="http://schemas.microsoft.com/office/drawing/2014/main" id="{038367A3-8A9D-415D-90C9-6C61B620B866}"/>
              </a:ext>
            </a:extLst>
          </p:cNvPr>
          <p:cNvGrpSpPr/>
          <p:nvPr/>
        </p:nvGrpSpPr>
        <p:grpSpPr>
          <a:xfrm>
            <a:off x="8455254" y="1193220"/>
            <a:ext cx="418101" cy="470858"/>
            <a:chOff x="7193296" y="2893580"/>
            <a:chExt cx="648072" cy="868383"/>
          </a:xfrm>
        </p:grpSpPr>
        <p:pic>
          <p:nvPicPr>
            <p:cNvPr id="35" name="Content Placeholder 4">
              <a:extLst>
                <a:ext uri="{FF2B5EF4-FFF2-40B4-BE49-F238E27FC236}">
                  <a16:creationId xmlns:a16="http://schemas.microsoft.com/office/drawing/2014/main" id="{B20FAC07-C803-47C8-A509-B9F0DCF58FEA}"/>
                </a:ext>
              </a:extLst>
            </p:cNvPr>
            <p:cNvPicPr>
              <a:picLocks/>
            </p:cNvPicPr>
            <p:nvPr/>
          </p:nvPicPr>
          <p:blipFill rotWithShape="1">
            <a:blip r:embed="rId15" cstate="print">
              <a:extLst>
                <a:ext uri="{28A0092B-C50C-407E-A947-70E740481C1C}">
                  <a14:useLocalDpi xmlns:a14="http://schemas.microsoft.com/office/drawing/2010/main" val="0"/>
                </a:ext>
              </a:extLst>
            </a:blip>
            <a:srcRect t="37173"/>
            <a:stretch/>
          </p:blipFill>
          <p:spPr>
            <a:xfrm>
              <a:off x="7193296" y="3219822"/>
              <a:ext cx="591220" cy="542141"/>
            </a:xfrm>
            <a:prstGeom prst="rect">
              <a:avLst/>
            </a:prstGeom>
          </p:spPr>
        </p:pic>
        <p:sp>
          <p:nvSpPr>
            <p:cNvPr id="36" name="Cube 35">
              <a:extLst>
                <a:ext uri="{FF2B5EF4-FFF2-40B4-BE49-F238E27FC236}">
                  <a16:creationId xmlns:a16="http://schemas.microsoft.com/office/drawing/2014/main" id="{C384C1B8-E8C7-46EF-87EF-9823DDA6313B}"/>
                </a:ext>
              </a:extLst>
            </p:cNvPr>
            <p:cNvSpPr/>
            <p:nvPr/>
          </p:nvSpPr>
          <p:spPr bwMode="auto">
            <a:xfrm>
              <a:off x="7193296" y="2893580"/>
              <a:ext cx="648072" cy="405868"/>
            </a:xfrm>
            <a:prstGeom prst="cube">
              <a:avLst>
                <a:gd name="adj" fmla="val 35288"/>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sp>
          <p:nvSpPr>
            <p:cNvPr id="37" name="Lightning Bolt 36">
              <a:extLst>
                <a:ext uri="{FF2B5EF4-FFF2-40B4-BE49-F238E27FC236}">
                  <a16:creationId xmlns:a16="http://schemas.microsoft.com/office/drawing/2014/main" id="{963974AC-CB31-4174-9414-BE300833D70B}"/>
                </a:ext>
              </a:extLst>
            </p:cNvPr>
            <p:cNvSpPr/>
            <p:nvPr/>
          </p:nvSpPr>
          <p:spPr bwMode="auto">
            <a:xfrm rot="21038257">
              <a:off x="7253900" y="3055311"/>
              <a:ext cx="288032" cy="239998"/>
            </a:xfrm>
            <a:prstGeom prst="lightningBolt">
              <a:avLst/>
            </a:prstGeom>
            <a:solidFill>
              <a:schemeClr val="bg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err="1">
                <a:solidFill>
                  <a:schemeClr val="bg1"/>
                </a:solidFill>
              </a:endParaRPr>
            </a:p>
          </p:txBody>
        </p:sp>
      </p:grpSp>
      <p:sp>
        <p:nvSpPr>
          <p:cNvPr id="38" name="TextBox 37">
            <a:extLst>
              <a:ext uri="{FF2B5EF4-FFF2-40B4-BE49-F238E27FC236}">
                <a16:creationId xmlns:a16="http://schemas.microsoft.com/office/drawing/2014/main" id="{D6DB5BB3-8470-432D-8C32-519466233ADC}"/>
              </a:ext>
            </a:extLst>
          </p:cNvPr>
          <p:cNvSpPr txBox="1"/>
          <p:nvPr/>
        </p:nvSpPr>
        <p:spPr>
          <a:xfrm>
            <a:off x="7795981" y="1798127"/>
            <a:ext cx="1168589" cy="534368"/>
          </a:xfrm>
          <a:prstGeom prst="rect">
            <a:avLst/>
          </a:prstGeom>
          <a:noFill/>
        </p:spPr>
        <p:txBody>
          <a:bodyPr wrap="none" lIns="0" tIns="36000" rIns="0" bIns="36000" rtlCol="0">
            <a:spAutoFit/>
          </a:bodyPr>
          <a:lstStyle/>
          <a:p>
            <a:pPr algn="ctr"/>
            <a:r>
              <a:rPr lang="en-GB" sz="1000" dirty="0">
                <a:latin typeface="Arial" panose="020B0604020202020204" pitchFamily="34" charset="0"/>
                <a:cs typeface="Arial" panose="020B0604020202020204" pitchFamily="34" charset="0"/>
              </a:rPr>
              <a:t>OFFSHORE VIND </a:t>
            </a:r>
          </a:p>
          <a:p>
            <a:pPr algn="ctr"/>
            <a:r>
              <a:rPr lang="en-GB" sz="1000" dirty="0">
                <a:latin typeface="Arial" panose="020B0604020202020204" pitchFamily="34" charset="0"/>
                <a:cs typeface="Arial" panose="020B0604020202020204" pitchFamily="34" charset="0"/>
              </a:rPr>
              <a:t>TRANSFORMATOR</a:t>
            </a:r>
          </a:p>
          <a:p>
            <a:pPr algn="ctr"/>
            <a:r>
              <a:rPr lang="en-GB" sz="1000" dirty="0">
                <a:latin typeface="Arial" panose="020B0604020202020204" pitchFamily="34" charset="0"/>
                <a:cs typeface="Arial" panose="020B0604020202020204" pitchFamily="34" charset="0"/>
              </a:rPr>
              <a:t>PLATFORMER</a:t>
            </a:r>
          </a:p>
        </p:txBody>
      </p:sp>
      <p:sp>
        <p:nvSpPr>
          <p:cNvPr id="57" name="Shape 56">
            <a:extLst>
              <a:ext uri="{FF2B5EF4-FFF2-40B4-BE49-F238E27FC236}">
                <a16:creationId xmlns:a16="http://schemas.microsoft.com/office/drawing/2014/main" id="{D79B49F2-2422-491A-97CC-F33622EC6764}"/>
              </a:ext>
            </a:extLst>
          </p:cNvPr>
          <p:cNvSpPr/>
          <p:nvPr/>
        </p:nvSpPr>
        <p:spPr>
          <a:xfrm>
            <a:off x="8156857" y="2540054"/>
            <a:ext cx="464986" cy="199438"/>
          </a:xfrm>
          <a:prstGeom prst="funnel">
            <a:avLst/>
          </a:prstGeom>
          <a:solidFill>
            <a:schemeClr val="accent1">
              <a:alpha val="40000"/>
            </a:schemeClr>
          </a:solidFill>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58" name="Flowchart: Connector 57">
            <a:extLst>
              <a:ext uri="{FF2B5EF4-FFF2-40B4-BE49-F238E27FC236}">
                <a16:creationId xmlns:a16="http://schemas.microsoft.com/office/drawing/2014/main" id="{FC2B540B-5C5B-4A8A-8BE7-D968FA17F060}"/>
              </a:ext>
            </a:extLst>
          </p:cNvPr>
          <p:cNvSpPr/>
          <p:nvPr/>
        </p:nvSpPr>
        <p:spPr bwMode="auto">
          <a:xfrm>
            <a:off x="8352833" y="2629696"/>
            <a:ext cx="61433" cy="70404"/>
          </a:xfrm>
          <a:prstGeom prst="flowChartConnector">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59" name="Flowchart: Connector 58">
            <a:extLst>
              <a:ext uri="{FF2B5EF4-FFF2-40B4-BE49-F238E27FC236}">
                <a16:creationId xmlns:a16="http://schemas.microsoft.com/office/drawing/2014/main" id="{DC3D9B11-8A74-4018-8F1E-5399085655DD}"/>
              </a:ext>
            </a:extLst>
          </p:cNvPr>
          <p:cNvSpPr/>
          <p:nvPr/>
        </p:nvSpPr>
        <p:spPr bwMode="auto">
          <a:xfrm>
            <a:off x="8299579" y="2517563"/>
            <a:ext cx="61433" cy="70404"/>
          </a:xfrm>
          <a:prstGeom prst="flowChartConnector">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60" name="Flowchart: Connector 59">
            <a:extLst>
              <a:ext uri="{FF2B5EF4-FFF2-40B4-BE49-F238E27FC236}">
                <a16:creationId xmlns:a16="http://schemas.microsoft.com/office/drawing/2014/main" id="{A3829557-34EA-4731-A455-542ABE85E87C}"/>
              </a:ext>
            </a:extLst>
          </p:cNvPr>
          <p:cNvSpPr/>
          <p:nvPr/>
        </p:nvSpPr>
        <p:spPr bwMode="auto">
          <a:xfrm>
            <a:off x="8418949" y="2707446"/>
            <a:ext cx="61433" cy="70404"/>
          </a:xfrm>
          <a:prstGeom prst="flowChartConnector">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61" name="Flowchart: Connector 60">
            <a:extLst>
              <a:ext uri="{FF2B5EF4-FFF2-40B4-BE49-F238E27FC236}">
                <a16:creationId xmlns:a16="http://schemas.microsoft.com/office/drawing/2014/main" id="{0174C21D-C2DB-4BE4-BAA3-4DB3511CBDF7}"/>
              </a:ext>
            </a:extLst>
          </p:cNvPr>
          <p:cNvSpPr/>
          <p:nvPr/>
        </p:nvSpPr>
        <p:spPr bwMode="auto">
          <a:xfrm>
            <a:off x="8438066" y="2448644"/>
            <a:ext cx="61433" cy="70404"/>
          </a:xfrm>
          <a:prstGeom prst="flowChartConnector">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62" name="Cube 61">
            <a:extLst>
              <a:ext uri="{FF2B5EF4-FFF2-40B4-BE49-F238E27FC236}">
                <a16:creationId xmlns:a16="http://schemas.microsoft.com/office/drawing/2014/main" id="{2E516973-0A42-4520-A79B-3150D7C9329D}"/>
              </a:ext>
            </a:extLst>
          </p:cNvPr>
          <p:cNvSpPr/>
          <p:nvPr/>
        </p:nvSpPr>
        <p:spPr bwMode="auto">
          <a:xfrm>
            <a:off x="8365639" y="2764337"/>
            <a:ext cx="79677" cy="70160"/>
          </a:xfrm>
          <a:prstGeom prst="cub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796" indent="-177796" defTabSz="266693" fontAlgn="base">
              <a:lnSpc>
                <a:spcPct val="90000"/>
              </a:lnSpc>
              <a:spcBef>
                <a:spcPct val="0"/>
              </a:spcBef>
              <a:spcAft>
                <a:spcPct val="0"/>
              </a:spcAft>
              <a:buBlip>
                <a:blip r:embed="rId11"/>
              </a:buBlip>
            </a:pPr>
            <a:endParaRPr lang="en-GB">
              <a:solidFill>
                <a:schemeClr val="bg1"/>
              </a:solidFill>
            </a:endParaRPr>
          </a:p>
        </p:txBody>
      </p:sp>
      <p:sp>
        <p:nvSpPr>
          <p:cNvPr id="63" name="TextBox 62">
            <a:extLst>
              <a:ext uri="{FF2B5EF4-FFF2-40B4-BE49-F238E27FC236}">
                <a16:creationId xmlns:a16="http://schemas.microsoft.com/office/drawing/2014/main" id="{3C053B2E-8CDB-480D-B146-D6363E1A4AF3}"/>
              </a:ext>
            </a:extLst>
          </p:cNvPr>
          <p:cNvSpPr txBox="1"/>
          <p:nvPr/>
        </p:nvSpPr>
        <p:spPr>
          <a:xfrm>
            <a:off x="8154929" y="2822618"/>
            <a:ext cx="562654" cy="534368"/>
          </a:xfrm>
          <a:prstGeom prst="rect">
            <a:avLst/>
          </a:prstGeom>
          <a:noFill/>
        </p:spPr>
        <p:txBody>
          <a:bodyPr wrap="none" lIns="0" tIns="36000" rIns="0" bIns="36000" rtlCol="0">
            <a:spAutoFit/>
          </a:bodyPr>
          <a:lstStyle/>
          <a:p>
            <a:pPr algn="ctr"/>
            <a:r>
              <a:rPr lang="en-GB" sz="1000" dirty="0"/>
              <a:t>CO</a:t>
            </a:r>
            <a:r>
              <a:rPr lang="en-GB" sz="1000" baseline="-25000" dirty="0"/>
              <a:t>2 </a:t>
            </a:r>
            <a:r>
              <a:rPr lang="en-GB" sz="1000" dirty="0">
                <a:latin typeface="Arial" panose="020B0604020202020204" pitchFamily="34" charset="0"/>
                <a:cs typeface="Arial" panose="020B0604020202020204" pitchFamily="34" charset="0"/>
              </a:rPr>
              <a:t> </a:t>
            </a:r>
          </a:p>
          <a:p>
            <a:pPr algn="ctr"/>
            <a:r>
              <a:rPr lang="en-GB" sz="1000" dirty="0">
                <a:latin typeface="Arial" panose="020B0604020202020204" pitchFamily="34" charset="0"/>
                <a:cs typeface="Arial" panose="020B0604020202020204" pitchFamily="34" charset="0"/>
              </a:rPr>
              <a:t>FANGST-</a:t>
            </a:r>
          </a:p>
          <a:p>
            <a:pPr algn="ctr"/>
            <a:r>
              <a:rPr lang="en-GB" sz="1000" dirty="0">
                <a:latin typeface="Arial" panose="020B0604020202020204" pitchFamily="34" charset="0"/>
                <a:cs typeface="Arial" panose="020B0604020202020204" pitchFamily="34" charset="0"/>
              </a:rPr>
              <a:t>ANLEGG</a:t>
            </a:r>
          </a:p>
        </p:txBody>
      </p:sp>
      <p:pic>
        <p:nvPicPr>
          <p:cNvPr id="64" name="Picture 63" descr="A picture containing vector graphics, text&#10;&#10;Description automatically generated">
            <a:extLst>
              <a:ext uri="{FF2B5EF4-FFF2-40B4-BE49-F238E27FC236}">
                <a16:creationId xmlns:a16="http://schemas.microsoft.com/office/drawing/2014/main" id="{B130296B-6721-43DE-B998-777817300AE7}"/>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041977" y="2347306"/>
            <a:ext cx="498730" cy="412524"/>
          </a:xfrm>
          <a:prstGeom prst="rect">
            <a:avLst/>
          </a:prstGeom>
        </p:spPr>
      </p:pic>
      <p:sp>
        <p:nvSpPr>
          <p:cNvPr id="65" name="TextBox 64">
            <a:extLst>
              <a:ext uri="{FF2B5EF4-FFF2-40B4-BE49-F238E27FC236}">
                <a16:creationId xmlns:a16="http://schemas.microsoft.com/office/drawing/2014/main" id="{D4E2F359-E24E-41A7-9230-00AEDBFF7C0F}"/>
              </a:ext>
            </a:extLst>
          </p:cNvPr>
          <p:cNvSpPr txBox="1"/>
          <p:nvPr/>
        </p:nvSpPr>
        <p:spPr>
          <a:xfrm>
            <a:off x="6746612" y="2872010"/>
            <a:ext cx="1168587" cy="534368"/>
          </a:xfrm>
          <a:prstGeom prst="rect">
            <a:avLst/>
          </a:prstGeom>
          <a:noFill/>
        </p:spPr>
        <p:txBody>
          <a:bodyPr wrap="square" lIns="0" tIns="36000" rIns="0" bIns="36000" rtlCol="0">
            <a:spAutoFit/>
          </a:bodyPr>
          <a:lstStyle/>
          <a:p>
            <a:pPr algn="ctr"/>
            <a:r>
              <a:rPr lang="en-GB" sz="1000" dirty="0">
                <a:latin typeface="Arial" panose="020B0604020202020204" pitchFamily="34" charset="0"/>
                <a:cs typeface="Arial" panose="020B0604020202020204" pitchFamily="34" charset="0"/>
              </a:rPr>
              <a:t>HYDROGEN OG</a:t>
            </a:r>
          </a:p>
          <a:p>
            <a:pPr algn="ctr"/>
            <a:r>
              <a:rPr lang="en-GB" sz="1000" dirty="0">
                <a:latin typeface="Arial" panose="020B0604020202020204" pitchFamily="34" charset="0"/>
                <a:cs typeface="Arial" panose="020B0604020202020204" pitchFamily="34" charset="0"/>
              </a:rPr>
              <a:t> BIODRIVSTOFF</a:t>
            </a:r>
          </a:p>
          <a:p>
            <a:pPr algn="ctr"/>
            <a:r>
              <a:rPr lang="en-GB" sz="1000" dirty="0">
                <a:latin typeface="Arial" panose="020B0604020202020204" pitchFamily="34" charset="0"/>
                <a:cs typeface="Arial" panose="020B0604020202020204" pitchFamily="34" charset="0"/>
              </a:rPr>
              <a:t>- ANLEGG</a:t>
            </a:r>
          </a:p>
        </p:txBody>
      </p:sp>
      <p:sp>
        <p:nvSpPr>
          <p:cNvPr id="71" name="TextBox 70">
            <a:extLst>
              <a:ext uri="{FF2B5EF4-FFF2-40B4-BE49-F238E27FC236}">
                <a16:creationId xmlns:a16="http://schemas.microsoft.com/office/drawing/2014/main" id="{9AD2F266-95E3-48E8-B7E2-663CC35F2EF6}"/>
              </a:ext>
            </a:extLst>
          </p:cNvPr>
          <p:cNvSpPr txBox="1"/>
          <p:nvPr/>
        </p:nvSpPr>
        <p:spPr>
          <a:xfrm>
            <a:off x="700573" y="3757130"/>
            <a:ext cx="8315239" cy="996033"/>
          </a:xfrm>
          <a:prstGeom prst="rect">
            <a:avLst/>
          </a:prstGeom>
          <a:noFill/>
        </p:spPr>
        <p:txBody>
          <a:bodyPr wrap="square" lIns="0" tIns="36000" rIns="0" bIns="36000" rtlCol="0">
            <a:spAutoFit/>
          </a:bodyPr>
          <a:lstStyle/>
          <a:p>
            <a:pPr marL="177800" indent="-177800">
              <a:buFont typeface="Wingdings" panose="05000000000000000000" pitchFamily="2" charset="2"/>
              <a:buChar char="§"/>
            </a:pPr>
            <a:r>
              <a:rPr lang="nb-NO" sz="1200" dirty="0"/>
              <a:t>Offshore vindkraft prosjekter, prospekter for både mindre enheter og for større konverteringsplattformer</a:t>
            </a:r>
          </a:p>
          <a:p>
            <a:pPr marL="177800" indent="-177800">
              <a:buFont typeface="Wingdings" panose="05000000000000000000" pitchFamily="2" charset="2"/>
              <a:buChar char="§"/>
            </a:pPr>
            <a:r>
              <a:rPr lang="nb-NO" sz="1200" dirty="0"/>
              <a:t>CCS-relaterte anlegg, inkludert </a:t>
            </a:r>
            <a:r>
              <a:rPr lang="nb-NO" sz="1200" dirty="0" err="1"/>
              <a:t>MoU</a:t>
            </a:r>
            <a:r>
              <a:rPr lang="nb-NO" sz="1200" dirty="0"/>
              <a:t> med Fortum ang. mulig anlegg på Klemetsrud</a:t>
            </a:r>
          </a:p>
          <a:p>
            <a:pPr marL="177800" indent="-177800">
              <a:buFont typeface="Wingdings" panose="05000000000000000000" pitchFamily="2" charset="2"/>
              <a:buChar char="§"/>
            </a:pPr>
            <a:r>
              <a:rPr lang="nb-NO" sz="1200" dirty="0"/>
              <a:t>Havbruks-relaterte prosjekter</a:t>
            </a:r>
          </a:p>
          <a:p>
            <a:pPr marL="177800" indent="-177800">
              <a:buFont typeface="Wingdings" panose="05000000000000000000" pitchFamily="2" charset="2"/>
              <a:buChar char="§"/>
            </a:pPr>
            <a:r>
              <a:rPr lang="nb-NO" sz="1200" dirty="0"/>
              <a:t>Gjenvinning av utrangerte offshoreinstallasjoner</a:t>
            </a:r>
          </a:p>
          <a:p>
            <a:pPr marL="177800" indent="-177800">
              <a:buFont typeface="Wingdings" panose="05000000000000000000" pitchFamily="2" charset="2"/>
              <a:buChar char="§"/>
            </a:pPr>
            <a:r>
              <a:rPr lang="nb-NO" sz="1200" dirty="0"/>
              <a:t>Etc. </a:t>
            </a:r>
          </a:p>
        </p:txBody>
      </p:sp>
      <p:sp>
        <p:nvSpPr>
          <p:cNvPr id="49" name="TextBox 48">
            <a:extLst>
              <a:ext uri="{FF2B5EF4-FFF2-40B4-BE49-F238E27FC236}">
                <a16:creationId xmlns:a16="http://schemas.microsoft.com/office/drawing/2014/main" id="{ADD43BDB-0299-426C-ABE3-C9D791DA77D5}"/>
              </a:ext>
            </a:extLst>
          </p:cNvPr>
          <p:cNvSpPr txBox="1"/>
          <p:nvPr/>
        </p:nvSpPr>
        <p:spPr>
          <a:xfrm>
            <a:off x="485001" y="3462364"/>
            <a:ext cx="7841762" cy="318924"/>
          </a:xfrm>
          <a:prstGeom prst="rect">
            <a:avLst/>
          </a:prstGeom>
          <a:noFill/>
        </p:spPr>
        <p:txBody>
          <a:bodyPr wrap="none" lIns="0" tIns="36000" rIns="0" bIns="36000" rtlCol="0">
            <a:spAutoFit/>
          </a:bodyPr>
          <a:lstStyle/>
          <a:p>
            <a:r>
              <a:rPr lang="nb-NO" sz="1600" b="1" dirty="0">
                <a:solidFill>
                  <a:schemeClr val="accent1"/>
                </a:solidFill>
              </a:rPr>
              <a:t>Posisjonering for flere mulige nye kontrakter pågår, inkludert i grønne næringer:</a:t>
            </a:r>
          </a:p>
        </p:txBody>
      </p:sp>
      <p:sp>
        <p:nvSpPr>
          <p:cNvPr id="3" name="Rectangle 2">
            <a:extLst>
              <a:ext uri="{FF2B5EF4-FFF2-40B4-BE49-F238E27FC236}">
                <a16:creationId xmlns:a16="http://schemas.microsoft.com/office/drawing/2014/main" id="{68A2CD11-7237-469B-85A4-E9AA99231088}"/>
              </a:ext>
            </a:extLst>
          </p:cNvPr>
          <p:cNvSpPr/>
          <p:nvPr/>
        </p:nvSpPr>
        <p:spPr bwMode="auto">
          <a:xfrm>
            <a:off x="189791" y="803890"/>
            <a:ext cx="8817025" cy="2596535"/>
          </a:xfrm>
          <a:prstGeom prst="rect">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11"/>
              </a:buBlip>
              <a:tabLst/>
            </a:pPr>
            <a:endParaRPr kumimoji="0" lang="en-GB" sz="1800" b="0" i="0" u="none" strike="noStrike" cap="none" normalizeH="0" baseline="0" dirty="0" err="1">
              <a:ln>
                <a:noFill/>
              </a:ln>
              <a:solidFill>
                <a:schemeClr val="bg1"/>
              </a:solidFill>
              <a:effectLst/>
              <a:latin typeface="+mn-lt"/>
            </a:endParaRPr>
          </a:p>
        </p:txBody>
      </p:sp>
      <p:cxnSp>
        <p:nvCxnSpPr>
          <p:cNvPr id="67" name="Straight Connector 66">
            <a:extLst>
              <a:ext uri="{FF2B5EF4-FFF2-40B4-BE49-F238E27FC236}">
                <a16:creationId xmlns:a16="http://schemas.microsoft.com/office/drawing/2014/main" id="{0E9954C0-CB09-41F6-A97B-E5FB35AE99BB}"/>
              </a:ext>
            </a:extLst>
          </p:cNvPr>
          <p:cNvCxnSpPr>
            <a:cxnSpLocks/>
          </p:cNvCxnSpPr>
          <p:nvPr/>
        </p:nvCxnSpPr>
        <p:spPr bwMode="auto">
          <a:xfrm>
            <a:off x="6756574" y="734396"/>
            <a:ext cx="0" cy="2663276"/>
          </a:xfrm>
          <a:prstGeom prst="line">
            <a:avLst/>
          </a:prstGeom>
          <a:solidFill>
            <a:srgbClr val="66CDD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55DD94-2C65-4799-83C3-3E0463917396}"/>
              </a:ext>
            </a:extLst>
          </p:cNvPr>
          <p:cNvCxnSpPr/>
          <p:nvPr/>
        </p:nvCxnSpPr>
        <p:spPr bwMode="auto">
          <a:xfrm>
            <a:off x="189791" y="1098550"/>
            <a:ext cx="8817025" cy="0"/>
          </a:xfrm>
          <a:prstGeom prst="line">
            <a:avLst/>
          </a:prstGeom>
          <a:solidFill>
            <a:srgbClr val="66CDD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Slide Number Placeholder 2">
            <a:extLst>
              <a:ext uri="{FF2B5EF4-FFF2-40B4-BE49-F238E27FC236}">
                <a16:creationId xmlns:a16="http://schemas.microsoft.com/office/drawing/2014/main" id="{132942E4-7461-47D5-9683-1BD4CC3E7328}"/>
              </a:ext>
            </a:extLst>
          </p:cNvPr>
          <p:cNvSpPr>
            <a:spLocks noGrp="1"/>
          </p:cNvSpPr>
          <p:nvPr>
            <p:ph type="sldNum" sz="quarter" idx="10"/>
          </p:nvPr>
        </p:nvSpPr>
        <p:spPr>
          <a:xfrm>
            <a:off x="435600" y="4731990"/>
            <a:ext cx="288000" cy="411510"/>
          </a:xfrm>
        </p:spPr>
        <p:txBody>
          <a:bodyPr/>
          <a:lstStyle/>
          <a:p>
            <a:fld id="{627436F8-9353-4F80-9DA6-B58EF91ADC41}" type="slidenum">
              <a:rPr lang="nb-NO" smtClean="0"/>
              <a:pPr/>
              <a:t>7</a:t>
            </a:fld>
            <a:endParaRPr lang="nb-NO" dirty="0"/>
          </a:p>
        </p:txBody>
      </p:sp>
    </p:spTree>
    <p:extLst>
      <p:ext uri="{BB962C8B-B14F-4D97-AF65-F5344CB8AC3E}">
        <p14:creationId xmlns:p14="http://schemas.microsoft.com/office/powerpoint/2010/main" val="2813075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C0FA48-3C0B-4297-8E12-ECE02747439C}"/>
              </a:ext>
            </a:extLst>
          </p:cNvPr>
          <p:cNvSpPr/>
          <p:nvPr/>
        </p:nvSpPr>
        <p:spPr bwMode="auto">
          <a:xfrm>
            <a:off x="730875" y="3593265"/>
            <a:ext cx="1224000" cy="1010435"/>
          </a:xfrm>
          <a:prstGeom prst="rect">
            <a:avLst/>
          </a:prstGeom>
          <a:solidFill>
            <a:schemeClr val="accent1"/>
          </a:solidFill>
          <a:ln w="9525" cap="flat" cmpd="sng" algn="ctr">
            <a:solidFill>
              <a:srgbClr val="66CDD3"/>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err="1">
              <a:ln>
                <a:noFill/>
              </a:ln>
              <a:solidFill>
                <a:schemeClr val="bg1"/>
              </a:solidFill>
              <a:effectLst/>
              <a:latin typeface="+mn-lt"/>
            </a:endParaRPr>
          </a:p>
        </p:txBody>
      </p:sp>
      <p:sp>
        <p:nvSpPr>
          <p:cNvPr id="15" name="Rectangle 14">
            <a:extLst>
              <a:ext uri="{FF2B5EF4-FFF2-40B4-BE49-F238E27FC236}">
                <a16:creationId xmlns:a16="http://schemas.microsoft.com/office/drawing/2014/main" id="{1AA0BF97-FAD3-4297-AECD-8ABA800F82CD}"/>
              </a:ext>
            </a:extLst>
          </p:cNvPr>
          <p:cNvSpPr/>
          <p:nvPr/>
        </p:nvSpPr>
        <p:spPr bwMode="auto">
          <a:xfrm>
            <a:off x="718976" y="2315351"/>
            <a:ext cx="1224000" cy="1010435"/>
          </a:xfrm>
          <a:prstGeom prst="rect">
            <a:avLst/>
          </a:prstGeom>
          <a:solidFill>
            <a:schemeClr val="accent1"/>
          </a:solidFill>
          <a:ln w="9525" cap="flat" cmpd="sng" algn="ctr">
            <a:solidFill>
              <a:srgbClr val="66CDD3"/>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err="1">
              <a:ln>
                <a:noFill/>
              </a:ln>
              <a:solidFill>
                <a:schemeClr val="bg1"/>
              </a:solidFill>
              <a:effectLst/>
              <a:latin typeface="+mn-lt"/>
            </a:endParaRPr>
          </a:p>
        </p:txBody>
      </p:sp>
      <p:sp>
        <p:nvSpPr>
          <p:cNvPr id="9" name="Rectangle 8">
            <a:extLst>
              <a:ext uri="{FF2B5EF4-FFF2-40B4-BE49-F238E27FC236}">
                <a16:creationId xmlns:a16="http://schemas.microsoft.com/office/drawing/2014/main" id="{EC2238FB-FD86-462B-8F45-946E54F2773F}"/>
              </a:ext>
            </a:extLst>
          </p:cNvPr>
          <p:cNvSpPr/>
          <p:nvPr/>
        </p:nvSpPr>
        <p:spPr bwMode="auto">
          <a:xfrm>
            <a:off x="718976" y="1027912"/>
            <a:ext cx="1224000" cy="1010435"/>
          </a:xfrm>
          <a:prstGeom prst="rect">
            <a:avLst/>
          </a:prstGeom>
          <a:solidFill>
            <a:schemeClr val="accent1"/>
          </a:solidFill>
          <a:ln w="9525" cap="flat" cmpd="sng" algn="ctr">
            <a:solidFill>
              <a:srgbClr val="66CDD3"/>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err="1">
              <a:ln>
                <a:noFill/>
              </a:ln>
              <a:solidFill>
                <a:schemeClr val="bg1"/>
              </a:solidFill>
              <a:effectLst/>
              <a:latin typeface="+mn-lt"/>
            </a:endParaRPr>
          </a:p>
        </p:txBody>
      </p:sp>
      <p:sp>
        <p:nvSpPr>
          <p:cNvPr id="5" name="Title 4">
            <a:extLst>
              <a:ext uri="{FF2B5EF4-FFF2-40B4-BE49-F238E27FC236}">
                <a16:creationId xmlns:a16="http://schemas.microsoft.com/office/drawing/2014/main" id="{74A4842A-86CF-4467-BAD8-F83720CDBED2}"/>
              </a:ext>
            </a:extLst>
          </p:cNvPr>
          <p:cNvSpPr>
            <a:spLocks noGrp="1"/>
          </p:cNvSpPr>
          <p:nvPr>
            <p:ph type="title"/>
          </p:nvPr>
        </p:nvSpPr>
        <p:spPr/>
        <p:txBody>
          <a:bodyPr>
            <a:noAutofit/>
          </a:bodyPr>
          <a:lstStyle/>
          <a:p>
            <a:r>
              <a:rPr lang="en-GB" sz="2000" dirty="0" err="1"/>
              <a:t>Fokus</a:t>
            </a:r>
            <a:r>
              <a:rPr lang="en-GB" sz="2000" dirty="0"/>
              <a:t> </a:t>
            </a:r>
            <a:r>
              <a:rPr lang="en-GB" sz="2000" dirty="0" err="1"/>
              <a:t>på</a:t>
            </a:r>
            <a:r>
              <a:rPr lang="en-GB" sz="2000" dirty="0"/>
              <a:t> </a:t>
            </a:r>
            <a:r>
              <a:rPr lang="nb-NO" sz="2000" dirty="0"/>
              <a:t>miljø, sosiale forhold/rettigheter, eierstyring og selskapsledelse (ESG)</a:t>
            </a:r>
            <a:endParaRPr lang="en-GB" sz="2000" dirty="0"/>
          </a:p>
        </p:txBody>
      </p:sp>
      <p:sp>
        <p:nvSpPr>
          <p:cNvPr id="3" name="Slide Number Placeholder 2">
            <a:extLst>
              <a:ext uri="{FF2B5EF4-FFF2-40B4-BE49-F238E27FC236}">
                <a16:creationId xmlns:a16="http://schemas.microsoft.com/office/drawing/2014/main" id="{5BC134C0-861B-4F53-AB5C-62EC3013AD78}"/>
              </a:ext>
            </a:extLst>
          </p:cNvPr>
          <p:cNvSpPr>
            <a:spLocks noGrp="1"/>
          </p:cNvSpPr>
          <p:nvPr>
            <p:ph type="sldNum" sz="quarter" idx="10"/>
          </p:nvPr>
        </p:nvSpPr>
        <p:spPr/>
        <p:txBody>
          <a:bodyPr/>
          <a:lstStyle/>
          <a:p>
            <a:fld id="{627436F8-9353-4F80-9DA6-B58EF91ADC41}" type="slidenum">
              <a:rPr lang="en-GB" smtClean="0"/>
              <a:pPr/>
              <a:t>8</a:t>
            </a:fld>
            <a:endParaRPr lang="en-GB"/>
          </a:p>
        </p:txBody>
      </p:sp>
      <p:sp>
        <p:nvSpPr>
          <p:cNvPr id="6" name="Content Placeholder 5">
            <a:extLst>
              <a:ext uri="{FF2B5EF4-FFF2-40B4-BE49-F238E27FC236}">
                <a16:creationId xmlns:a16="http://schemas.microsoft.com/office/drawing/2014/main" id="{70369E5B-988A-4BFC-9348-43B185CBEF61}"/>
              </a:ext>
            </a:extLst>
          </p:cNvPr>
          <p:cNvSpPr>
            <a:spLocks noGrp="1"/>
          </p:cNvSpPr>
          <p:nvPr>
            <p:ph sz="quarter" idx="13"/>
          </p:nvPr>
        </p:nvSpPr>
        <p:spPr>
          <a:xfrm>
            <a:off x="2131581" y="1061135"/>
            <a:ext cx="6576819" cy="4033286"/>
          </a:xfrm>
        </p:spPr>
        <p:txBody>
          <a:bodyPr>
            <a:noAutofit/>
          </a:bodyPr>
          <a:lstStyle/>
          <a:p>
            <a:r>
              <a:rPr lang="nb-NO" sz="1200" dirty="0"/>
              <a:t>Redusere verdens CO</a:t>
            </a:r>
            <a:r>
              <a:rPr lang="nb-NO" sz="1200" baseline="-25000" dirty="0"/>
              <a:t>2</a:t>
            </a:r>
            <a:r>
              <a:rPr lang="nb-NO" sz="1200" dirty="0"/>
              <a:t>-utslipp</a:t>
            </a:r>
            <a:r>
              <a:rPr lang="nb-NO" sz="1200" baseline="-25000" dirty="0"/>
              <a:t> </a:t>
            </a:r>
          </a:p>
          <a:p>
            <a:pPr lvl="1"/>
            <a:r>
              <a:rPr lang="nb-NO" sz="1200" dirty="0"/>
              <a:t>Levere strøm fra hav-vind + landanlegg CO</a:t>
            </a:r>
            <a:r>
              <a:rPr lang="nb-NO" sz="1200" baseline="-25000" dirty="0"/>
              <a:t>2</a:t>
            </a:r>
            <a:r>
              <a:rPr lang="nb-NO" sz="1200" dirty="0"/>
              <a:t>-fangst og grønn-energi </a:t>
            </a:r>
          </a:p>
          <a:p>
            <a:pPr lvl="1"/>
            <a:r>
              <a:rPr lang="nb-NO" sz="1200" dirty="0"/>
              <a:t>Grønn shipping– ZEEDS-initiativ</a:t>
            </a:r>
          </a:p>
          <a:p>
            <a:pPr lvl="1"/>
            <a:r>
              <a:rPr lang="nb-NO" sz="1200" dirty="0"/>
              <a:t>C4IR–initiativ (senter for den fjerde industrielle revolusjon), grønn hav-teknologi</a:t>
            </a:r>
          </a:p>
          <a:p>
            <a:pPr lvl="1"/>
            <a:r>
              <a:rPr lang="nb-NO" sz="1200" dirty="0"/>
              <a:t>Bruk av grønn elektrisitet ved egne verft</a:t>
            </a:r>
          </a:p>
          <a:p>
            <a:pPr lvl="1"/>
            <a:r>
              <a:rPr lang="nb-NO" sz="1200" dirty="0"/>
              <a:t>Årlig gjenvinning &gt;15 000 tonn stål, ~23 000 tonn brukt i nye prosjekter</a:t>
            </a:r>
            <a:endParaRPr lang="nb-NO" sz="1050" b="1" dirty="0"/>
          </a:p>
          <a:p>
            <a:pPr>
              <a:spcBef>
                <a:spcPts val="300"/>
              </a:spcBef>
            </a:pPr>
            <a:r>
              <a:rPr lang="nb-NO" sz="1200" dirty="0"/>
              <a:t>Utdanning, lokal verdiskapning, mangfold, helse</a:t>
            </a:r>
          </a:p>
          <a:p>
            <a:pPr lvl="1"/>
            <a:r>
              <a:rPr lang="nb-NO" sz="1200" dirty="0"/>
              <a:t>Gjennomsnittlig &gt;100 lærlinger hvert år </a:t>
            </a:r>
          </a:p>
          <a:p>
            <a:pPr lvl="1"/>
            <a:r>
              <a:rPr lang="nb-NO" sz="1200" dirty="0"/>
              <a:t>Selskapet spiller en nøkkelrolle i utviklingen av «Stord modellen» for utdanning</a:t>
            </a:r>
          </a:p>
          <a:p>
            <a:pPr lvl="1"/>
            <a:r>
              <a:rPr lang="nb-NO" sz="1200" dirty="0"/>
              <a:t>Maskinopplærings-samling i 2019, også planlagt for 2020</a:t>
            </a:r>
          </a:p>
          <a:p>
            <a:pPr lvl="1"/>
            <a:r>
              <a:rPr lang="nb-NO" sz="1200" dirty="0"/>
              <a:t>Prosjektgjennomførings-modell tilrettelagt for lokalt innhold og jobber</a:t>
            </a:r>
          </a:p>
          <a:p>
            <a:pPr lvl="1"/>
            <a:r>
              <a:rPr lang="nb-NO" sz="1200" dirty="0"/>
              <a:t>Deltager i Inkluderende Arbeidsliv-avtalen (IA-avtalen) </a:t>
            </a:r>
          </a:p>
          <a:p>
            <a:pPr lvl="1"/>
            <a:r>
              <a:rPr lang="nb-NO" sz="1200" dirty="0"/>
              <a:t>Stiftelsen VI, for mennesker uten eller med nedsatt funksjonsevne</a:t>
            </a:r>
            <a:endParaRPr lang="nb-NO" sz="1800" dirty="0">
              <a:latin typeface="Arial" panose="020B0604020202020204" pitchFamily="34" charset="0"/>
              <a:cs typeface="Arial" panose="020B0604020202020204" pitchFamily="34" charset="0"/>
            </a:endParaRPr>
          </a:p>
          <a:p>
            <a:pPr>
              <a:spcBef>
                <a:spcPts val="300"/>
              </a:spcBef>
            </a:pPr>
            <a:r>
              <a:rPr lang="nb-NO" sz="1200" dirty="0">
                <a:latin typeface="Arial" panose="020B0604020202020204" pitchFamily="34" charset="0"/>
                <a:cs typeface="Arial" panose="020B0604020202020204" pitchFamily="34" charset="0"/>
              </a:rPr>
              <a:t>Eierstyring og selskapsledelse</a:t>
            </a:r>
          </a:p>
          <a:p>
            <a:pPr lvl="1"/>
            <a:r>
              <a:rPr lang="nb-NO" sz="1200" dirty="0">
                <a:latin typeface="Arial" panose="020B0604020202020204" pitchFamily="34" charset="0"/>
                <a:cs typeface="Arial" panose="020B0604020202020204" pitchFamily="34" charset="0"/>
              </a:rPr>
              <a:t>Basert på NUES’ anbefalinger </a:t>
            </a:r>
          </a:p>
          <a:p>
            <a:pPr lvl="1"/>
            <a:r>
              <a:rPr lang="nb-NO" sz="1200" dirty="0" err="1">
                <a:latin typeface="Arial" panose="020B0604020202020204" pitchFamily="34" charset="0"/>
                <a:cs typeface="Arial" panose="020B0604020202020204" pitchFamily="34" charset="0"/>
              </a:rPr>
              <a:t>Risiki</a:t>
            </a:r>
            <a:r>
              <a:rPr lang="nb-NO" sz="1200" dirty="0">
                <a:latin typeface="Arial" panose="020B0604020202020204" pitchFamily="34" charset="0"/>
                <a:cs typeface="Arial" panose="020B0604020202020204" pitchFamily="34" charset="0"/>
              </a:rPr>
              <a:t> overvåking</a:t>
            </a:r>
          </a:p>
          <a:p>
            <a:pPr lvl="1"/>
            <a:r>
              <a:rPr lang="nb-NO" sz="1200" dirty="0">
                <a:latin typeface="Arial" panose="020B0604020202020204" pitchFamily="34" charset="0"/>
                <a:cs typeface="Arial" panose="020B0604020202020204" pitchFamily="34" charset="0"/>
              </a:rPr>
              <a:t>Menneskerettigheter og etiske standarder, og nulltoleranse for korrupsjon er nedfelt i selskapets styredokumenter (</a:t>
            </a:r>
            <a:r>
              <a:rPr lang="nb-NO" sz="1200" dirty="0" err="1">
                <a:latin typeface="Arial" panose="020B0604020202020204" pitchFamily="34" charset="0"/>
                <a:cs typeface="Arial" panose="020B0604020202020204" pitchFamily="34" charset="0"/>
              </a:rPr>
              <a:t>policies</a:t>
            </a:r>
            <a:r>
              <a:rPr lang="nb-NO" sz="1200" dirty="0">
                <a:latin typeface="Arial" panose="020B0604020202020204" pitchFamily="34" charset="0"/>
                <a:cs typeface="Arial" panose="020B0604020202020204" pitchFamily="34" charset="0"/>
              </a:rPr>
              <a:t>)</a:t>
            </a:r>
          </a:p>
          <a:p>
            <a:pPr lvl="1"/>
            <a:r>
              <a:rPr lang="nb-NO" sz="1200" dirty="0">
                <a:latin typeface="Arial" panose="020B0604020202020204" pitchFamily="34" charset="0"/>
                <a:cs typeface="Arial" panose="020B0604020202020204" pitchFamily="34" charset="0"/>
              </a:rPr>
              <a:t>Trinnvis implementering av TCFD-rapportering </a:t>
            </a:r>
          </a:p>
          <a:p>
            <a:endParaRPr lang="en-GB" sz="1400" dirty="0"/>
          </a:p>
        </p:txBody>
      </p:sp>
      <p:sp>
        <p:nvSpPr>
          <p:cNvPr id="4" name="TextBox 3">
            <a:extLst>
              <a:ext uri="{FF2B5EF4-FFF2-40B4-BE49-F238E27FC236}">
                <a16:creationId xmlns:a16="http://schemas.microsoft.com/office/drawing/2014/main" id="{F79244B4-5F5C-45EF-A29B-CCF11C7A1715}"/>
              </a:ext>
            </a:extLst>
          </p:cNvPr>
          <p:cNvSpPr txBox="1"/>
          <p:nvPr/>
        </p:nvSpPr>
        <p:spPr>
          <a:xfrm>
            <a:off x="1095065" y="1061135"/>
            <a:ext cx="512961" cy="996033"/>
          </a:xfrm>
          <a:prstGeom prst="rect">
            <a:avLst/>
          </a:prstGeom>
          <a:noFill/>
        </p:spPr>
        <p:txBody>
          <a:bodyPr wrap="none" lIns="0" tIns="36000" rIns="0" bIns="36000" rtlCol="0">
            <a:spAutoFit/>
          </a:bodyPr>
          <a:lstStyle/>
          <a:p>
            <a:r>
              <a:rPr lang="en-GB" sz="6000" b="1">
                <a:solidFill>
                  <a:schemeClr val="bg1"/>
                </a:solidFill>
              </a:rPr>
              <a:t>E</a:t>
            </a:r>
          </a:p>
        </p:txBody>
      </p:sp>
      <p:sp>
        <p:nvSpPr>
          <p:cNvPr id="13" name="TextBox 12">
            <a:extLst>
              <a:ext uri="{FF2B5EF4-FFF2-40B4-BE49-F238E27FC236}">
                <a16:creationId xmlns:a16="http://schemas.microsoft.com/office/drawing/2014/main" id="{7E16FF37-9929-4247-A2B5-12F21BC2EFC0}"/>
              </a:ext>
            </a:extLst>
          </p:cNvPr>
          <p:cNvSpPr txBox="1"/>
          <p:nvPr/>
        </p:nvSpPr>
        <p:spPr>
          <a:xfrm>
            <a:off x="1095064" y="2309577"/>
            <a:ext cx="512961" cy="996033"/>
          </a:xfrm>
          <a:prstGeom prst="rect">
            <a:avLst/>
          </a:prstGeom>
          <a:noFill/>
        </p:spPr>
        <p:txBody>
          <a:bodyPr wrap="none" lIns="0" tIns="36000" rIns="0" bIns="36000" rtlCol="0">
            <a:spAutoFit/>
          </a:bodyPr>
          <a:lstStyle/>
          <a:p>
            <a:r>
              <a:rPr lang="en-GB" sz="6000" b="1">
                <a:solidFill>
                  <a:schemeClr val="bg1"/>
                </a:solidFill>
              </a:rPr>
              <a:t>S</a:t>
            </a:r>
          </a:p>
        </p:txBody>
      </p:sp>
      <p:sp>
        <p:nvSpPr>
          <p:cNvPr id="14" name="TextBox 13">
            <a:extLst>
              <a:ext uri="{FF2B5EF4-FFF2-40B4-BE49-F238E27FC236}">
                <a16:creationId xmlns:a16="http://schemas.microsoft.com/office/drawing/2014/main" id="{7279DF0A-17E2-4572-B95E-DD68388EE25C}"/>
              </a:ext>
            </a:extLst>
          </p:cNvPr>
          <p:cNvSpPr txBox="1"/>
          <p:nvPr/>
        </p:nvSpPr>
        <p:spPr>
          <a:xfrm>
            <a:off x="1014840" y="3593036"/>
            <a:ext cx="597921" cy="996033"/>
          </a:xfrm>
          <a:prstGeom prst="rect">
            <a:avLst/>
          </a:prstGeom>
          <a:noFill/>
        </p:spPr>
        <p:txBody>
          <a:bodyPr wrap="none" lIns="0" tIns="36000" rIns="0" bIns="36000" rtlCol="0">
            <a:spAutoFit/>
          </a:bodyPr>
          <a:lstStyle/>
          <a:p>
            <a:r>
              <a:rPr lang="en-GB" sz="6000" b="1">
                <a:solidFill>
                  <a:schemeClr val="bg1"/>
                </a:solidFill>
              </a:rPr>
              <a:t>G</a:t>
            </a:r>
          </a:p>
        </p:txBody>
      </p:sp>
      <p:sp>
        <p:nvSpPr>
          <p:cNvPr id="2" name="TextBox 1">
            <a:extLst>
              <a:ext uri="{FF2B5EF4-FFF2-40B4-BE49-F238E27FC236}">
                <a16:creationId xmlns:a16="http://schemas.microsoft.com/office/drawing/2014/main" id="{EA637297-E32E-4717-934F-54D955422068}"/>
              </a:ext>
            </a:extLst>
          </p:cNvPr>
          <p:cNvSpPr txBox="1"/>
          <p:nvPr/>
        </p:nvSpPr>
        <p:spPr>
          <a:xfrm>
            <a:off x="2760838" y="4609132"/>
            <a:ext cx="4496762" cy="534368"/>
          </a:xfrm>
          <a:prstGeom prst="rect">
            <a:avLst/>
          </a:prstGeom>
          <a:noFill/>
        </p:spPr>
        <p:txBody>
          <a:bodyPr wrap="square" lIns="0" tIns="36000" rIns="0" bIns="36000" rtlCol="0">
            <a:spAutoFit/>
          </a:bodyPr>
          <a:lstStyle/>
          <a:p>
            <a:pPr marL="177800" indent="-177800">
              <a:buBlip>
                <a:blip r:embed="rId4"/>
              </a:buBlip>
            </a:pPr>
            <a:r>
              <a:rPr lang="en-GB" sz="600" dirty="0"/>
              <a:t>CCS: Carbon Capture and Storage</a:t>
            </a:r>
          </a:p>
          <a:p>
            <a:pPr marL="177800" indent="-177800">
              <a:buBlip>
                <a:blip r:embed="rId4"/>
              </a:buBlip>
            </a:pPr>
            <a:r>
              <a:rPr lang="en-GB" sz="600" dirty="0"/>
              <a:t>ZEEDS: Zero Emission Energy Distribution at Sea</a:t>
            </a:r>
          </a:p>
          <a:p>
            <a:pPr marL="177800" indent="-177800">
              <a:buBlip>
                <a:blip r:embed="rId4"/>
              </a:buBlip>
            </a:pPr>
            <a:r>
              <a:rPr lang="en-GB" sz="600" dirty="0"/>
              <a:t>C4IR: Centre For Industrial Revolution, established by the Aker-related companies -</a:t>
            </a:r>
          </a:p>
          <a:p>
            <a:pPr marL="177800" indent="-177800">
              <a:buBlip>
                <a:blip r:embed="rId4"/>
              </a:buBlip>
            </a:pPr>
            <a:r>
              <a:rPr lang="en-GB" sz="600" dirty="0"/>
              <a:t>NUES: </a:t>
            </a:r>
            <a:r>
              <a:rPr lang="en-GB" sz="600" dirty="0" err="1"/>
              <a:t>Norsk</a:t>
            </a:r>
            <a:r>
              <a:rPr lang="en-GB" sz="600" dirty="0"/>
              <a:t> </a:t>
            </a:r>
            <a:r>
              <a:rPr lang="en-GB" sz="600" dirty="0" err="1"/>
              <a:t>Utvalg</a:t>
            </a:r>
            <a:r>
              <a:rPr lang="en-GB" sz="600" dirty="0"/>
              <a:t> for </a:t>
            </a:r>
            <a:r>
              <a:rPr lang="en-GB" sz="600" dirty="0" err="1"/>
              <a:t>Eierstyring</a:t>
            </a:r>
            <a:r>
              <a:rPr lang="en-GB" sz="600" dirty="0"/>
              <a:t> </a:t>
            </a:r>
            <a:r>
              <a:rPr lang="en-GB" sz="600" dirty="0" err="1"/>
              <a:t>og</a:t>
            </a:r>
            <a:r>
              <a:rPr lang="en-GB" sz="600" dirty="0"/>
              <a:t> </a:t>
            </a:r>
            <a:r>
              <a:rPr lang="en-GB" sz="600" dirty="0" err="1"/>
              <a:t>Selskapsledelse</a:t>
            </a:r>
            <a:r>
              <a:rPr lang="en-GB" sz="600" dirty="0"/>
              <a:t> (Norwegian board for good corporate governance practice)</a:t>
            </a:r>
          </a:p>
          <a:p>
            <a:pPr marL="177800" indent="-177800">
              <a:buBlip>
                <a:blip r:embed="rId4"/>
              </a:buBlip>
            </a:pPr>
            <a:r>
              <a:rPr lang="en-GB" sz="600" dirty="0"/>
              <a:t>TCFD: Task Force for Climate related Financial Disclosure</a:t>
            </a:r>
          </a:p>
        </p:txBody>
      </p:sp>
    </p:spTree>
    <p:extLst>
      <p:ext uri="{BB962C8B-B14F-4D97-AF65-F5344CB8AC3E}">
        <p14:creationId xmlns:p14="http://schemas.microsoft.com/office/powerpoint/2010/main" val="284695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A25360-2FE7-4C70-AB56-69B05C1E3DA1}"/>
              </a:ext>
            </a:extLst>
          </p:cNvPr>
          <p:cNvSpPr/>
          <p:nvPr/>
        </p:nvSpPr>
        <p:spPr bwMode="auto">
          <a:xfrm>
            <a:off x="647700" y="889000"/>
            <a:ext cx="3625850" cy="3253368"/>
          </a:xfrm>
          <a:prstGeom prst="rect">
            <a:avLst/>
          </a:prstGeom>
          <a:solidFill>
            <a:schemeClr val="bg2"/>
          </a:solidFill>
          <a:ln w="9525" cap="flat" cmpd="sng" algn="ctr">
            <a:no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dirty="0" err="1">
              <a:ln>
                <a:noFill/>
              </a:ln>
              <a:solidFill>
                <a:schemeClr val="bg1"/>
              </a:solidFill>
              <a:effectLst/>
              <a:latin typeface="+mn-lt"/>
            </a:endParaRPr>
          </a:p>
        </p:txBody>
      </p:sp>
      <p:sp>
        <p:nvSpPr>
          <p:cNvPr id="2" name="Title 1">
            <a:extLst>
              <a:ext uri="{FF2B5EF4-FFF2-40B4-BE49-F238E27FC236}">
                <a16:creationId xmlns:a16="http://schemas.microsoft.com/office/drawing/2014/main" id="{D5D7F884-F043-4D89-8CD9-69758034DEDE}"/>
              </a:ext>
            </a:extLst>
          </p:cNvPr>
          <p:cNvSpPr>
            <a:spLocks noGrp="1"/>
          </p:cNvSpPr>
          <p:nvPr>
            <p:ph type="title"/>
          </p:nvPr>
        </p:nvSpPr>
        <p:spPr>
          <a:xfrm>
            <a:off x="539750" y="141685"/>
            <a:ext cx="8064500" cy="444251"/>
          </a:xfrm>
        </p:spPr>
        <p:txBody>
          <a:bodyPr>
            <a:normAutofit/>
          </a:bodyPr>
          <a:lstStyle/>
          <a:p>
            <a:r>
              <a:rPr lang="nb-NO" dirty="0"/>
              <a:t>Strategiske prioriteter</a:t>
            </a:r>
          </a:p>
        </p:txBody>
      </p:sp>
      <p:sp>
        <p:nvSpPr>
          <p:cNvPr id="3" name="Slide Number Placeholder 2">
            <a:extLst>
              <a:ext uri="{FF2B5EF4-FFF2-40B4-BE49-F238E27FC236}">
                <a16:creationId xmlns:a16="http://schemas.microsoft.com/office/drawing/2014/main" id="{29A5CE71-25A8-4C1F-9047-C3844E44408F}"/>
              </a:ext>
            </a:extLst>
          </p:cNvPr>
          <p:cNvSpPr>
            <a:spLocks noGrp="1"/>
          </p:cNvSpPr>
          <p:nvPr>
            <p:ph type="sldNum" sz="quarter" idx="10"/>
          </p:nvPr>
        </p:nvSpPr>
        <p:spPr>
          <a:xfrm>
            <a:off x="441950" y="4731990"/>
            <a:ext cx="288000" cy="411510"/>
          </a:xfrm>
        </p:spPr>
        <p:txBody>
          <a:bodyPr/>
          <a:lstStyle/>
          <a:p>
            <a:fld id="{627436F8-9353-4F80-9DA6-B58EF91ADC41}" type="slidenum">
              <a:rPr lang="en-GB" smtClean="0"/>
              <a:pPr/>
              <a:t>9</a:t>
            </a:fld>
            <a:endParaRPr lang="en-GB" dirty="0"/>
          </a:p>
        </p:txBody>
      </p:sp>
      <p:sp>
        <p:nvSpPr>
          <p:cNvPr id="99" name="Rectangle 98">
            <a:extLst>
              <a:ext uri="{FF2B5EF4-FFF2-40B4-BE49-F238E27FC236}">
                <a16:creationId xmlns:a16="http://schemas.microsoft.com/office/drawing/2014/main" id="{FAE481C7-F290-45E2-8E4F-E3998D7A365D}"/>
              </a:ext>
            </a:extLst>
          </p:cNvPr>
          <p:cNvSpPr/>
          <p:nvPr/>
        </p:nvSpPr>
        <p:spPr bwMode="auto">
          <a:xfrm>
            <a:off x="5029200" y="888999"/>
            <a:ext cx="3670300" cy="3270251"/>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30679" tIns="30679" rIns="30679" bIns="30679" numCol="1" spcCol="0" rtlCol="0" fromWordArt="0" anchor="ctr" anchorCtr="0" forceAA="0" compatLnSpc="1">
            <a:prstTxWarp prst="textNoShape">
              <a:avLst/>
            </a:prstTxWarp>
            <a:noAutofit/>
          </a:bodyPr>
          <a:lstStyle/>
          <a:p>
            <a:pPr defTabSz="227282" fontAlgn="base">
              <a:lnSpc>
                <a:spcPct val="90000"/>
              </a:lnSpc>
              <a:spcBef>
                <a:spcPct val="0"/>
              </a:spcBef>
              <a:spcAft>
                <a:spcPct val="0"/>
              </a:spcAft>
            </a:pPr>
            <a:r>
              <a:rPr lang="en-GB" sz="1600" b="1" dirty="0">
                <a:solidFill>
                  <a:schemeClr val="bg1"/>
                </a:solidFill>
              </a:rPr>
              <a:t>  </a:t>
            </a:r>
            <a:endParaRPr lang="en-GB" sz="1400" dirty="0"/>
          </a:p>
        </p:txBody>
      </p:sp>
      <p:sp>
        <p:nvSpPr>
          <p:cNvPr id="5" name="TextBox 4">
            <a:extLst>
              <a:ext uri="{FF2B5EF4-FFF2-40B4-BE49-F238E27FC236}">
                <a16:creationId xmlns:a16="http://schemas.microsoft.com/office/drawing/2014/main" id="{50A7BC9B-05A0-49D8-9E91-56BF82F2EA51}"/>
              </a:ext>
            </a:extLst>
          </p:cNvPr>
          <p:cNvSpPr txBox="1"/>
          <p:nvPr/>
        </p:nvSpPr>
        <p:spPr>
          <a:xfrm>
            <a:off x="5105400" y="984250"/>
            <a:ext cx="3594100" cy="3574687"/>
          </a:xfrm>
          <a:prstGeom prst="rect">
            <a:avLst/>
          </a:prstGeom>
          <a:noFill/>
        </p:spPr>
        <p:txBody>
          <a:bodyPr wrap="square" lIns="0" tIns="36000" rIns="0" bIns="36000" rtlCol="0">
            <a:spAutoFit/>
          </a:bodyPr>
          <a:lstStyle/>
          <a:p>
            <a:pPr defTabSz="227282" fontAlgn="base">
              <a:lnSpc>
                <a:spcPct val="90000"/>
              </a:lnSpc>
              <a:spcBef>
                <a:spcPct val="0"/>
              </a:spcBef>
              <a:spcAft>
                <a:spcPct val="0"/>
              </a:spcAft>
            </a:pPr>
            <a:r>
              <a:rPr lang="nb-NO" sz="2000" b="1" dirty="0">
                <a:solidFill>
                  <a:schemeClr val="bg1"/>
                </a:solidFill>
              </a:rPr>
              <a:t>Hovedfokus våren 2020</a:t>
            </a:r>
          </a:p>
          <a:p>
            <a:pPr algn="ctr" defTabSz="227282" fontAlgn="base">
              <a:lnSpc>
                <a:spcPct val="90000"/>
              </a:lnSpc>
              <a:spcBef>
                <a:spcPct val="0"/>
              </a:spcBef>
              <a:spcAft>
                <a:spcPct val="0"/>
              </a:spcAft>
            </a:pPr>
            <a:endParaRPr lang="nb-NO" sz="1100" b="1" dirty="0">
              <a:solidFill>
                <a:schemeClr val="bg1"/>
              </a:solidFill>
            </a:endParaRPr>
          </a:p>
          <a:p>
            <a:pPr marL="171450" indent="-171450" defTabSz="227282" fontAlgn="base">
              <a:lnSpc>
                <a:spcPts val="1600"/>
              </a:lnSpc>
              <a:spcBef>
                <a:spcPts val="600"/>
              </a:spcBef>
              <a:spcAft>
                <a:spcPts val="1200"/>
              </a:spcAft>
              <a:buFont typeface="Wingdings" panose="05000000000000000000" pitchFamily="2" charset="2"/>
              <a:buChar char="§"/>
            </a:pPr>
            <a:r>
              <a:rPr lang="nb-NO" sz="1600" dirty="0">
                <a:solidFill>
                  <a:schemeClr val="bg1"/>
                </a:solidFill>
              </a:rPr>
              <a:t>Beskytte liv og helse ifm. korona-risiko</a:t>
            </a:r>
          </a:p>
          <a:p>
            <a:pPr marL="171450" indent="-171450" defTabSz="227282" fontAlgn="base">
              <a:lnSpc>
                <a:spcPts val="1600"/>
              </a:lnSpc>
              <a:spcBef>
                <a:spcPts val="600"/>
              </a:spcBef>
              <a:spcAft>
                <a:spcPts val="1200"/>
              </a:spcAft>
              <a:buFont typeface="Wingdings" panose="05000000000000000000" pitchFamily="2" charset="2"/>
              <a:buChar char="§"/>
            </a:pPr>
            <a:r>
              <a:rPr lang="nb-NO" sz="1600" dirty="0">
                <a:solidFill>
                  <a:schemeClr val="bg1"/>
                </a:solidFill>
              </a:rPr>
              <a:t>Håndtere virksomheten best mulig gjennom krisen</a:t>
            </a:r>
          </a:p>
          <a:p>
            <a:pPr marL="171450" indent="-171450" defTabSz="227282" fontAlgn="base">
              <a:lnSpc>
                <a:spcPts val="1600"/>
              </a:lnSpc>
              <a:spcBef>
                <a:spcPts val="600"/>
              </a:spcBef>
              <a:spcAft>
                <a:spcPts val="1200"/>
              </a:spcAft>
              <a:buFont typeface="Wingdings" panose="05000000000000000000" pitchFamily="2" charset="2"/>
              <a:buChar char="§"/>
            </a:pPr>
            <a:endParaRPr lang="nb-NO" sz="1600" dirty="0">
              <a:solidFill>
                <a:schemeClr val="bg1"/>
              </a:solidFill>
            </a:endParaRPr>
          </a:p>
          <a:p>
            <a:pPr marL="171450" indent="-171450" defTabSz="227282" fontAlgn="base">
              <a:lnSpc>
                <a:spcPts val="1600"/>
              </a:lnSpc>
              <a:spcBef>
                <a:spcPts val="600"/>
              </a:spcBef>
              <a:spcAft>
                <a:spcPts val="1200"/>
              </a:spcAft>
              <a:buFont typeface="Wingdings" panose="05000000000000000000" pitchFamily="2" charset="2"/>
              <a:buChar char="§"/>
            </a:pPr>
            <a:r>
              <a:rPr lang="nb-NO" sz="1600" dirty="0">
                <a:solidFill>
                  <a:schemeClr val="bg1"/>
                </a:solidFill>
              </a:rPr>
              <a:t>Forberedt på fasen etter krisen</a:t>
            </a:r>
          </a:p>
          <a:p>
            <a:pPr marL="171450" indent="-171450" defTabSz="227282" fontAlgn="base">
              <a:lnSpc>
                <a:spcPts val="1600"/>
              </a:lnSpc>
              <a:spcBef>
                <a:spcPts val="600"/>
              </a:spcBef>
              <a:spcAft>
                <a:spcPts val="1200"/>
              </a:spcAft>
              <a:buFont typeface="Wingdings" panose="05000000000000000000" pitchFamily="2" charset="2"/>
              <a:buChar char="§"/>
            </a:pPr>
            <a:r>
              <a:rPr lang="nb-NO" sz="1600" dirty="0">
                <a:solidFill>
                  <a:schemeClr val="bg1"/>
                </a:solidFill>
              </a:rPr>
              <a:t>Muligheter for videre utvikling av virksomheten</a:t>
            </a:r>
          </a:p>
          <a:p>
            <a:endParaRPr lang="nb-NO" dirty="0">
              <a:solidFill>
                <a:schemeClr val="bg1"/>
              </a:solidFill>
            </a:endParaRPr>
          </a:p>
        </p:txBody>
      </p:sp>
      <p:sp>
        <p:nvSpPr>
          <p:cNvPr id="6" name="TextBox 5">
            <a:extLst>
              <a:ext uri="{FF2B5EF4-FFF2-40B4-BE49-F238E27FC236}">
                <a16:creationId xmlns:a16="http://schemas.microsoft.com/office/drawing/2014/main" id="{62046D45-2320-4262-B117-C2416556320B}"/>
              </a:ext>
            </a:extLst>
          </p:cNvPr>
          <p:cNvSpPr txBox="1"/>
          <p:nvPr/>
        </p:nvSpPr>
        <p:spPr>
          <a:xfrm>
            <a:off x="729950" y="984250"/>
            <a:ext cx="3540125" cy="3504412"/>
          </a:xfrm>
          <a:prstGeom prst="rect">
            <a:avLst/>
          </a:prstGeom>
          <a:noFill/>
        </p:spPr>
        <p:txBody>
          <a:bodyPr wrap="square" lIns="0" tIns="36000" rIns="0" bIns="36000" rtlCol="0">
            <a:spAutoFit/>
          </a:bodyPr>
          <a:lstStyle/>
          <a:p>
            <a:pPr fontAlgn="base">
              <a:lnSpc>
                <a:spcPts val="1600"/>
              </a:lnSpc>
              <a:spcBef>
                <a:spcPts val="600"/>
              </a:spcBef>
              <a:spcAft>
                <a:spcPts val="600"/>
              </a:spcAft>
            </a:pPr>
            <a:r>
              <a:rPr lang="nb-NO" sz="2000" b="1" dirty="0"/>
              <a:t>Allerede god plattform: </a:t>
            </a:r>
          </a:p>
          <a:p>
            <a:pPr marL="154227" indent="-154227" fontAlgn="base">
              <a:lnSpc>
                <a:spcPts val="1400"/>
              </a:lnSpc>
              <a:spcBef>
                <a:spcPts val="600"/>
              </a:spcBef>
              <a:spcAft>
                <a:spcPts val="600"/>
              </a:spcAft>
              <a:buBlip>
                <a:blip r:embed="rId4"/>
              </a:buBlip>
            </a:pPr>
            <a:r>
              <a:rPr lang="nb-NO" sz="1600" dirty="0"/>
              <a:t>HSSE – Best-i-klassen ambisjon</a:t>
            </a:r>
          </a:p>
          <a:p>
            <a:pPr marL="154227" indent="-154227" fontAlgn="base">
              <a:lnSpc>
                <a:spcPts val="1400"/>
              </a:lnSpc>
              <a:spcBef>
                <a:spcPts val="600"/>
              </a:spcBef>
              <a:spcAft>
                <a:spcPts val="600"/>
              </a:spcAft>
              <a:buBlip>
                <a:blip r:embed="rId4"/>
              </a:buBlip>
            </a:pPr>
            <a:r>
              <a:rPr lang="nb-NO" sz="1600" dirty="0"/>
              <a:t>Ledende, egen modell for prosjektgjennomføring</a:t>
            </a:r>
          </a:p>
          <a:p>
            <a:pPr marL="154227" indent="-154227" fontAlgn="base">
              <a:lnSpc>
                <a:spcPts val="1400"/>
              </a:lnSpc>
              <a:spcBef>
                <a:spcPts val="600"/>
              </a:spcBef>
              <a:spcAft>
                <a:spcPts val="600"/>
              </a:spcAft>
              <a:buBlip>
                <a:blip r:embed="rId4"/>
              </a:buBlip>
            </a:pPr>
            <a:r>
              <a:rPr lang="nb-NO" sz="1600" dirty="0"/>
              <a:t>Forretningsmodell fokusert på totalentreprise, med solid positiv kontantstrøm </a:t>
            </a:r>
          </a:p>
          <a:p>
            <a:pPr marL="154227" indent="-154227" fontAlgn="base">
              <a:lnSpc>
                <a:spcPts val="1400"/>
              </a:lnSpc>
              <a:spcBef>
                <a:spcPts val="600"/>
              </a:spcBef>
              <a:spcAft>
                <a:spcPts val="600"/>
              </a:spcAft>
              <a:buBlip>
                <a:blip r:embed="rId4"/>
              </a:buBlip>
            </a:pPr>
            <a:r>
              <a:rPr lang="nb-NO" sz="1600" dirty="0"/>
              <a:t>Godt posisjonert for nye prospekter   </a:t>
            </a:r>
            <a:endParaRPr lang="nb-NO" sz="1400" dirty="0"/>
          </a:p>
          <a:p>
            <a:pPr marL="742950" lvl="1" indent="-285750" fontAlgn="base">
              <a:lnSpc>
                <a:spcPts val="1400"/>
              </a:lnSpc>
              <a:spcBef>
                <a:spcPts val="600"/>
              </a:spcBef>
              <a:spcAft>
                <a:spcPts val="600"/>
              </a:spcAft>
              <a:buFont typeface="Arial" panose="020B0604020202020204" pitchFamily="34" charset="0"/>
              <a:buChar char="•"/>
            </a:pPr>
            <a:r>
              <a:rPr lang="nb-NO" sz="1400" dirty="0"/>
              <a:t>Grønne næringer</a:t>
            </a:r>
          </a:p>
          <a:p>
            <a:pPr marL="742950" lvl="1" indent="-285750" fontAlgn="base">
              <a:lnSpc>
                <a:spcPts val="1400"/>
              </a:lnSpc>
              <a:spcBef>
                <a:spcPts val="600"/>
              </a:spcBef>
              <a:spcAft>
                <a:spcPts val="600"/>
              </a:spcAft>
              <a:buFont typeface="Arial" panose="020B0604020202020204" pitchFamily="34" charset="0"/>
              <a:buChar char="•"/>
            </a:pPr>
            <a:r>
              <a:rPr lang="nb-NO" sz="1400" dirty="0"/>
              <a:t>Olje og gassprosjekter</a:t>
            </a:r>
          </a:p>
          <a:p>
            <a:pPr marL="154227" indent="-154227" fontAlgn="base">
              <a:lnSpc>
                <a:spcPts val="1400"/>
              </a:lnSpc>
              <a:spcBef>
                <a:spcPts val="600"/>
              </a:spcBef>
              <a:spcAft>
                <a:spcPts val="600"/>
              </a:spcAft>
              <a:buBlip>
                <a:blip r:embed="rId4"/>
              </a:buBlip>
            </a:pPr>
            <a:endParaRPr lang="en-GB" dirty="0"/>
          </a:p>
          <a:p>
            <a:pPr marL="177800" indent="-177800">
              <a:buBlip>
                <a:blip r:embed="rId4"/>
              </a:buBlip>
            </a:pPr>
            <a:endParaRPr lang="en-GB" dirty="0" err="1"/>
          </a:p>
        </p:txBody>
      </p:sp>
      <p:sp>
        <p:nvSpPr>
          <p:cNvPr id="8" name="Arrow: Right 7">
            <a:extLst>
              <a:ext uri="{FF2B5EF4-FFF2-40B4-BE49-F238E27FC236}">
                <a16:creationId xmlns:a16="http://schemas.microsoft.com/office/drawing/2014/main" id="{3C222E02-136F-4CDA-A7B7-0553DE954EF9}"/>
              </a:ext>
            </a:extLst>
          </p:cNvPr>
          <p:cNvSpPr/>
          <p:nvPr/>
        </p:nvSpPr>
        <p:spPr bwMode="auto">
          <a:xfrm>
            <a:off x="4438650" y="941428"/>
            <a:ext cx="431802" cy="3047035"/>
          </a:xfrm>
          <a:prstGeom prst="rightArrow">
            <a:avLst/>
          </a:prstGeom>
          <a:solidFill>
            <a:schemeClr val="accent1"/>
          </a:solidFill>
          <a:ln w="9525" cap="flat" cmpd="sng" algn="ctr">
            <a:solidFill>
              <a:srgbClr val="66CDD3"/>
            </a:solidFill>
            <a:prstDash val="solid"/>
            <a:round/>
            <a:headEnd type="none" w="med" len="med"/>
            <a:tailEnd type="none" w="med" len="med"/>
          </a:ln>
          <a:effec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dirty="0" err="1">
              <a:ln>
                <a:noFill/>
              </a:ln>
              <a:solidFill>
                <a:schemeClr val="bg1"/>
              </a:solidFill>
              <a:effectLst/>
              <a:latin typeface="+mn-lt"/>
            </a:endParaRPr>
          </a:p>
        </p:txBody>
      </p:sp>
      <p:sp>
        <p:nvSpPr>
          <p:cNvPr id="4" name="Arrow: Down 3">
            <a:extLst>
              <a:ext uri="{FF2B5EF4-FFF2-40B4-BE49-F238E27FC236}">
                <a16:creationId xmlns:a16="http://schemas.microsoft.com/office/drawing/2014/main" id="{781AFEC5-6F44-417A-BD08-BE9181FBE306}"/>
              </a:ext>
            </a:extLst>
          </p:cNvPr>
          <p:cNvSpPr/>
          <p:nvPr/>
        </p:nvSpPr>
        <p:spPr bwMode="auto">
          <a:xfrm>
            <a:off x="6648759" y="2676524"/>
            <a:ext cx="431181" cy="394009"/>
          </a:xfrm>
          <a:prstGeom prst="downArrow">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177800" marR="0" indent="-177800" algn="l" defTabSz="266700" rtl="0" eaLnBrk="1" fontAlgn="base" latinLnBrk="0" hangingPunct="1">
              <a:lnSpc>
                <a:spcPct val="90000"/>
              </a:lnSpc>
              <a:spcBef>
                <a:spcPct val="0"/>
              </a:spcBef>
              <a:spcAft>
                <a:spcPct val="0"/>
              </a:spcAft>
              <a:buClrTx/>
              <a:buSzTx/>
              <a:buFontTx/>
              <a:buBlip>
                <a:blip r:embed="rId3"/>
              </a:buBlip>
              <a:tabLst/>
            </a:pPr>
            <a:endParaRPr kumimoji="0" lang="en-GB" sz="1800" b="0" i="0" u="none" strike="noStrike" cap="none" normalizeH="0" baseline="0" dirty="0" err="1">
              <a:ln>
                <a:noFill/>
              </a:ln>
              <a:solidFill>
                <a:schemeClr val="bg1"/>
              </a:solidFill>
              <a:effectLst/>
              <a:latin typeface="+mn-lt"/>
            </a:endParaRPr>
          </a:p>
        </p:txBody>
      </p:sp>
      <p:sp>
        <p:nvSpPr>
          <p:cNvPr id="10" name="Title 1">
            <a:extLst>
              <a:ext uri="{FF2B5EF4-FFF2-40B4-BE49-F238E27FC236}">
                <a16:creationId xmlns:a16="http://schemas.microsoft.com/office/drawing/2014/main" id="{6DC17B13-DD34-4EA0-8601-3F8753A0A29A}"/>
              </a:ext>
            </a:extLst>
          </p:cNvPr>
          <p:cNvSpPr txBox="1">
            <a:spLocks/>
          </p:cNvSpPr>
          <p:nvPr/>
        </p:nvSpPr>
        <p:spPr bwMode="auto">
          <a:xfrm>
            <a:off x="2369875" y="4186722"/>
            <a:ext cx="8064500" cy="44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algn="l" rtl="0" eaLnBrk="1" fontAlgn="base" hangingPunct="1">
              <a:spcBef>
                <a:spcPct val="0"/>
              </a:spcBef>
              <a:spcAft>
                <a:spcPct val="0"/>
              </a:spcAft>
              <a:defRPr sz="2800" b="1">
                <a:solidFill>
                  <a:srgbClr val="00B6BE"/>
                </a:solidFill>
                <a:latin typeface="+mj-lt"/>
                <a:ea typeface="+mj-ea"/>
                <a:cs typeface="+mj-cs"/>
              </a:defRPr>
            </a:lvl1pPr>
            <a:lvl2pPr algn="l" rtl="0" eaLnBrk="1" fontAlgn="base" hangingPunct="1">
              <a:spcBef>
                <a:spcPct val="0"/>
              </a:spcBef>
              <a:spcAft>
                <a:spcPct val="0"/>
              </a:spcAft>
              <a:defRPr sz="2800" b="1">
                <a:solidFill>
                  <a:schemeClr val="folHlink"/>
                </a:solidFill>
                <a:latin typeface="Arial" charset="0"/>
              </a:defRPr>
            </a:lvl2pPr>
            <a:lvl3pPr algn="l" rtl="0" eaLnBrk="1" fontAlgn="base" hangingPunct="1">
              <a:spcBef>
                <a:spcPct val="0"/>
              </a:spcBef>
              <a:spcAft>
                <a:spcPct val="0"/>
              </a:spcAft>
              <a:defRPr sz="2800" b="1">
                <a:solidFill>
                  <a:schemeClr val="folHlink"/>
                </a:solidFill>
                <a:latin typeface="Arial" charset="0"/>
              </a:defRPr>
            </a:lvl3pPr>
            <a:lvl4pPr algn="l" rtl="0" eaLnBrk="1" fontAlgn="base" hangingPunct="1">
              <a:spcBef>
                <a:spcPct val="0"/>
              </a:spcBef>
              <a:spcAft>
                <a:spcPct val="0"/>
              </a:spcAft>
              <a:defRPr sz="2800" b="1">
                <a:solidFill>
                  <a:schemeClr val="folHlink"/>
                </a:solidFill>
                <a:latin typeface="Arial" charset="0"/>
              </a:defRPr>
            </a:lvl4pPr>
            <a:lvl5pPr algn="l" rtl="0" eaLnBrk="1" fontAlgn="base" hangingPunct="1">
              <a:spcBef>
                <a:spcPct val="0"/>
              </a:spcBef>
              <a:spcAft>
                <a:spcPct val="0"/>
              </a:spcAft>
              <a:defRPr sz="2800" b="1">
                <a:solidFill>
                  <a:schemeClr val="folHlink"/>
                </a:solidFill>
                <a:latin typeface="Arial" charset="0"/>
              </a:defRPr>
            </a:lvl5pPr>
            <a:lvl6pPr marL="457200" algn="l" rtl="0" eaLnBrk="1" fontAlgn="base" hangingPunct="1">
              <a:spcBef>
                <a:spcPct val="0"/>
              </a:spcBef>
              <a:spcAft>
                <a:spcPct val="0"/>
              </a:spcAft>
              <a:defRPr sz="2800" b="1">
                <a:solidFill>
                  <a:schemeClr val="folHlink"/>
                </a:solidFill>
                <a:latin typeface="Arial" charset="0"/>
              </a:defRPr>
            </a:lvl6pPr>
            <a:lvl7pPr marL="914400" algn="l" rtl="0" eaLnBrk="1" fontAlgn="base" hangingPunct="1">
              <a:spcBef>
                <a:spcPct val="0"/>
              </a:spcBef>
              <a:spcAft>
                <a:spcPct val="0"/>
              </a:spcAft>
              <a:defRPr sz="2800" b="1">
                <a:solidFill>
                  <a:schemeClr val="folHlink"/>
                </a:solidFill>
                <a:latin typeface="Arial" charset="0"/>
              </a:defRPr>
            </a:lvl7pPr>
            <a:lvl8pPr marL="1371600" algn="l" rtl="0" eaLnBrk="1" fontAlgn="base" hangingPunct="1">
              <a:spcBef>
                <a:spcPct val="0"/>
              </a:spcBef>
              <a:spcAft>
                <a:spcPct val="0"/>
              </a:spcAft>
              <a:defRPr sz="2800" b="1">
                <a:solidFill>
                  <a:schemeClr val="folHlink"/>
                </a:solidFill>
                <a:latin typeface="Arial" charset="0"/>
              </a:defRPr>
            </a:lvl8pPr>
            <a:lvl9pPr marL="1828800" algn="l" rtl="0" eaLnBrk="1" fontAlgn="base" hangingPunct="1">
              <a:spcBef>
                <a:spcPct val="0"/>
              </a:spcBef>
              <a:spcAft>
                <a:spcPct val="0"/>
              </a:spcAft>
              <a:defRPr sz="2800" b="1">
                <a:solidFill>
                  <a:schemeClr val="folHlink"/>
                </a:solidFill>
                <a:latin typeface="Arial" charset="0"/>
              </a:defRPr>
            </a:lvl9pPr>
          </a:lstStyle>
          <a:p>
            <a:r>
              <a:rPr lang="nb-NO" sz="2400" i="1" kern="0" dirty="0"/>
              <a:t>Kværner er en samfunnsbygger</a:t>
            </a:r>
          </a:p>
        </p:txBody>
      </p:sp>
    </p:spTree>
    <p:extLst>
      <p:ext uri="{BB962C8B-B14F-4D97-AF65-F5344CB8AC3E}">
        <p14:creationId xmlns:p14="http://schemas.microsoft.com/office/powerpoint/2010/main" val="16357026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_rels/them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theme/theme1.xml><?xml version="1.0" encoding="utf-8"?>
<a:theme xmlns:a="http://schemas.openxmlformats.org/drawingml/2006/main" name="Blank">
  <a:themeElements>
    <a:clrScheme name="Kvaerner">
      <a:dk1>
        <a:srgbClr val="000000"/>
      </a:dk1>
      <a:lt1>
        <a:srgbClr val="FFFFFF"/>
      </a:lt1>
      <a:dk2>
        <a:srgbClr val="333333"/>
      </a:dk2>
      <a:lt2>
        <a:srgbClr val="CCCCCC"/>
      </a:lt2>
      <a:accent1>
        <a:srgbClr val="00ACB6"/>
      </a:accent1>
      <a:accent2>
        <a:srgbClr val="00468C"/>
      </a:accent2>
      <a:accent3>
        <a:srgbClr val="1E94D4"/>
      </a:accent3>
      <a:accent4>
        <a:srgbClr val="78A8CC"/>
      </a:accent4>
      <a:accent5>
        <a:srgbClr val="666666"/>
      </a:accent5>
      <a:accent6>
        <a:srgbClr val="999999"/>
      </a:accent6>
      <a:hlink>
        <a:srgbClr val="00ACB6"/>
      </a:hlink>
      <a:folHlink>
        <a:srgbClr val="CCCCCC"/>
      </a:folHlink>
    </a:clrScheme>
    <a:fontScheme name="1 Kvaerner Light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66CDD3"/>
          </a:solidFill>
          <a:prstDash val="solid"/>
          <a:round/>
          <a:headEnd type="none" w="med" len="med"/>
          <a:tailEnd type="none" w="med" len="med"/>
        </a:ln>
        <a:effectLst/>
        <a:extLst/>
      </a:spPr>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defPPr marL="177800" marR="0" indent="-177800" algn="l" defTabSz="266700" rtl="0" eaLnBrk="1" fontAlgn="base" latinLnBrk="0" hangingPunct="1">
          <a:lnSpc>
            <a:spcPct val="90000"/>
          </a:lnSpc>
          <a:spcBef>
            <a:spcPct val="0"/>
          </a:spcBef>
          <a:spcAft>
            <a:spcPct val="0"/>
          </a:spcAft>
          <a:buClrTx/>
          <a:buSzTx/>
          <a:buFontTx/>
          <a:buBlip>
            <a:blip xmlns:r="http://schemas.openxmlformats.org/officeDocument/2006/relationships" r:embed="rId1"/>
          </a:buBlip>
          <a:tabLst/>
          <a:defRPr kumimoji="0" sz="1800" b="0" i="0" u="none" strike="noStrike" cap="none" normalizeH="0" baseline="0" dirty="0" err="1" smtClean="0">
            <a:ln>
              <a:noFill/>
            </a:ln>
            <a:solidFill>
              <a:schemeClr val="bg1"/>
            </a:solidFill>
            <a:effectLst/>
            <a:latin typeface="+mn-lt"/>
          </a:defRPr>
        </a:defPPr>
      </a:lstStyle>
    </a:spDef>
    <a:lnDef>
      <a:spPr bwMode="auto">
        <a:solidFill>
          <a:srgbClr val="66CDD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36000" rIns="0" bIns="36000" rtlCol="0">
        <a:spAutoFit/>
      </a:bodyPr>
      <a:lstStyle>
        <a:defPPr marL="177800" indent="-177800">
          <a:buBlip>
            <a:blip xmlns:r="http://schemas.openxmlformats.org/officeDocument/2006/relationships" r:embed="rId2"/>
          </a:buBlip>
          <a:defRPr dirty="0" err="1" smtClean="0"/>
        </a:defPPr>
      </a:lstStyle>
    </a:txDef>
  </a:objectDefaults>
  <a:extraClrSchemeLst/>
  <a:custClrLst>
    <a:custClr name="Kvaerner Teal 20%">
      <a:srgbClr val="CCEEF0"/>
    </a:custClr>
    <a:custClr name="Kvaerner Teal 40%">
      <a:srgbClr val="99DEE2"/>
    </a:custClr>
    <a:custClr name="Kvaerner Teal 60%">
      <a:srgbClr val="66CDD3"/>
    </a:custClr>
    <a:custClr name="Kvaerner Teal 80%">
      <a:srgbClr val="33BDC5"/>
    </a:custClr>
    <a:custClr name="Kvaerner Dark Blue 20%">
      <a:srgbClr val="CCDAE8"/>
    </a:custClr>
    <a:custClr name="Kvaerner Dark Blue 40%">
      <a:srgbClr val="99B5D1"/>
    </a:custClr>
    <a:custClr name="Kvaerner Dark Blue 60%">
      <a:srgbClr val="6690BA"/>
    </a:custClr>
    <a:custClr name="Kvaerner Dark Blue 80%">
      <a:srgbClr val="336BA3"/>
    </a:custClr>
    <a:custClr name="Kvaerner Dark Grey 20%">
      <a:srgbClr val="CCCCCC"/>
    </a:custClr>
    <a:custClr name="Kvaerner Dark Grey 40%">
      <a:srgbClr val="999999"/>
    </a:custClr>
    <a:custClr name="Kvaerner Dark Grey 60%">
      <a:srgbClr val="666666"/>
    </a:custClr>
    <a:custClr name="Kvaerner Dark Grey 80%">
      <a:srgbClr val="333333"/>
    </a:custClr>
    <a:custClr name="Kvaerner Red">
      <a:srgbClr val="AB0325"/>
    </a:custClr>
    <a:custClr name="HSE Dark Orange">
      <a:srgbClr val="D0661E"/>
    </a:custClr>
    <a:custClr name="HSE Orange">
      <a:srgbClr val="E3A51A"/>
    </a:custClr>
    <a:custClr name="HSE Yellow">
      <a:srgbClr val="F5DC00"/>
    </a:custClr>
    <a:custClr name="HSE Green">
      <a:srgbClr val="8CB43C"/>
    </a:custClr>
    <a:custClr name="HSE Red">
      <a:srgbClr val="C30E1A"/>
    </a:custClr>
  </a:custClrLst>
</a:theme>
</file>

<file path=ppt/theme/theme2.xml><?xml version="1.0" encoding="utf-8"?>
<a:theme xmlns:a="http://schemas.openxmlformats.org/drawingml/2006/main" name="1_Blank">
  <a:themeElements>
    <a:clrScheme name="Kvaerner">
      <a:dk1>
        <a:srgbClr val="000000"/>
      </a:dk1>
      <a:lt1>
        <a:srgbClr val="FFFFFF"/>
      </a:lt1>
      <a:dk2>
        <a:srgbClr val="333333"/>
      </a:dk2>
      <a:lt2>
        <a:srgbClr val="CCCCCC"/>
      </a:lt2>
      <a:accent1>
        <a:srgbClr val="00ACB6"/>
      </a:accent1>
      <a:accent2>
        <a:srgbClr val="00468C"/>
      </a:accent2>
      <a:accent3>
        <a:srgbClr val="1E94D4"/>
      </a:accent3>
      <a:accent4>
        <a:srgbClr val="78A8CC"/>
      </a:accent4>
      <a:accent5>
        <a:srgbClr val="666666"/>
      </a:accent5>
      <a:accent6>
        <a:srgbClr val="999999"/>
      </a:accent6>
      <a:hlink>
        <a:srgbClr val="00ACB6"/>
      </a:hlink>
      <a:folHlink>
        <a:srgbClr val="CCCCCC"/>
      </a:folHlink>
    </a:clrScheme>
    <a:fontScheme name="1 Kvaerner Light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rgbClr val="66CDD3"/>
          </a:solidFill>
          <a:prstDash val="solid"/>
          <a:round/>
          <a:headEnd type="none" w="med" len="med"/>
          <a:tailEnd type="none" w="med" len="med"/>
        </a:ln>
        <a:effectLst/>
        <a:extLst/>
      </a:spPr>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defPPr marL="177800" marR="0" indent="-177800" algn="l" defTabSz="266700" rtl="0" eaLnBrk="1" fontAlgn="base" latinLnBrk="0" hangingPunct="1">
          <a:lnSpc>
            <a:spcPct val="90000"/>
          </a:lnSpc>
          <a:spcBef>
            <a:spcPct val="0"/>
          </a:spcBef>
          <a:spcAft>
            <a:spcPct val="0"/>
          </a:spcAft>
          <a:buClrTx/>
          <a:buSzTx/>
          <a:buFontTx/>
          <a:buBlip>
            <a:blip xmlns:r="http://schemas.openxmlformats.org/officeDocument/2006/relationships" r:embed="rId1"/>
          </a:buBlip>
          <a:tabLst/>
          <a:defRPr kumimoji="0" sz="1800" b="0" i="0" u="none" strike="noStrike" cap="none" normalizeH="0" baseline="0" dirty="0" err="1" smtClean="0">
            <a:ln>
              <a:noFill/>
            </a:ln>
            <a:solidFill>
              <a:schemeClr val="bg1"/>
            </a:solidFill>
            <a:effectLst/>
            <a:latin typeface="+mn-lt"/>
          </a:defRPr>
        </a:defPPr>
      </a:lstStyle>
    </a:spDef>
    <a:lnDef>
      <a:spPr bwMode="auto">
        <a:solidFill>
          <a:srgbClr val="66CDD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36000" rIns="0" bIns="36000" rtlCol="0">
        <a:spAutoFit/>
      </a:bodyPr>
      <a:lstStyle>
        <a:defPPr marL="177800" indent="-177800">
          <a:buBlip>
            <a:blip xmlns:r="http://schemas.openxmlformats.org/officeDocument/2006/relationships" r:embed="rId2"/>
          </a:buBlip>
          <a:defRPr dirty="0" err="1" smtClean="0"/>
        </a:defPPr>
      </a:lstStyle>
    </a:txDef>
  </a:objectDefaults>
  <a:extraClrSchemeLst/>
  <a:custClrLst>
    <a:custClr name="Kvaerner Teal 20%">
      <a:srgbClr val="CCEEF0"/>
    </a:custClr>
    <a:custClr name="Kvaerner Teal 40%">
      <a:srgbClr val="99DEE2"/>
    </a:custClr>
    <a:custClr name="Kvaerner Teal 60%">
      <a:srgbClr val="66CDD3"/>
    </a:custClr>
    <a:custClr name="Kvaerner Teal 80%">
      <a:srgbClr val="33BDC5"/>
    </a:custClr>
    <a:custClr name="Kvaerner Dark Blue 20%">
      <a:srgbClr val="CCDAE8"/>
    </a:custClr>
    <a:custClr name="Kvaerner Dark Blue 40%">
      <a:srgbClr val="99B5D1"/>
    </a:custClr>
    <a:custClr name="Kvaerner Dark Blue 60%">
      <a:srgbClr val="6690BA"/>
    </a:custClr>
    <a:custClr name="Kvaerner Dark Blue 80%">
      <a:srgbClr val="336BA3"/>
    </a:custClr>
    <a:custClr name="Kvaerner Dark Grey 20%">
      <a:srgbClr val="CCCCCC"/>
    </a:custClr>
    <a:custClr name="Kvaerner Dark Grey 40%">
      <a:srgbClr val="999999"/>
    </a:custClr>
    <a:custClr name="Kvaerner Dark Grey 60%">
      <a:srgbClr val="666666"/>
    </a:custClr>
    <a:custClr name="Kvaerner Dark Grey 80%">
      <a:srgbClr val="333333"/>
    </a:custClr>
    <a:custClr name="Kvaerner Red">
      <a:srgbClr val="AB0325"/>
    </a:custClr>
    <a:custClr name="HSE Dark Orange">
      <a:srgbClr val="D0661E"/>
    </a:custClr>
    <a:custClr name="HSE Orange">
      <a:srgbClr val="E3A51A"/>
    </a:custClr>
    <a:custClr name="HSE Yellow">
      <a:srgbClr val="F5DC00"/>
    </a:custClr>
    <a:custClr name="HSE Green">
      <a:srgbClr val="8CB43C"/>
    </a:custClr>
    <a:custClr name="HSE Red">
      <a:srgbClr val="C30E1A"/>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emplafySlideFormConfiguration><![CDATA[{"formFields":[],"formDataEntries":[]}]]></TemplafySlideForm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7817F953AE98045BAB3CEFEA2EF07AC" ma:contentTypeVersion="0" ma:contentTypeDescription="Create a new document." ma:contentTypeScope="" ma:versionID="490c584a02bff88fba20e3337ec8af8e">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TemplateConfiguration><![CDATA[{"documentContentValidatorConfiguration":{"enableDocumentContentValidator":false,"documentContentValidatorVersion":0},"elementsMetadata":[],"slideId":"637032953431725546","enableDocumentContentUpdater":true,"version":"1.3"}]]></TemplafySlideTemplateConfiguration>
</file>

<file path=customXml/itemProps1.xml><?xml version="1.0" encoding="utf-8"?>
<ds:datastoreItem xmlns:ds="http://schemas.openxmlformats.org/officeDocument/2006/customXml" ds:itemID="{E43DC013-F837-4BBF-A6E3-A6236DB58209}">
  <ds:schemaRefs/>
</ds:datastoreItem>
</file>

<file path=customXml/itemProps2.xml><?xml version="1.0" encoding="utf-8"?>
<ds:datastoreItem xmlns:ds="http://schemas.openxmlformats.org/officeDocument/2006/customXml" ds:itemID="{AEA88F69-3586-48F7-A7A4-8302C1AFB854}">
  <ds:schemaRefs>
    <ds:schemaRef ds:uri="http://schemas.microsoft.com/sharepoint/v3/contenttype/forms"/>
  </ds:schemaRefs>
</ds:datastoreItem>
</file>

<file path=customXml/itemProps3.xml><?xml version="1.0" encoding="utf-8"?>
<ds:datastoreItem xmlns:ds="http://schemas.openxmlformats.org/officeDocument/2006/customXml" ds:itemID="{9079241F-F787-4EF2-984D-4765B9C573CB}">
  <ds:schemaRefs>
    <ds:schemaRef ds:uri="http://schemas.microsoft.com/office/2006/documentManagement/types"/>
    <ds:schemaRef ds:uri="http://schemas.openxmlformats.org/package/2006/metadata/core-properties"/>
    <ds:schemaRef ds:uri="http://www.w3.org/XML/1998/namespace"/>
    <ds:schemaRef ds:uri="http://purl.org/dc/elements/1.1/"/>
    <ds:schemaRef ds:uri="http://purl.org/dc/dcmitype/"/>
    <ds:schemaRef ds:uri="http://schemas.microsoft.com/office/2006/metadata/properties"/>
    <ds:schemaRef ds:uri="http://purl.org/dc/terms/"/>
    <ds:schemaRef ds:uri="http://schemas.microsoft.com/office/infopath/2007/PartnerControls"/>
  </ds:schemaRefs>
</ds:datastoreItem>
</file>

<file path=customXml/itemProps4.xml><?xml version="1.0" encoding="utf-8"?>
<ds:datastoreItem xmlns:ds="http://schemas.openxmlformats.org/officeDocument/2006/customXml" ds:itemID="{E5203007-D0D3-495E-B32A-EC88C857A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5.xml><?xml version="1.0" encoding="utf-8"?>
<ds:datastoreItem xmlns:ds="http://schemas.openxmlformats.org/officeDocument/2006/customXml" ds:itemID="{495EA4C7-FF4D-462C-ADDA-AFAA29F8257A}">
  <ds:schemaRefs/>
</ds:datastoreItem>
</file>

<file path=docProps/app.xml><?xml version="1.0" encoding="utf-8"?>
<Properties xmlns="http://schemas.openxmlformats.org/officeDocument/2006/extended-properties" xmlns:vt="http://schemas.openxmlformats.org/officeDocument/2006/docPropsVTypes">
  <Template/>
  <TotalTime>0</TotalTime>
  <Words>1802</Words>
  <Application>Microsoft Office PowerPoint</Application>
  <PresentationFormat>On-screen Show (16:9)</PresentationFormat>
  <Paragraphs>241</Paragraphs>
  <Slides>15</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Wingdings</vt:lpstr>
      <vt:lpstr>Blank</vt:lpstr>
      <vt:lpstr>1_Blank</vt:lpstr>
      <vt:lpstr>Orientering om virksomheten</vt:lpstr>
      <vt:lpstr>Høydepunkter 2019</vt:lpstr>
      <vt:lpstr>HSSE er konkurransefaktor mer enn noen gang </vt:lpstr>
      <vt:lpstr>Løpende vurdering av risiko og drift</vt:lpstr>
      <vt:lpstr>Omfattende tiltak mot covid-19 virus</vt:lpstr>
      <vt:lpstr>Prosjektgjennomføring fortsetter med egne ansatte</vt:lpstr>
      <vt:lpstr>Markeder</vt:lpstr>
      <vt:lpstr>Fokus på miljø, sosiale forhold/rettigheter, eierstyring og selskapsledelse (ESG)</vt:lpstr>
      <vt:lpstr>Strategiske prioriteter</vt:lpstr>
      <vt:lpstr>Annual accounts</vt:lpstr>
      <vt:lpstr>Income statement</vt:lpstr>
      <vt:lpstr>Kvaerner group - Balance sheet</vt:lpstr>
      <vt:lpstr>Kværner ASA - Income statement and allocation of profit/(loss)</vt:lpstr>
      <vt:lpstr>Kværner ASA Balance sheet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2014-11-10T14:40:06Z</dcterms:created>
  <dcterms:modified xsi:type="dcterms:W3CDTF">2020-03-24T10:33:46Z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0x010100C7817F953AE98045BAB3CEFEA2EF07AC</vt:lpwstr>
  </property>
  <property fmtid="{D5CDD505-2E9C-101B-9397-08002B2CF9AE}" pid="3" name="CurrentSublogo">
    <vt:lpwstr/>
  </property>
  <property fmtid="{D5CDD505-2E9C-101B-9397-08002B2CF9AE}" pid="4" name="CurrentLogoPath">
    <vt:lpwstr/>
  </property>
  <property fmtid="{D5CDD505-2E9C-101B-9397-08002B2CF9AE}" pid="5" name="CurrentDepartmentName">
    <vt:lpwstr/>
  </property>
  <property fmtid="{D5CDD505-2E9C-101B-9397-08002B2CF9AE}" pid="6" name="CurrentClientLogoPath">
    <vt:lpwstr/>
  </property>
  <property fmtid="{D5CDD505-2E9C-101B-9397-08002B2CF9AE}" pid="7" name="CurrentDate">
    <vt:lpwstr/>
  </property>
  <property fmtid="{D5CDD505-2E9C-101B-9397-08002B2CF9AE}" pid="8" name="CurrentPresentationTitle">
    <vt:lpwstr/>
  </property>
  <property fmtid="{D5CDD505-2E9C-101B-9397-08002B2CF9AE}" pid="9" name="CurrentAuthor">
    <vt:lpwstr/>
  </property>
  <property fmtid="{D5CDD505-2E9C-101B-9397-08002B2CF9AE}" pid="10" name="CurrentDepartment">
    <vt:lpwstr/>
  </property>
  <property fmtid="{D5CDD505-2E9C-101B-9397-08002B2CF9AE}" pid="11" name="CurrentBusinessLine">
    <vt:lpwstr/>
  </property>
  <property fmtid="{D5CDD505-2E9C-101B-9397-08002B2CF9AE}" pid="12" name="CurrentCountry">
    <vt:lpwstr/>
  </property>
  <property fmtid="{D5CDD505-2E9C-101B-9397-08002B2CF9AE}" pid="13" name="CurrentPaperType">
    <vt:lpwstr/>
  </property>
  <property fmtid="{D5CDD505-2E9C-101B-9397-08002B2CF9AE}" pid="14" name="CurrentInformationClass">
    <vt:lpwstr/>
  </property>
  <property fmtid="{D5CDD505-2E9C-101B-9397-08002B2CF9AE}" pid="15" name="CurrentRestrictedAccess">
    <vt:lpwstr/>
  </property>
  <property fmtid="{D5CDD505-2E9C-101B-9397-08002B2CF9AE}" pid="16" name="CurrentLanguage">
    <vt:lpwstr>Norwegian</vt:lpwstr>
  </property>
</Properties>
</file>