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369" r:id="rId3"/>
    <p:sldId id="360" r:id="rId4"/>
    <p:sldId id="361" r:id="rId5"/>
    <p:sldId id="362" r:id="rId6"/>
    <p:sldId id="363" r:id="rId7"/>
    <p:sldId id="364" r:id="rId8"/>
    <p:sldId id="365" r:id="rId9"/>
    <p:sldId id="366" r:id="rId10"/>
    <p:sldId id="367" r:id="rId11"/>
  </p:sldIdLst>
  <p:sldSz cx="12192000" cy="6858000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urope" id="{3EF543F8-BF5F-40E8-82A2-36456B83E011}">
          <p14:sldIdLst>
            <p14:sldId id="36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DE1"/>
    <a:srgbClr val="FFFFFF"/>
    <a:srgbClr val="B6D3E2"/>
    <a:srgbClr val="8FBBC1"/>
    <a:srgbClr val="8FBBAD"/>
    <a:srgbClr val="010202"/>
    <a:srgbClr val="558090"/>
    <a:srgbClr val="578090"/>
    <a:srgbClr val="396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 snapToGrid="0">
      <p:cViewPr varScale="1">
        <p:scale>
          <a:sx n="85" d="100"/>
          <a:sy n="85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53AFA405-CE32-495F-82DF-A7AAE77C15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C12F45C-7EC5-4348-B20D-58947CC63E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39C04E0-10D9-45E1-912F-9C0EE3CF7037}" type="datetimeFigureOut">
              <a:rPr lang="it-IT" smtClean="0"/>
              <a:t>15/07/2019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0346114-7F83-4B54-BE6F-52A9873992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9093E4F-6577-4E46-8A65-800E2C4713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461192A-1EEF-482F-A948-A79F06CA31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970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E20F71D-E8CA-492D-A552-3FB5424270D2}" type="datetimeFigureOut">
              <a:rPr lang="it-IT" smtClean="0"/>
              <a:t>15/07/2019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8D27A44-BA02-4A54-8D22-908455474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53741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7A44-BA02-4A54-8D22-908455474A2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838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7A44-BA02-4A54-8D22-908455474A2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7366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7A44-BA02-4A54-8D22-908455474A2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1493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7A44-BA02-4A54-8D22-908455474A2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6052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7A44-BA02-4A54-8D22-908455474A2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2969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7A44-BA02-4A54-8D22-908455474A2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5371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7A44-BA02-4A54-8D22-908455474A2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7080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7A44-BA02-4A54-8D22-908455474A2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0432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7A44-BA02-4A54-8D22-908455474A2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317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0926A4-7883-4EC5-A5E0-959E7045B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A698EA3-FA72-4EFE-AD0A-E34F7B2A7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D90E30-870C-45C9-A871-E9E7A26E6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DB45-2ED3-483D-A221-1E2707E249D9}" type="datetimeFigureOut">
              <a:rPr lang="it-IT" smtClean="0"/>
              <a:t>15/07/2019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C80F0F-8C7D-464C-B23E-BAB78FFAE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11F194-6195-4878-9171-E6838F44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4B43-4DC4-4359-B9FB-07D4614F7D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98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6A5697-F3EA-43EA-B26C-FECD1C3FD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0C8D180-7093-44D7-A7EA-2385F7EA2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8CFAB0-3F3D-4C72-AEE7-14D961EAE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DB45-2ED3-483D-A221-1E2707E249D9}" type="datetimeFigureOut">
              <a:rPr lang="it-IT" smtClean="0"/>
              <a:t>15/07/2019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95EA0F-4E02-413D-984F-A7F1B095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7F155D-862C-497E-AF9C-B2D7D7B65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4B43-4DC4-4359-B9FB-07D4614F7D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708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527289B-3911-4A67-BC18-041298BBE8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1DD96E1-ADF7-46E4-BAE8-1DD2258C2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F918B6-A9FA-48CD-98F0-C6656113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DB45-2ED3-483D-A221-1E2707E249D9}" type="datetimeFigureOut">
              <a:rPr lang="it-IT" smtClean="0"/>
              <a:t>15/07/2019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6ACF32-1DC4-45ED-99ED-8B697F41F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DB019F-EF16-4E96-8197-9D8A7E3D0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4B43-4DC4-4359-B9FB-07D4614F7D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05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73454A-E652-4F15-AAF0-9E2209BB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463BC4-EAB6-401C-8026-A99E10C12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A6704E-A1CD-4291-B888-A67C52C7B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DB45-2ED3-483D-A221-1E2707E249D9}" type="datetimeFigureOut">
              <a:rPr lang="it-IT" smtClean="0"/>
              <a:t>15/07/2019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6B09B1-FD32-4F06-95B8-B2F979B18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D4DE53-40EB-4F01-807B-5C12C65A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4B43-4DC4-4359-B9FB-07D4614F7D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63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B7F4B5-1B6B-47AF-90DA-EC7D92D15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8A7D973-1FFC-4DDD-9F89-3EBB9CF70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F8C84C-BE65-4EA3-85C9-5376B053C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DB45-2ED3-483D-A221-1E2707E249D9}" type="datetimeFigureOut">
              <a:rPr lang="it-IT" smtClean="0"/>
              <a:t>15/07/2019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A289E3-8E81-4FB4-BB9C-5B07DC01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1C7400-83AC-4B94-B3AA-426CBF18A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4B43-4DC4-4359-B9FB-07D4614F7D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7853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3708D0-32FC-4702-BD3A-0A81EA4ED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5E66D3-0C50-4846-BAA0-51F968086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65DB3AE-9082-4C1B-9A42-81E095FCC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737462-8B11-41A9-BED5-3DDA58B0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DB45-2ED3-483D-A221-1E2707E249D9}" type="datetimeFigureOut">
              <a:rPr lang="it-IT" smtClean="0"/>
              <a:t>15/07/2019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40C827-44A6-4278-A08A-3813B84D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3526027-66D5-41B0-BD01-8AB4206F6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4B43-4DC4-4359-B9FB-07D4614F7D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620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8A4B9C-34DE-4973-A55F-D20B4A43A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0EB76AB-2678-46CB-A8A4-C34779ED8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DE0B2F6-29EC-4DDB-9804-616FB159E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4626AFB-B020-4C60-A128-7E2A36DA0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8E42905-688B-43E3-94B5-637D5FEC7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B7D7B5E-D5A2-4118-AC98-15BED4A9B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DB45-2ED3-483D-A221-1E2707E249D9}" type="datetimeFigureOut">
              <a:rPr lang="it-IT" smtClean="0"/>
              <a:t>15/07/2019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529B013-4224-4B59-BBD4-4A42EFF52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34A301D-77FE-4C40-956B-24CE6E42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4B43-4DC4-4359-B9FB-07D4614F7D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39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035FE0-A316-4340-B0C3-F93D34B53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A3B5119-76A1-4AFC-9A4D-BB7AAC6E5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DB45-2ED3-483D-A221-1E2707E249D9}" type="datetimeFigureOut">
              <a:rPr lang="it-IT" smtClean="0"/>
              <a:t>15/07/2019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995F355-F9F7-4C47-AB4F-B5B3A2A7E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ADFC67A-4150-4402-B71F-12FD1B060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4B43-4DC4-4359-B9FB-07D4614F7D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799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B604224-DA08-4743-BBCB-9B852F5AB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DB45-2ED3-483D-A221-1E2707E249D9}" type="datetimeFigureOut">
              <a:rPr lang="it-IT" smtClean="0"/>
              <a:t>15/07/2019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E028A0-E386-407A-B970-4DFA6BAB1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0B0D8EE-7965-4D59-8F6F-0A5A74E6D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4B43-4DC4-4359-B9FB-07D4614F7D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0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17A9EE-1DA0-480D-B54F-0AEE99954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E8D8FC-6535-42B6-8F41-7D03D0291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3533B5A-936E-424D-A0E5-9ADCECD48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E2666D6-84BC-4E76-853D-A4BD9181A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DB45-2ED3-483D-A221-1E2707E249D9}" type="datetimeFigureOut">
              <a:rPr lang="it-IT" smtClean="0"/>
              <a:t>15/07/2019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716F2EC-B839-4C0D-BF0B-76EB10BF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66D37CE-F42B-4F8D-BE27-599625B2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4B43-4DC4-4359-B9FB-07D4614F7D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988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48D7CB-5E7B-49D4-B07F-6F8358B18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EA07365-F1AE-4070-A365-2214709306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0BA9D82-80B9-429C-B87E-F76C639C5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34BA655-7A18-4752-8E5E-A123A4DF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DB45-2ED3-483D-A221-1E2707E249D9}" type="datetimeFigureOut">
              <a:rPr lang="it-IT" smtClean="0"/>
              <a:t>15/07/2019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0D25500-B3D4-46EA-9890-6651B23C7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DF8C182-9639-4E17-B289-C6D3B2BC2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4B43-4DC4-4359-B9FB-07D4614F7D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401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59E1778-A10B-499B-AF9C-B525A4D79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56F99B7-CDE2-443D-8664-4301AEB25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9FC5FE-5582-4B70-945C-3F732BEDA2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6DB45-2ED3-483D-A221-1E2707E249D9}" type="datetimeFigureOut">
              <a:rPr lang="it-IT" smtClean="0"/>
              <a:t>15/07/2019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B698B4-2546-4102-94AD-2BF742BDD6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1879AE-B313-48AA-A45B-8264C70B8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64B43-4DC4-4359-B9FB-07D4614F7D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46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png"/><Relationship Id="rId18" Type="http://schemas.microsoft.com/office/2007/relationships/hdphoto" Target="../media/hdphoto6.wdp"/><Relationship Id="rId26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17" Type="http://schemas.openxmlformats.org/officeDocument/2006/relationships/image" Target="../media/image10.png"/><Relationship Id="rId25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microsoft.com/office/2007/relationships/hdphoto" Target="../media/hdphoto5.wdp"/><Relationship Id="rId20" Type="http://schemas.openxmlformats.org/officeDocument/2006/relationships/image" Target="../media/image12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10" Type="http://schemas.microsoft.com/office/2007/relationships/hdphoto" Target="../media/hdphoto2.wdp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microsoft.com/office/2007/relationships/hdphoto" Target="../media/hdphoto4.wdp"/><Relationship Id="rId22" Type="http://schemas.openxmlformats.org/officeDocument/2006/relationships/image" Target="../media/image14.png"/><Relationship Id="rId27" Type="http://schemas.openxmlformats.org/officeDocument/2006/relationships/image" Target="../media/image19.png"/><Relationship Id="rId30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7.png"/><Relationship Id="rId18" Type="http://schemas.microsoft.com/office/2007/relationships/hdphoto" Target="../media/hdphoto6.wdp"/><Relationship Id="rId26" Type="http://schemas.openxmlformats.org/officeDocument/2006/relationships/image" Target="../media/image30.png"/><Relationship Id="rId3" Type="http://schemas.openxmlformats.org/officeDocument/2006/relationships/image" Target="../media/image1.png"/><Relationship Id="rId21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26.png"/><Relationship Id="rId17" Type="http://schemas.openxmlformats.org/officeDocument/2006/relationships/image" Target="../media/image29.png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microsoft.com/office/2007/relationships/hdphoto" Target="../media/hdphoto5.wdp"/><Relationship Id="rId20" Type="http://schemas.openxmlformats.org/officeDocument/2006/relationships/image" Target="../media/image1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5.png"/><Relationship Id="rId24" Type="http://schemas.openxmlformats.org/officeDocument/2006/relationships/image" Target="../media/image20.png"/><Relationship Id="rId5" Type="http://schemas.microsoft.com/office/2007/relationships/hdphoto" Target="../media/hdphoto7.wdp"/><Relationship Id="rId15" Type="http://schemas.openxmlformats.org/officeDocument/2006/relationships/image" Target="../media/image28.png"/><Relationship Id="rId23" Type="http://schemas.openxmlformats.org/officeDocument/2006/relationships/image" Target="../media/image17.png"/><Relationship Id="rId28" Type="http://schemas.microsoft.com/office/2007/relationships/hdphoto" Target="../media/hdphoto1.wdp"/><Relationship Id="rId10" Type="http://schemas.microsoft.com/office/2007/relationships/hdphoto" Target="../media/hdphoto8.wdp"/><Relationship Id="rId19" Type="http://schemas.openxmlformats.org/officeDocument/2006/relationships/image" Target="../media/image11.png"/><Relationship Id="rId4" Type="http://schemas.openxmlformats.org/officeDocument/2006/relationships/image" Target="../media/image23.png"/><Relationship Id="rId9" Type="http://schemas.openxmlformats.org/officeDocument/2006/relationships/image" Target="../media/image24.png"/><Relationship Id="rId14" Type="http://schemas.microsoft.com/office/2007/relationships/hdphoto" Target="../media/hdphoto4.wdp"/><Relationship Id="rId22" Type="http://schemas.openxmlformats.org/officeDocument/2006/relationships/image" Target="../media/image16.png"/><Relationship Id="rId27" Type="http://schemas.openxmlformats.org/officeDocument/2006/relationships/image" Target="../media/image5.png"/><Relationship Id="rId30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10.wdp"/><Relationship Id="rId18" Type="http://schemas.openxmlformats.org/officeDocument/2006/relationships/image" Target="../media/image11.png"/><Relationship Id="rId26" Type="http://schemas.openxmlformats.org/officeDocument/2006/relationships/image" Target="../media/image40.png"/><Relationship Id="rId3" Type="http://schemas.openxmlformats.org/officeDocument/2006/relationships/image" Target="../media/image33.png"/><Relationship Id="rId21" Type="http://schemas.openxmlformats.org/officeDocument/2006/relationships/image" Target="../media/image14.png"/><Relationship Id="rId7" Type="http://schemas.openxmlformats.org/officeDocument/2006/relationships/image" Target="../media/image25.png"/><Relationship Id="rId12" Type="http://schemas.openxmlformats.org/officeDocument/2006/relationships/image" Target="../media/image37.png"/><Relationship Id="rId17" Type="http://schemas.openxmlformats.org/officeDocument/2006/relationships/image" Target="../media/image30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6.png"/><Relationship Id="rId24" Type="http://schemas.openxmlformats.org/officeDocument/2006/relationships/image" Target="../media/image38.png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23" Type="http://schemas.microsoft.com/office/2007/relationships/hdphoto" Target="../media/hdphoto1.wdp"/><Relationship Id="rId10" Type="http://schemas.openxmlformats.org/officeDocument/2006/relationships/image" Target="../media/image35.png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microsoft.com/office/2007/relationships/hdphoto" Target="../media/hdphoto9.wdp"/><Relationship Id="rId14" Type="http://schemas.openxmlformats.org/officeDocument/2006/relationships/image" Target="../media/image29.png"/><Relationship Id="rId22" Type="http://schemas.openxmlformats.org/officeDocument/2006/relationships/image" Target="../media/image5.png"/><Relationship Id="rId27" Type="http://schemas.microsoft.com/office/2007/relationships/hdphoto" Target="../media/hdphoto1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4.png"/><Relationship Id="rId18" Type="http://schemas.openxmlformats.org/officeDocument/2006/relationships/image" Target="../media/image29.png"/><Relationship Id="rId26" Type="http://schemas.openxmlformats.org/officeDocument/2006/relationships/image" Target="../media/image13.png"/><Relationship Id="rId39" Type="http://schemas.microsoft.com/office/2007/relationships/hdphoto" Target="../media/hdphoto1.wdp"/><Relationship Id="rId3" Type="http://schemas.openxmlformats.org/officeDocument/2006/relationships/image" Target="../media/image33.png"/><Relationship Id="rId21" Type="http://schemas.microsoft.com/office/2007/relationships/hdphoto" Target="../media/hdphoto11.wdp"/><Relationship Id="rId34" Type="http://schemas.openxmlformats.org/officeDocument/2006/relationships/image" Target="../media/image17.png"/><Relationship Id="rId7" Type="http://schemas.microsoft.com/office/2007/relationships/hdphoto" Target="../media/hdphoto13.wdp"/><Relationship Id="rId12" Type="http://schemas.openxmlformats.org/officeDocument/2006/relationships/image" Target="../media/image25.png"/><Relationship Id="rId17" Type="http://schemas.microsoft.com/office/2007/relationships/hdphoto" Target="../media/hdphoto5.wdp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png"/><Relationship Id="rId20" Type="http://schemas.openxmlformats.org/officeDocument/2006/relationships/image" Target="../media/image40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.png"/><Relationship Id="rId24" Type="http://schemas.openxmlformats.org/officeDocument/2006/relationships/image" Target="../media/image11.png"/><Relationship Id="rId32" Type="http://schemas.openxmlformats.org/officeDocument/2006/relationships/image" Target="../media/image49.png"/><Relationship Id="rId37" Type="http://schemas.openxmlformats.org/officeDocument/2006/relationships/image" Target="../media/image36.png"/><Relationship Id="rId40" Type="http://schemas.openxmlformats.org/officeDocument/2006/relationships/image" Target="../media/image51.png"/><Relationship Id="rId5" Type="http://schemas.microsoft.com/office/2007/relationships/hdphoto" Target="../media/hdphoto12.wdp"/><Relationship Id="rId15" Type="http://schemas.microsoft.com/office/2007/relationships/hdphoto" Target="../media/hdphoto4.wdp"/><Relationship Id="rId23" Type="http://schemas.microsoft.com/office/2007/relationships/hdphoto" Target="../media/hdphoto14.wdp"/><Relationship Id="rId28" Type="http://schemas.openxmlformats.org/officeDocument/2006/relationships/image" Target="../media/image15.png"/><Relationship Id="rId36" Type="http://schemas.openxmlformats.org/officeDocument/2006/relationships/image" Target="../media/image50.png"/><Relationship Id="rId10" Type="http://schemas.openxmlformats.org/officeDocument/2006/relationships/image" Target="../media/image3.png"/><Relationship Id="rId19" Type="http://schemas.microsoft.com/office/2007/relationships/hdphoto" Target="../media/hdphoto6.wdp"/><Relationship Id="rId31" Type="http://schemas.openxmlformats.org/officeDocument/2006/relationships/image" Target="../media/image48.png"/><Relationship Id="rId4" Type="http://schemas.openxmlformats.org/officeDocument/2006/relationships/image" Target="../media/image41.png"/><Relationship Id="rId9" Type="http://schemas.openxmlformats.org/officeDocument/2006/relationships/image" Target="../media/image2.png"/><Relationship Id="rId14" Type="http://schemas.openxmlformats.org/officeDocument/2006/relationships/image" Target="../media/image27.png"/><Relationship Id="rId22" Type="http://schemas.openxmlformats.org/officeDocument/2006/relationships/image" Target="../media/image45.png"/><Relationship Id="rId27" Type="http://schemas.openxmlformats.org/officeDocument/2006/relationships/image" Target="../media/image14.png"/><Relationship Id="rId30" Type="http://schemas.openxmlformats.org/officeDocument/2006/relationships/image" Target="../media/image47.png"/><Relationship Id="rId35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microsoft.com/office/2007/relationships/hdphoto" Target="../media/hdphoto17.wdp"/><Relationship Id="rId18" Type="http://schemas.openxmlformats.org/officeDocument/2006/relationships/image" Target="../media/image13.png"/><Relationship Id="rId26" Type="http://schemas.openxmlformats.org/officeDocument/2006/relationships/image" Target="../media/image58.png"/><Relationship Id="rId3" Type="http://schemas.openxmlformats.org/officeDocument/2006/relationships/image" Target="../media/image33.png"/><Relationship Id="rId21" Type="http://schemas.openxmlformats.org/officeDocument/2006/relationships/image" Target="../media/image55.png"/><Relationship Id="rId7" Type="http://schemas.openxmlformats.org/officeDocument/2006/relationships/image" Target="../media/image3.png"/><Relationship Id="rId12" Type="http://schemas.openxmlformats.org/officeDocument/2006/relationships/image" Target="../media/image54.png"/><Relationship Id="rId17" Type="http://schemas.openxmlformats.org/officeDocument/2006/relationships/image" Target="../media/image12.png"/><Relationship Id="rId25" Type="http://schemas.microsoft.com/office/2007/relationships/hdphoto" Target="../media/hdphoto1.wdp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1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5.png"/><Relationship Id="rId24" Type="http://schemas.openxmlformats.org/officeDocument/2006/relationships/image" Target="../media/image5.png"/><Relationship Id="rId5" Type="http://schemas.microsoft.com/office/2007/relationships/hdphoto" Target="../media/hdphoto15.wdp"/><Relationship Id="rId15" Type="http://schemas.microsoft.com/office/2007/relationships/hdphoto" Target="../media/hdphoto6.wdp"/><Relationship Id="rId23" Type="http://schemas.openxmlformats.org/officeDocument/2006/relationships/image" Target="../media/image57.png"/><Relationship Id="rId10" Type="http://schemas.openxmlformats.org/officeDocument/2006/relationships/image" Target="../media/image4.png"/><Relationship Id="rId19" Type="http://schemas.openxmlformats.org/officeDocument/2006/relationships/image" Target="../media/image14.png"/><Relationship Id="rId4" Type="http://schemas.openxmlformats.org/officeDocument/2006/relationships/image" Target="../media/image52.png"/><Relationship Id="rId9" Type="http://schemas.microsoft.com/office/2007/relationships/hdphoto" Target="../media/hdphoto16.wdp"/><Relationship Id="rId14" Type="http://schemas.openxmlformats.org/officeDocument/2006/relationships/image" Target="../media/image29.png"/><Relationship Id="rId22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1.png"/><Relationship Id="rId18" Type="http://schemas.openxmlformats.org/officeDocument/2006/relationships/image" Target="../media/image29.png"/><Relationship Id="rId26" Type="http://schemas.openxmlformats.org/officeDocument/2006/relationships/image" Target="../media/image15.png"/><Relationship Id="rId3" Type="http://schemas.openxmlformats.org/officeDocument/2006/relationships/image" Target="../media/image33.png"/><Relationship Id="rId21" Type="http://schemas.microsoft.com/office/2007/relationships/hdphoto" Target="../media/hdphoto14.wdp"/><Relationship Id="rId34" Type="http://schemas.openxmlformats.org/officeDocument/2006/relationships/image" Target="../media/image50.png"/><Relationship Id="rId7" Type="http://schemas.openxmlformats.org/officeDocument/2006/relationships/image" Target="../media/image3.png"/><Relationship Id="rId12" Type="http://schemas.microsoft.com/office/2007/relationships/hdphoto" Target="../media/hdphoto19.wdp"/><Relationship Id="rId17" Type="http://schemas.microsoft.com/office/2007/relationships/hdphoto" Target="../media/hdphoto4.wdp"/><Relationship Id="rId25" Type="http://schemas.openxmlformats.org/officeDocument/2006/relationships/image" Target="../media/image14.png"/><Relationship Id="rId3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7.png"/><Relationship Id="rId20" Type="http://schemas.openxmlformats.org/officeDocument/2006/relationships/image" Target="../media/image45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0.png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image" Target="../media/image64.png"/><Relationship Id="rId5" Type="http://schemas.microsoft.com/office/2007/relationships/hdphoto" Target="../media/hdphoto18.wdp"/><Relationship Id="rId15" Type="http://schemas.openxmlformats.org/officeDocument/2006/relationships/image" Target="../media/image63.png"/><Relationship Id="rId23" Type="http://schemas.openxmlformats.org/officeDocument/2006/relationships/image" Target="../media/image12.png"/><Relationship Id="rId28" Type="http://schemas.openxmlformats.org/officeDocument/2006/relationships/image" Target="../media/image47.png"/><Relationship Id="rId36" Type="http://schemas.microsoft.com/office/2007/relationships/hdphoto" Target="../media/hdphoto1.wdp"/><Relationship Id="rId10" Type="http://schemas.openxmlformats.org/officeDocument/2006/relationships/image" Target="../media/image44.png"/><Relationship Id="rId19" Type="http://schemas.microsoft.com/office/2007/relationships/hdphoto" Target="../media/hdphoto6.wdp"/><Relationship Id="rId31" Type="http://schemas.openxmlformats.org/officeDocument/2006/relationships/image" Target="../media/image16.png"/><Relationship Id="rId4" Type="http://schemas.openxmlformats.org/officeDocument/2006/relationships/image" Target="../media/image59.png"/><Relationship Id="rId9" Type="http://schemas.openxmlformats.org/officeDocument/2006/relationships/image" Target="../media/image25.png"/><Relationship Id="rId14" Type="http://schemas.openxmlformats.org/officeDocument/2006/relationships/image" Target="../media/image62.png"/><Relationship Id="rId22" Type="http://schemas.openxmlformats.org/officeDocument/2006/relationships/image" Target="../media/image1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7.png"/><Relationship Id="rId18" Type="http://schemas.openxmlformats.org/officeDocument/2006/relationships/image" Target="../media/image12.png"/><Relationship Id="rId26" Type="http://schemas.microsoft.com/office/2007/relationships/hdphoto" Target="../media/hdphoto1.wdp"/><Relationship Id="rId3" Type="http://schemas.openxmlformats.org/officeDocument/2006/relationships/image" Target="../media/image33.png"/><Relationship Id="rId21" Type="http://schemas.openxmlformats.org/officeDocument/2006/relationships/image" Target="../media/image16.png"/><Relationship Id="rId7" Type="http://schemas.openxmlformats.org/officeDocument/2006/relationships/image" Target="../media/image3.png"/><Relationship Id="rId12" Type="http://schemas.openxmlformats.org/officeDocument/2006/relationships/image" Target="../media/image26.png"/><Relationship Id="rId17" Type="http://schemas.openxmlformats.org/officeDocument/2006/relationships/image" Target="../media/image11.png"/><Relationship Id="rId25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6" Type="http://schemas.microsoft.com/office/2007/relationships/hdphoto" Target="../media/hdphoto6.wdp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microsoft.com/office/2007/relationships/hdphoto" Target="../media/hdphoto21.wdp"/><Relationship Id="rId24" Type="http://schemas.openxmlformats.org/officeDocument/2006/relationships/image" Target="../media/image20.png"/><Relationship Id="rId5" Type="http://schemas.microsoft.com/office/2007/relationships/hdphoto" Target="../media/hdphoto20.wdp"/><Relationship Id="rId15" Type="http://schemas.openxmlformats.org/officeDocument/2006/relationships/image" Target="../media/image29.png"/><Relationship Id="rId23" Type="http://schemas.openxmlformats.org/officeDocument/2006/relationships/image" Target="../media/image19.png"/><Relationship Id="rId10" Type="http://schemas.openxmlformats.org/officeDocument/2006/relationships/image" Target="../media/image66.png"/><Relationship Id="rId19" Type="http://schemas.openxmlformats.org/officeDocument/2006/relationships/image" Target="../media/image13.png"/><Relationship Id="rId4" Type="http://schemas.openxmlformats.org/officeDocument/2006/relationships/image" Target="../media/image65.png"/><Relationship Id="rId9" Type="http://schemas.openxmlformats.org/officeDocument/2006/relationships/image" Target="../media/image25.png"/><Relationship Id="rId14" Type="http://schemas.microsoft.com/office/2007/relationships/hdphoto" Target="../media/hdphoto4.wdp"/><Relationship Id="rId22" Type="http://schemas.openxmlformats.org/officeDocument/2006/relationships/image" Target="../media/image17.png"/><Relationship Id="rId27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13" Type="http://schemas.openxmlformats.org/officeDocument/2006/relationships/image" Target="../media/image29.png"/><Relationship Id="rId18" Type="http://schemas.openxmlformats.org/officeDocument/2006/relationships/image" Target="../media/image12.png"/><Relationship Id="rId26" Type="http://schemas.openxmlformats.org/officeDocument/2006/relationships/image" Target="../media/image71.png"/><Relationship Id="rId3" Type="http://schemas.openxmlformats.org/officeDocument/2006/relationships/image" Target="../media/image33.png"/><Relationship Id="rId21" Type="http://schemas.openxmlformats.org/officeDocument/2006/relationships/image" Target="../media/image16.png"/><Relationship Id="rId7" Type="http://schemas.openxmlformats.org/officeDocument/2006/relationships/image" Target="../media/image69.png"/><Relationship Id="rId12" Type="http://schemas.openxmlformats.org/officeDocument/2006/relationships/image" Target="../media/image70.png"/><Relationship Id="rId17" Type="http://schemas.openxmlformats.org/officeDocument/2006/relationships/image" Target="../media/image11.png"/><Relationship Id="rId25" Type="http://schemas.microsoft.com/office/2007/relationships/hdphoto" Target="../media/hdphoto1.wdp"/><Relationship Id="rId2" Type="http://schemas.openxmlformats.org/officeDocument/2006/relationships/notesSlide" Target="../notesSlides/notesSlide8.xml"/><Relationship Id="rId16" Type="http://schemas.microsoft.com/office/2007/relationships/hdphoto" Target="../media/hdphoto11.wdp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5.png"/><Relationship Id="rId24" Type="http://schemas.openxmlformats.org/officeDocument/2006/relationships/image" Target="../media/image5.png"/><Relationship Id="rId5" Type="http://schemas.microsoft.com/office/2007/relationships/hdphoto" Target="../media/hdphoto22.wdp"/><Relationship Id="rId15" Type="http://schemas.openxmlformats.org/officeDocument/2006/relationships/image" Target="../media/image40.png"/><Relationship Id="rId23" Type="http://schemas.openxmlformats.org/officeDocument/2006/relationships/image" Target="../media/image57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image" Target="../media/image68.png"/><Relationship Id="rId9" Type="http://schemas.openxmlformats.org/officeDocument/2006/relationships/image" Target="../media/image3.png"/><Relationship Id="rId14" Type="http://schemas.microsoft.com/office/2007/relationships/hdphoto" Target="../media/hdphoto6.wdp"/><Relationship Id="rId22" Type="http://schemas.openxmlformats.org/officeDocument/2006/relationships/image" Target="../media/image56.png"/><Relationship Id="rId27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18" Type="http://schemas.openxmlformats.org/officeDocument/2006/relationships/image" Target="../media/image16.png"/><Relationship Id="rId26" Type="http://schemas.microsoft.com/office/2007/relationships/hdphoto" Target="../media/hdphoto4.wdp"/><Relationship Id="rId3" Type="http://schemas.openxmlformats.org/officeDocument/2006/relationships/image" Target="../media/image33.png"/><Relationship Id="rId21" Type="http://schemas.openxmlformats.org/officeDocument/2006/relationships/image" Target="../media/image5.png"/><Relationship Id="rId7" Type="http://schemas.openxmlformats.org/officeDocument/2006/relationships/image" Target="../media/image3.png"/><Relationship Id="rId12" Type="http://schemas.openxmlformats.org/officeDocument/2006/relationships/image" Target="../media/image29.png"/><Relationship Id="rId17" Type="http://schemas.openxmlformats.org/officeDocument/2006/relationships/image" Target="../media/image14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3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microsoft.com/office/2007/relationships/hdphoto" Target="../media/hdphoto25.wdp"/><Relationship Id="rId24" Type="http://schemas.openxmlformats.org/officeDocument/2006/relationships/image" Target="../media/image76.png"/><Relationship Id="rId5" Type="http://schemas.microsoft.com/office/2007/relationships/hdphoto" Target="../media/hdphoto24.wdp"/><Relationship Id="rId15" Type="http://schemas.openxmlformats.org/officeDocument/2006/relationships/image" Target="../media/image12.png"/><Relationship Id="rId23" Type="http://schemas.openxmlformats.org/officeDocument/2006/relationships/image" Target="../media/image75.png"/><Relationship Id="rId10" Type="http://schemas.openxmlformats.org/officeDocument/2006/relationships/image" Target="../media/image74.png"/><Relationship Id="rId19" Type="http://schemas.openxmlformats.org/officeDocument/2006/relationships/image" Target="../media/image56.png"/><Relationship Id="rId4" Type="http://schemas.openxmlformats.org/officeDocument/2006/relationships/image" Target="../media/image73.png"/><Relationship Id="rId9" Type="http://schemas.openxmlformats.org/officeDocument/2006/relationships/image" Target="../media/image25.png"/><Relationship Id="rId14" Type="http://schemas.openxmlformats.org/officeDocument/2006/relationships/image" Target="../media/image11.png"/><Relationship Id="rId22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950816A-D7E6-4DA3-B067-2581188C2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9" name="Group 6">
            <a:extLst>
              <a:ext uri="{FF2B5EF4-FFF2-40B4-BE49-F238E27FC236}">
                <a16:creationId xmlns:a16="http://schemas.microsoft.com/office/drawing/2014/main" id="{C3BDDDDE-B143-FB4F-A06C-B84A82D6F6DE}"/>
              </a:ext>
            </a:extLst>
          </p:cNvPr>
          <p:cNvGrpSpPr>
            <a:grpSpLocks/>
          </p:cNvGrpSpPr>
          <p:nvPr/>
        </p:nvGrpSpPr>
        <p:grpSpPr bwMode="auto">
          <a:xfrm>
            <a:off x="5090627" y="2336622"/>
            <a:ext cx="217488" cy="538162"/>
            <a:chOff x="0" y="0"/>
            <a:chExt cx="216409" cy="538072"/>
          </a:xfrm>
        </p:grpSpPr>
        <p:sp>
          <p:nvSpPr>
            <p:cNvPr id="120" name="AutoShape 7">
              <a:extLst>
                <a:ext uri="{FF2B5EF4-FFF2-40B4-BE49-F238E27FC236}">
                  <a16:creationId xmlns:a16="http://schemas.microsoft.com/office/drawing/2014/main" id="{84370861-271D-2145-9DAC-538393599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9" y="0"/>
              <a:ext cx="208510" cy="219038"/>
            </a:xfrm>
            <a:custGeom>
              <a:avLst/>
              <a:gdLst>
                <a:gd name="T0" fmla="*/ 104255 w 21600"/>
                <a:gd name="T1" fmla="*/ 109519 h 21600"/>
                <a:gd name="T2" fmla="*/ 104255 w 21600"/>
                <a:gd name="T3" fmla="*/ 109519 h 21600"/>
                <a:gd name="T4" fmla="*/ 104255 w 21600"/>
                <a:gd name="T5" fmla="*/ 109519 h 21600"/>
                <a:gd name="T6" fmla="*/ 104255 w 21600"/>
                <a:gd name="T7" fmla="*/ 1095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2540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it-IT"/>
            </a:p>
          </p:txBody>
        </p:sp>
        <p:sp>
          <p:nvSpPr>
            <p:cNvPr id="121" name="Line 8">
              <a:extLst>
                <a:ext uri="{FF2B5EF4-FFF2-40B4-BE49-F238E27FC236}">
                  <a16:creationId xmlns:a16="http://schemas.microsoft.com/office/drawing/2014/main" id="{C1309033-CDBB-654F-AEE7-F8BF2A324D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3966"/>
              <a:ext cx="0" cy="484106"/>
            </a:xfrm>
            <a:prstGeom prst="line">
              <a:avLst/>
            </a:prstGeom>
            <a:noFill/>
            <a:ln w="635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algn="ctr" eaLnBrk="1">
                <a:defRPr/>
              </a:pPr>
              <a:endParaRPr lang="x-none" altLang="x-none"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grpSp>
        <p:nvGrpSpPr>
          <p:cNvPr id="123" name="Group 12">
            <a:extLst>
              <a:ext uri="{FF2B5EF4-FFF2-40B4-BE49-F238E27FC236}">
                <a16:creationId xmlns:a16="http://schemas.microsoft.com/office/drawing/2014/main" id="{C988B350-DB37-1C4A-8736-5EE92BC4568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22512" y="2341607"/>
            <a:ext cx="215900" cy="538162"/>
            <a:chOff x="0" y="0"/>
            <a:chExt cx="216409" cy="538072"/>
          </a:xfrm>
        </p:grpSpPr>
        <p:sp>
          <p:nvSpPr>
            <p:cNvPr id="124" name="AutoShape 13">
              <a:extLst>
                <a:ext uri="{FF2B5EF4-FFF2-40B4-BE49-F238E27FC236}">
                  <a16:creationId xmlns:a16="http://schemas.microsoft.com/office/drawing/2014/main" id="{C29F40D6-5ED9-4445-A5A5-079BCD351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6" y="0"/>
              <a:ext cx="208453" cy="219038"/>
            </a:xfrm>
            <a:custGeom>
              <a:avLst/>
              <a:gdLst>
                <a:gd name="T0" fmla="*/ 104227 w 21600"/>
                <a:gd name="T1" fmla="*/ 109519 h 21600"/>
                <a:gd name="T2" fmla="*/ 104227 w 21600"/>
                <a:gd name="T3" fmla="*/ 109519 h 21600"/>
                <a:gd name="T4" fmla="*/ 104227 w 21600"/>
                <a:gd name="T5" fmla="*/ 109519 h 21600"/>
                <a:gd name="T6" fmla="*/ 104227 w 21600"/>
                <a:gd name="T7" fmla="*/ 1095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2540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it-IT"/>
            </a:p>
          </p:txBody>
        </p:sp>
        <p:sp>
          <p:nvSpPr>
            <p:cNvPr id="125" name="Line 14">
              <a:extLst>
                <a:ext uri="{FF2B5EF4-FFF2-40B4-BE49-F238E27FC236}">
                  <a16:creationId xmlns:a16="http://schemas.microsoft.com/office/drawing/2014/main" id="{4E6C6390-3C73-074F-85A3-2872183E7C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3966"/>
              <a:ext cx="0" cy="484106"/>
            </a:xfrm>
            <a:prstGeom prst="line">
              <a:avLst/>
            </a:prstGeom>
            <a:noFill/>
            <a:ln w="635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algn="ctr" eaLnBrk="1">
                <a:defRPr/>
              </a:pPr>
              <a:endParaRPr lang="x-none" altLang="x-none"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grpSp>
        <p:nvGrpSpPr>
          <p:cNvPr id="126" name="Group 9">
            <a:extLst>
              <a:ext uri="{FF2B5EF4-FFF2-40B4-BE49-F238E27FC236}">
                <a16:creationId xmlns:a16="http://schemas.microsoft.com/office/drawing/2014/main" id="{A0D3ADF9-D79B-AB42-9636-A905A28A27D6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5086161" y="4996539"/>
            <a:ext cx="217488" cy="538163"/>
            <a:chOff x="0" y="0"/>
            <a:chExt cx="216409" cy="538072"/>
          </a:xfrm>
        </p:grpSpPr>
        <p:sp>
          <p:nvSpPr>
            <p:cNvPr id="127" name="AutoShape 10">
              <a:extLst>
                <a:ext uri="{FF2B5EF4-FFF2-40B4-BE49-F238E27FC236}">
                  <a16:creationId xmlns:a16="http://schemas.microsoft.com/office/drawing/2014/main" id="{803A0004-72C1-E542-BF24-4E9A39294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9" y="-1587"/>
              <a:ext cx="208510" cy="219038"/>
            </a:xfrm>
            <a:custGeom>
              <a:avLst/>
              <a:gdLst>
                <a:gd name="T0" fmla="*/ 104255 w 21600"/>
                <a:gd name="T1" fmla="*/ 109519 h 21600"/>
                <a:gd name="T2" fmla="*/ 104255 w 21600"/>
                <a:gd name="T3" fmla="*/ 109519 h 21600"/>
                <a:gd name="T4" fmla="*/ 104255 w 21600"/>
                <a:gd name="T5" fmla="*/ 109519 h 21600"/>
                <a:gd name="T6" fmla="*/ 104255 w 21600"/>
                <a:gd name="T7" fmla="*/ 1095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2540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it-IT"/>
            </a:p>
          </p:txBody>
        </p:sp>
        <p:sp>
          <p:nvSpPr>
            <p:cNvPr id="128" name="Line 11">
              <a:extLst>
                <a:ext uri="{FF2B5EF4-FFF2-40B4-BE49-F238E27FC236}">
                  <a16:creationId xmlns:a16="http://schemas.microsoft.com/office/drawing/2014/main" id="{819EBDFB-4B2C-8A4F-80A1-2288C76E60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0" y="55554"/>
              <a:ext cx="0" cy="484105"/>
            </a:xfrm>
            <a:prstGeom prst="line">
              <a:avLst/>
            </a:prstGeom>
            <a:noFill/>
            <a:ln w="635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algn="ctr" eaLnBrk="1">
                <a:defRPr/>
              </a:pPr>
              <a:endParaRPr lang="x-none" altLang="x-none"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grpSp>
        <p:nvGrpSpPr>
          <p:cNvPr id="129" name="Group 15">
            <a:extLst>
              <a:ext uri="{FF2B5EF4-FFF2-40B4-BE49-F238E27FC236}">
                <a16:creationId xmlns:a16="http://schemas.microsoft.com/office/drawing/2014/main" id="{11F7D543-39CA-0549-8F33-34894810EF4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128089" y="4989770"/>
            <a:ext cx="215900" cy="538163"/>
            <a:chOff x="0" y="0"/>
            <a:chExt cx="216409" cy="538072"/>
          </a:xfrm>
        </p:grpSpPr>
        <p:sp>
          <p:nvSpPr>
            <p:cNvPr id="130" name="AutoShape 16">
              <a:extLst>
                <a:ext uri="{FF2B5EF4-FFF2-40B4-BE49-F238E27FC236}">
                  <a16:creationId xmlns:a16="http://schemas.microsoft.com/office/drawing/2014/main" id="{772DE4D4-E42E-8543-BC88-D84CC1BAE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8" y="0"/>
              <a:ext cx="208453" cy="219038"/>
            </a:xfrm>
            <a:custGeom>
              <a:avLst/>
              <a:gdLst>
                <a:gd name="T0" fmla="*/ 104227 w 21600"/>
                <a:gd name="T1" fmla="*/ 109519 h 21600"/>
                <a:gd name="T2" fmla="*/ 104227 w 21600"/>
                <a:gd name="T3" fmla="*/ 109519 h 21600"/>
                <a:gd name="T4" fmla="*/ 104227 w 21600"/>
                <a:gd name="T5" fmla="*/ 109519 h 21600"/>
                <a:gd name="T6" fmla="*/ 104227 w 21600"/>
                <a:gd name="T7" fmla="*/ 1095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2540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it-IT"/>
            </a:p>
          </p:txBody>
        </p:sp>
        <p:sp>
          <p:nvSpPr>
            <p:cNvPr id="131" name="Line 17">
              <a:extLst>
                <a:ext uri="{FF2B5EF4-FFF2-40B4-BE49-F238E27FC236}">
                  <a16:creationId xmlns:a16="http://schemas.microsoft.com/office/drawing/2014/main" id="{2669EF12-8E53-844F-9ECE-DA2BD20C6A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2" y="55554"/>
              <a:ext cx="0" cy="484105"/>
            </a:xfrm>
            <a:prstGeom prst="line">
              <a:avLst/>
            </a:prstGeom>
            <a:noFill/>
            <a:ln w="635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algn="ctr" eaLnBrk="1">
                <a:defRPr/>
              </a:pPr>
              <a:endParaRPr lang="x-none" altLang="x-none"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sp>
        <p:nvSpPr>
          <p:cNvPr id="5" name="Rectangle 8">
            <a:extLst>
              <a:ext uri="{FF2B5EF4-FFF2-40B4-BE49-F238E27FC236}">
                <a16:creationId xmlns:a16="http://schemas.microsoft.com/office/drawing/2014/main" id="{92FE788E-1D2E-D641-A001-4DDF58ACA78C}"/>
              </a:ext>
            </a:extLst>
          </p:cNvPr>
          <p:cNvSpPr>
            <a:spLocks/>
          </p:cNvSpPr>
          <p:nvPr/>
        </p:nvSpPr>
        <p:spPr bwMode="auto">
          <a:xfrm>
            <a:off x="1265474" y="281671"/>
            <a:ext cx="4404072" cy="28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45719" tIns="45719" rIns="45719" bIns="45719">
            <a:spAutoFit/>
          </a:bodyPr>
          <a:lstStyle/>
          <a:p>
            <a:pPr eaLnBrk="1">
              <a:lnSpc>
                <a:spcPts val="1400"/>
              </a:lnSpc>
              <a:defRPr/>
            </a:pPr>
            <a:r>
              <a:rPr lang="it-IT" altLang="x-none" sz="2000" b="1" spc="-30" dirty="0">
                <a:solidFill>
                  <a:schemeClr val="bg1"/>
                </a:solidFill>
                <a:latin typeface="Gill Sans MT" panose="020B0502020104020203" pitchFamily="34" charset="77"/>
                <a:ea typeface="Gill Sans MT" charset="0"/>
                <a:cs typeface="Gill Sans MT" charset="0"/>
                <a:sym typeface="Gill Sans MT" charset="0"/>
              </a:rPr>
              <a:t>AUSTRIA:  A KEY MARKET</a:t>
            </a:r>
            <a:endParaRPr lang="x-none" altLang="x-none" sz="2000" b="1" spc="-30" dirty="0">
              <a:solidFill>
                <a:schemeClr val="bg1"/>
              </a:solidFill>
              <a:latin typeface="Gill Sans MT" panose="020B0502020104020203" pitchFamily="34" charset="77"/>
              <a:ea typeface="Gill Sans MT" charset="0"/>
              <a:cs typeface="Gill Sans MT" charset="0"/>
              <a:sym typeface="Gill Sans MT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143EEDD-917E-9C4A-8E8B-B9167725E886}"/>
              </a:ext>
            </a:extLst>
          </p:cNvPr>
          <p:cNvSpPr>
            <a:spLocks/>
          </p:cNvSpPr>
          <p:nvPr/>
        </p:nvSpPr>
        <p:spPr bwMode="auto">
          <a:xfrm>
            <a:off x="9702141" y="6525924"/>
            <a:ext cx="2039801" cy="24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45719" tIns="45719" rIns="45719" bIns="45719">
            <a:spAutoFit/>
          </a:bodyPr>
          <a:lstStyle/>
          <a:p>
            <a:pPr algn="r" eaLnBrk="1">
              <a:defRPr/>
            </a:pPr>
            <a:r>
              <a:rPr lang="x-none" altLang="x-none" sz="1000" b="1" dirty="0">
                <a:solidFill>
                  <a:schemeClr val="bg1"/>
                </a:solidFill>
                <a:latin typeface="Gill Sans MT" panose="020B0502020104020203" pitchFamily="34" charset="77"/>
                <a:ea typeface="Gill Sans MT" charset="0"/>
                <a:cs typeface="Gill Sans MT" charset="0"/>
                <a:sym typeface="Gill Sans MT" charset="0"/>
              </a:rPr>
              <a:t>2019 </a:t>
            </a:r>
            <a:r>
              <a:rPr lang="it-IT" altLang="x-none" sz="1000" b="1" dirty="0">
                <a:solidFill>
                  <a:schemeClr val="bg1"/>
                </a:solidFill>
                <a:latin typeface="Gill Sans MT" panose="020B0502020104020203" pitchFamily="34" charset="77"/>
                <a:ea typeface="Gill Sans MT" charset="0"/>
                <a:cs typeface="Gill Sans MT" charset="0"/>
                <a:sym typeface="Gill Sans MT" charset="0"/>
              </a:rPr>
              <a:t>KEY MARKET</a:t>
            </a:r>
            <a:endParaRPr lang="x-none" altLang="x-none" sz="1000" b="1" dirty="0">
              <a:solidFill>
                <a:schemeClr val="bg1"/>
              </a:solidFill>
              <a:latin typeface="Gill Sans MT" panose="020B0502020104020203" pitchFamily="34" charset="77"/>
              <a:ea typeface="Gill Sans MT" charset="0"/>
              <a:cs typeface="Gill Sans MT" charset="0"/>
              <a:sym typeface="Gill Sans MT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6EB7C54-0BE1-1341-92A3-61B903AC8CB8}"/>
              </a:ext>
            </a:extLst>
          </p:cNvPr>
          <p:cNvSpPr/>
          <p:nvPr/>
        </p:nvSpPr>
        <p:spPr>
          <a:xfrm>
            <a:off x="336307" y="2642550"/>
            <a:ext cx="2492988" cy="54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33"/>
              </a:lnSpc>
              <a:buSzPct val="100000"/>
            </a:pPr>
            <a:endParaRPr lang="en-US" altLang="en-US" sz="1600" dirty="0">
              <a:solidFill>
                <a:srgbClr val="A6A6A6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0300064F-713C-C742-8C3A-6D3414AA3C32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36307" y="217464"/>
            <a:ext cx="720000" cy="720000"/>
          </a:xfrm>
          <a:prstGeom prst="rect">
            <a:avLst/>
          </a:prstGeom>
          <a:noFill/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19" tIns="45719" rIns="45719" bIns="45719" anchor="ctr"/>
          <a:lstStyle>
            <a:lvl1pPr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9pPr>
          </a:lstStyle>
          <a:p>
            <a:pPr algn="ctr" eaLnBrk="1"/>
            <a:endParaRPr lang="it-IT" altLang="it-IT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D28233B6-CC2B-2044-94D5-D13D426DFB50}"/>
              </a:ext>
            </a:extLst>
          </p:cNvPr>
          <p:cNvSpPr>
            <a:spLocks/>
          </p:cNvSpPr>
          <p:nvPr/>
        </p:nvSpPr>
        <p:spPr bwMode="auto">
          <a:xfrm>
            <a:off x="4079462" y="3133676"/>
            <a:ext cx="553320" cy="2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  <a:sym typeface="Arial" pitchFamily="34" charset="0"/>
            </a:endParaRPr>
          </a:p>
        </p:txBody>
      </p:sp>
      <p:grpSp>
        <p:nvGrpSpPr>
          <p:cNvPr id="36" name="Gruppo 35"/>
          <p:cNvGrpSpPr/>
          <p:nvPr/>
        </p:nvGrpSpPr>
        <p:grpSpPr>
          <a:xfrm>
            <a:off x="5239722" y="5844290"/>
            <a:ext cx="1667899" cy="438053"/>
            <a:chOff x="3296265" y="6995782"/>
            <a:chExt cx="1667899" cy="438053"/>
          </a:xfrm>
        </p:grpSpPr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ACF78CDF-EC4B-9249-93E0-E6C78066B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860" y="7015628"/>
              <a:ext cx="1444304" cy="418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lvl="1" defTabSz="609585">
                <a:lnSpc>
                  <a:spcPts val="1317"/>
                </a:lnSpc>
                <a:defRPr/>
              </a:pPr>
              <a:r>
                <a:rPr lang="en-US" sz="1300" dirty="0">
                  <a:solidFill>
                    <a:schemeClr val="bg1"/>
                  </a:solidFill>
                  <a:latin typeface="Gill Sans MT" panose="020B0502020104020203" pitchFamily="34" charset="77"/>
                  <a:cs typeface="Arial" pitchFamily="34" charset="0"/>
                  <a:sym typeface="Arial" charset="0"/>
                </a:rPr>
                <a:t>AGRICULTURE </a:t>
              </a:r>
            </a:p>
            <a:p>
              <a:pPr marL="0" lvl="1" defTabSz="609585">
                <a:lnSpc>
                  <a:spcPts val="1317"/>
                </a:lnSpc>
                <a:defRPr/>
              </a:pPr>
              <a:endParaRPr lang="en-US" sz="950" b="1" dirty="0">
                <a:solidFill>
                  <a:srgbClr val="C6DDE1"/>
                </a:solidFill>
                <a:latin typeface="Gill Sans MT" panose="020B0502020104020203" pitchFamily="34" charset="77"/>
                <a:cs typeface="Arial" pitchFamily="34" charset="0"/>
                <a:sym typeface="Arial" charset="0"/>
              </a:endParaRPr>
            </a:p>
            <a:p>
              <a:pPr marL="0" lvl="1" defTabSz="609585">
                <a:lnSpc>
                  <a:spcPts val="1317"/>
                </a:lnSpc>
                <a:defRPr/>
              </a:pPr>
              <a:endParaRPr lang="en-US" sz="120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charset="0"/>
              </a:endParaRPr>
            </a:p>
          </p:txBody>
        </p:sp>
        <p:sp>
          <p:nvSpPr>
            <p:cNvPr id="38" name="Goccia 37">
              <a:extLst>
                <a:ext uri="{FF2B5EF4-FFF2-40B4-BE49-F238E27FC236}">
                  <a16:creationId xmlns:a16="http://schemas.microsoft.com/office/drawing/2014/main" id="{5348706B-70ED-2D46-A61C-7C7AB71EAD2E}"/>
                </a:ext>
              </a:extLst>
            </p:cNvPr>
            <p:cNvSpPr/>
            <p:nvPr/>
          </p:nvSpPr>
          <p:spPr>
            <a:xfrm flipV="1">
              <a:off x="3296265" y="6995782"/>
              <a:ext cx="154111" cy="154111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9" name="Gruppo 38"/>
          <p:cNvGrpSpPr/>
          <p:nvPr/>
        </p:nvGrpSpPr>
        <p:grpSpPr>
          <a:xfrm>
            <a:off x="6924186" y="5787767"/>
            <a:ext cx="1770666" cy="437247"/>
            <a:chOff x="5272091" y="7092185"/>
            <a:chExt cx="1770666" cy="437247"/>
          </a:xfrm>
        </p:grpSpPr>
        <p:sp>
          <p:nvSpPr>
            <p:cNvPr id="40" name="Rectangle 23">
              <a:extLst>
                <a:ext uri="{FF2B5EF4-FFF2-40B4-BE49-F238E27FC236}">
                  <a16:creationId xmlns:a16="http://schemas.microsoft.com/office/drawing/2014/main" id="{2541B331-1D9C-8B4C-AB9D-CF3E6E927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6474" y="7092185"/>
              <a:ext cx="1546283" cy="437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lvl="1" defTabSz="609585">
                <a:lnSpc>
                  <a:spcPts val="1317"/>
                </a:lnSpc>
                <a:defRPr/>
              </a:pPr>
              <a:r>
                <a:rPr lang="en-US" sz="1300" dirty="0">
                  <a:solidFill>
                    <a:schemeClr val="bg1"/>
                  </a:solidFill>
                  <a:latin typeface="Gill Sans MT" panose="020B0502020104020203" pitchFamily="34" charset="77"/>
                  <a:cs typeface="Arial" pitchFamily="34" charset="0"/>
                  <a:sym typeface="Arial" charset="0"/>
                </a:rPr>
                <a:t>COMMERCIAL &amp; SPECIALTY  VEHICLES</a:t>
              </a:r>
            </a:p>
            <a:p>
              <a:pPr defTabSz="609585">
                <a:lnSpc>
                  <a:spcPts val="1317"/>
                </a:lnSpc>
                <a:spcBef>
                  <a:spcPts val="400"/>
                </a:spcBef>
                <a:defRPr/>
              </a:pPr>
              <a:endParaRPr lang="en-US" sz="120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charset="0"/>
              </a:endParaRPr>
            </a:p>
          </p:txBody>
        </p:sp>
        <p:sp>
          <p:nvSpPr>
            <p:cNvPr id="41" name="Goccia 40">
              <a:extLst>
                <a:ext uri="{FF2B5EF4-FFF2-40B4-BE49-F238E27FC236}">
                  <a16:creationId xmlns:a16="http://schemas.microsoft.com/office/drawing/2014/main" id="{36BDE3F3-AC60-5E47-B2EE-549086C23517}"/>
                </a:ext>
              </a:extLst>
            </p:cNvPr>
            <p:cNvSpPr/>
            <p:nvPr/>
          </p:nvSpPr>
          <p:spPr>
            <a:xfrm flipV="1">
              <a:off x="5272091" y="7120765"/>
              <a:ext cx="154111" cy="154111"/>
            </a:xfrm>
            <a:prstGeom prst="teardrop">
              <a:avLst/>
            </a:prstGeom>
            <a:solidFill>
              <a:srgbClr val="1F4E7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55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643" y="680538"/>
            <a:ext cx="49978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buSzPct val="100000"/>
              <a:buFont typeface="Wingdings" panose="05000000000000000000" pitchFamily="2" charset="2"/>
              <a:buChar char="Ø"/>
            </a:pPr>
            <a:r>
              <a:rPr lang="en-US" altLang="en-US" sz="16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A long history with STEYR since 1947</a:t>
            </a:r>
          </a:p>
        </p:txBody>
      </p:sp>
      <p:sp>
        <p:nvSpPr>
          <p:cNvPr id="56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850" y="2101933"/>
            <a:ext cx="33123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# 1</a:t>
            </a:r>
            <a:r>
              <a:rPr lang="en-US" altLang="en-US" sz="1600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7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850" y="2873961"/>
            <a:ext cx="35580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# 2 </a:t>
            </a:r>
            <a:r>
              <a:rPr lang="en-US" altLang="en-US" sz="1600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COMBINE HARVESTERS </a:t>
            </a:r>
          </a:p>
        </p:txBody>
      </p:sp>
      <p:sp>
        <p:nvSpPr>
          <p:cNvPr id="105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9880" y="2125817"/>
            <a:ext cx="162070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~ 780</a:t>
            </a:r>
          </a:p>
          <a:p>
            <a:pPr>
              <a:buSzPct val="100000"/>
            </a:pPr>
            <a:r>
              <a:rPr lang="en-US" altLang="en-US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EMPLOYEES</a:t>
            </a:r>
            <a:endParaRPr lang="en-US" altLang="en-US" sz="1050" b="1" spc="-30" dirty="0">
              <a:solidFill>
                <a:srgbClr val="C6DDE1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106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2185" y="3332133"/>
            <a:ext cx="24778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2</a:t>
            </a:r>
            <a:r>
              <a:rPr lang="en-US" altLang="en-US" sz="3200" b="1" spc="-30" dirty="0">
                <a:solidFill>
                  <a:srgbClr val="8FBBC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en-US" sz="24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PLANTS</a:t>
            </a:r>
            <a:r>
              <a:rPr lang="en-US" altLang="en-US" sz="2400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en-US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117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9880" y="4236990"/>
            <a:ext cx="269264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2 </a:t>
            </a:r>
            <a:r>
              <a:rPr lang="en-US" altLang="en-US" sz="24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R&amp;D</a:t>
            </a: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</a:p>
          <a:p>
            <a:pPr>
              <a:buSzPct val="100000"/>
            </a:pPr>
            <a:r>
              <a:rPr lang="en-US" altLang="en-US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CENTERS</a:t>
            </a:r>
          </a:p>
        </p:txBody>
      </p:sp>
      <p:pic>
        <p:nvPicPr>
          <p:cNvPr id="136" name="Picture 3">
            <a:extLst>
              <a:ext uri="{FF2B5EF4-FFF2-40B4-BE49-F238E27FC236}">
                <a16:creationId xmlns:a16="http://schemas.microsoft.com/office/drawing/2014/main" id="{AB3BF646-F3DA-4F44-B7CC-ADDAB4F7F1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" t="753" r="19721" b="91734"/>
          <a:stretch/>
        </p:blipFill>
        <p:spPr bwMode="auto">
          <a:xfrm rot="10800000">
            <a:off x="-3177" y="6404627"/>
            <a:ext cx="9775821" cy="45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7" name="Immagine 136"/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602" y="2376708"/>
            <a:ext cx="657539" cy="484187"/>
          </a:xfrm>
          <a:prstGeom prst="rect">
            <a:avLst/>
          </a:prstGeom>
        </p:spPr>
      </p:pic>
      <p:pic>
        <p:nvPicPr>
          <p:cNvPr id="138" name="Immagine 137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273" y="3346992"/>
            <a:ext cx="567171" cy="488733"/>
          </a:xfrm>
          <a:prstGeom prst="rect">
            <a:avLst/>
          </a:prstGeom>
        </p:spPr>
      </p:pic>
      <p:pic>
        <p:nvPicPr>
          <p:cNvPr id="139" name="Immagine 138"/>
          <p:cNvPicPr>
            <a:picLocks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984" y="4388146"/>
            <a:ext cx="464621" cy="56094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E6C9344-E890-4602-9413-697C489851C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391" y="1503627"/>
            <a:ext cx="5210175" cy="4610100"/>
          </a:xfrm>
          <a:prstGeom prst="rect">
            <a:avLst/>
          </a:prstGeom>
        </p:spPr>
      </p:pic>
      <p:sp>
        <p:nvSpPr>
          <p:cNvPr id="62" name="Goccia 61">
            <a:extLst>
              <a:ext uri="{FF2B5EF4-FFF2-40B4-BE49-F238E27FC236}">
                <a16:creationId xmlns:a16="http://schemas.microsoft.com/office/drawing/2014/main" id="{E539E918-40C1-E344-A7E8-5DB42C9EF1E9}"/>
              </a:ext>
            </a:extLst>
          </p:cNvPr>
          <p:cNvSpPr/>
          <p:nvPr/>
        </p:nvSpPr>
        <p:spPr>
          <a:xfrm flipV="1">
            <a:off x="6855303" y="3510214"/>
            <a:ext cx="83518" cy="83518"/>
          </a:xfrm>
          <a:prstGeom prst="teardrop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3" name="Immagine 42">
            <a:extLst>
              <a:ext uri="{FF2B5EF4-FFF2-40B4-BE49-F238E27FC236}">
                <a16:creationId xmlns:a16="http://schemas.microsoft.com/office/drawing/2014/main" id="{85CEFB92-702C-42F9-93C5-C76A0F00C145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815" y="2523686"/>
            <a:ext cx="6561889" cy="5806132"/>
          </a:xfrm>
          <a:prstGeom prst="rect">
            <a:avLst/>
          </a:prstGeom>
        </p:spPr>
      </p:pic>
      <p:sp>
        <p:nvSpPr>
          <p:cNvPr id="35" name="Goccia 34">
            <a:extLst>
              <a:ext uri="{FF2B5EF4-FFF2-40B4-BE49-F238E27FC236}">
                <a16:creationId xmlns:a16="http://schemas.microsoft.com/office/drawing/2014/main" id="{5E1EC092-DDD2-7B4B-9D6D-65B090436ACB}"/>
              </a:ext>
            </a:extLst>
          </p:cNvPr>
          <p:cNvSpPr/>
          <p:nvPr/>
        </p:nvSpPr>
        <p:spPr>
          <a:xfrm flipV="1">
            <a:off x="7467180" y="4006119"/>
            <a:ext cx="83518" cy="83518"/>
          </a:xfrm>
          <a:prstGeom prst="teardrop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12CF24EA-C932-8C49-A9BF-53D322945030}"/>
              </a:ext>
            </a:extLst>
          </p:cNvPr>
          <p:cNvSpPr>
            <a:spLocks/>
          </p:cNvSpPr>
          <p:nvPr/>
        </p:nvSpPr>
        <p:spPr bwMode="auto">
          <a:xfrm>
            <a:off x="7020144" y="3420172"/>
            <a:ext cx="849476" cy="2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75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ST. VALENTIN</a:t>
            </a:r>
            <a:endParaRPr lang="en-US" altLang="en-US" sz="750" dirty="0">
              <a:solidFill>
                <a:schemeClr val="bg1"/>
              </a:solidFill>
              <a:latin typeface="Gill Sans MT" panose="020B0502020104020203" pitchFamily="34" charset="77"/>
              <a:cs typeface="Arial" pitchFamily="34" charset="0"/>
              <a:sym typeface="Arial" pitchFamily="34" charset="0"/>
            </a:endParaRPr>
          </a:p>
        </p:txBody>
      </p:sp>
      <p:sp>
        <p:nvSpPr>
          <p:cNvPr id="81" name="Rectangle 23">
            <a:extLst>
              <a:ext uri="{FF2B5EF4-FFF2-40B4-BE49-F238E27FC236}">
                <a16:creationId xmlns:a16="http://schemas.microsoft.com/office/drawing/2014/main" id="{12CF24EA-C932-8C49-A9BF-53D322945030}"/>
              </a:ext>
            </a:extLst>
          </p:cNvPr>
          <p:cNvSpPr>
            <a:spLocks/>
          </p:cNvSpPr>
          <p:nvPr/>
        </p:nvSpPr>
        <p:spPr bwMode="auto">
          <a:xfrm>
            <a:off x="6478562" y="3912417"/>
            <a:ext cx="974525" cy="25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75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KAINBACH BEI GRAZ</a:t>
            </a:r>
            <a:endParaRPr lang="en-US" altLang="en-US" sz="750" dirty="0">
              <a:solidFill>
                <a:schemeClr val="bg1"/>
              </a:solidFill>
              <a:latin typeface="Gill Sans MT" panose="020B0502020104020203" pitchFamily="34" charset="77"/>
              <a:cs typeface="Arial" pitchFamily="34" charset="0"/>
              <a:sym typeface="Arial" pitchFamily="34" charset="0"/>
            </a:endParaRPr>
          </a:p>
        </p:txBody>
      </p:sp>
      <p:sp>
        <p:nvSpPr>
          <p:cNvPr id="59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850" y="3620781"/>
            <a:ext cx="29984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# 1</a:t>
            </a:r>
            <a:endParaRPr lang="en-US" altLang="en-US" sz="1600" b="1" spc="-30" dirty="0">
              <a:solidFill>
                <a:srgbClr val="C6DDE1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67" name="Rectangle 7">
            <a:extLst>
              <a:ext uri="{FF2B5EF4-FFF2-40B4-BE49-F238E27FC236}">
                <a16:creationId xmlns:a16="http://schemas.microsoft.com/office/drawing/2014/main" id="{B9F37384-8E5A-4680-A6BC-735EE4C770E6}"/>
              </a:ext>
            </a:extLst>
          </p:cNvPr>
          <p:cNvSpPr>
            <a:spLocks/>
          </p:cNvSpPr>
          <p:nvPr/>
        </p:nvSpPr>
        <p:spPr bwMode="auto">
          <a:xfrm>
            <a:off x="10124467" y="5872554"/>
            <a:ext cx="3716751" cy="96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lvl="3">
              <a:lnSpc>
                <a:spcPts val="1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75000"/>
              <a:defRPr/>
            </a:pPr>
            <a:r>
              <a:rPr lang="en-US" sz="900" dirty="0">
                <a:solidFill>
                  <a:srgbClr val="C6DDE1"/>
                </a:solidFill>
                <a:latin typeface="Gill Sans MT" panose="020B0502020104020203" pitchFamily="34" charset="77"/>
                <a:sym typeface="Lucida Grande" charset="0"/>
              </a:rPr>
              <a:t>Manufacturing site</a:t>
            </a:r>
          </a:p>
          <a:p>
            <a:pPr marL="0" lvl="3">
              <a:lnSpc>
                <a:spcPts val="1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75000"/>
              <a:defRPr/>
            </a:pPr>
            <a:r>
              <a:rPr lang="en-US" sz="900" dirty="0">
                <a:solidFill>
                  <a:srgbClr val="C6DDE1"/>
                </a:solidFill>
                <a:latin typeface="Gill Sans MT" panose="020B0502020104020203" pitchFamily="34" charset="77"/>
                <a:sym typeface="Lucida Grande" charset="0"/>
              </a:rPr>
              <a:t>R&amp;D Center</a:t>
            </a:r>
          </a:p>
          <a:p>
            <a:pPr marL="0" lvl="3">
              <a:lnSpc>
                <a:spcPts val="1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75000"/>
              <a:defRPr/>
            </a:pPr>
            <a:r>
              <a:rPr lang="en-US" sz="900" dirty="0">
                <a:solidFill>
                  <a:srgbClr val="C6DDE1"/>
                </a:solidFill>
                <a:latin typeface="Gill Sans MT" panose="020B0502020104020203" pitchFamily="34" charset="77"/>
                <a:sym typeface="Lucida Grande" charset="0"/>
              </a:rPr>
              <a:t>Facts and figures as of Dec. 31, 2018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E9131C3-B2D0-424B-9CAC-74218A055A9A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6" y="2056161"/>
            <a:ext cx="693340" cy="693340"/>
          </a:xfrm>
          <a:prstGeom prst="rect">
            <a:avLst/>
          </a:prstGeom>
        </p:spPr>
      </p:pic>
      <p:sp>
        <p:nvSpPr>
          <p:cNvPr id="66" name="Rettangolo 65">
            <a:extLst>
              <a:ext uri="{FF2B5EF4-FFF2-40B4-BE49-F238E27FC236}">
                <a16:creationId xmlns:a16="http://schemas.microsoft.com/office/drawing/2014/main" id="{4A552B5B-AFF9-414B-8E73-9DD8B8F980B1}"/>
              </a:ext>
            </a:extLst>
          </p:cNvPr>
          <p:cNvSpPr/>
          <p:nvPr/>
        </p:nvSpPr>
        <p:spPr>
          <a:xfrm>
            <a:off x="-14539" y="1175983"/>
            <a:ext cx="12206539" cy="6180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01C54A6D-F383-4DDD-8582-BFAAC0134226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2" y="2748348"/>
            <a:ext cx="811386" cy="811386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2DE0E580-E72E-4492-921F-5D2865E5E91E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76" y="3593320"/>
            <a:ext cx="647619" cy="640423"/>
          </a:xfrm>
          <a:prstGeom prst="rect">
            <a:avLst/>
          </a:prstGeom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3E4C83AE-1D7B-A342-874B-0DFBF23F63D7}"/>
              </a:ext>
            </a:extLst>
          </p:cNvPr>
          <p:cNvGrpSpPr/>
          <p:nvPr/>
        </p:nvGrpSpPr>
        <p:grpSpPr>
          <a:xfrm>
            <a:off x="445851" y="1221278"/>
            <a:ext cx="7686805" cy="518100"/>
            <a:chOff x="445851" y="1156602"/>
            <a:chExt cx="7686805" cy="518100"/>
          </a:xfrm>
        </p:grpSpPr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AD188006-A30F-7047-8530-27F13C1B8970}"/>
                </a:ext>
              </a:extLst>
            </p:cNvPr>
            <p:cNvGrpSpPr/>
            <p:nvPr/>
          </p:nvGrpSpPr>
          <p:grpSpPr>
            <a:xfrm>
              <a:off x="445851" y="1285305"/>
              <a:ext cx="5657413" cy="238601"/>
              <a:chOff x="3784818" y="322447"/>
              <a:chExt cx="5657413" cy="238601"/>
            </a:xfrm>
          </p:grpSpPr>
          <p:pic>
            <p:nvPicPr>
              <p:cNvPr id="21" name="Immagine 11">
                <a:extLst>
                  <a:ext uri="{FF2B5EF4-FFF2-40B4-BE49-F238E27FC236}">
                    <a16:creationId xmlns:a16="http://schemas.microsoft.com/office/drawing/2014/main" id="{F1260704-02AF-FD4C-BF6A-53593DA4F7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4161" y="356407"/>
                <a:ext cx="530536" cy="171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Immagine 14">
                <a:extLst>
                  <a:ext uri="{FF2B5EF4-FFF2-40B4-BE49-F238E27FC236}">
                    <a16:creationId xmlns:a16="http://schemas.microsoft.com/office/drawing/2014/main" id="{0A29C770-60E5-8445-A61C-D74623B90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4818" y="354405"/>
                <a:ext cx="683156" cy="195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Immagine 15">
                <a:extLst>
                  <a:ext uri="{FF2B5EF4-FFF2-40B4-BE49-F238E27FC236}">
                    <a16:creationId xmlns:a16="http://schemas.microsoft.com/office/drawing/2014/main" id="{18BD8BD0-A6C4-6E49-B374-A026527561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3771" y="350007"/>
                <a:ext cx="610480" cy="203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Immagine 16">
                <a:extLst>
                  <a:ext uri="{FF2B5EF4-FFF2-40B4-BE49-F238E27FC236}">
                    <a16:creationId xmlns:a16="http://schemas.microsoft.com/office/drawing/2014/main" id="{E5291F56-9BC7-C44D-AD65-A07EA31C1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2820" y="338970"/>
                <a:ext cx="614114" cy="202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Immagine 6">
                <a:extLst>
                  <a:ext uri="{FF2B5EF4-FFF2-40B4-BE49-F238E27FC236}">
                    <a16:creationId xmlns:a16="http://schemas.microsoft.com/office/drawing/2014/main" id="{E05D67BF-A13D-4142-A7FC-0F5CAB983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79308" y="322447"/>
                <a:ext cx="962923" cy="238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Immagine 29">
                <a:extLst>
                  <a:ext uri="{FF2B5EF4-FFF2-40B4-BE49-F238E27FC236}">
                    <a16:creationId xmlns:a16="http://schemas.microsoft.com/office/drawing/2014/main" id="{D671BD42-6A47-064C-B897-9F47FDCCE8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4545" y="381473"/>
                <a:ext cx="682901" cy="144275"/>
              </a:xfrm>
              <a:prstGeom prst="rect">
                <a:avLst/>
              </a:prstGeom>
            </p:spPr>
          </p:pic>
        </p:grp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AB41CF82-21FA-244F-B808-3219FE56A9CA}"/>
                </a:ext>
              </a:extLst>
            </p:cNvPr>
            <p:cNvGrpSpPr/>
            <p:nvPr/>
          </p:nvGrpSpPr>
          <p:grpSpPr>
            <a:xfrm>
              <a:off x="6526208" y="1254530"/>
              <a:ext cx="1606448" cy="337461"/>
              <a:chOff x="1477878" y="760620"/>
              <a:chExt cx="1606448" cy="337461"/>
            </a:xfrm>
          </p:grpSpPr>
          <p:pic>
            <p:nvPicPr>
              <p:cNvPr id="19" name="Picture 58">
                <a:extLst>
                  <a:ext uri="{FF2B5EF4-FFF2-40B4-BE49-F238E27FC236}">
                    <a16:creationId xmlns:a16="http://schemas.microsoft.com/office/drawing/2014/main" id="{4D85FCAD-705C-5F4C-BB68-7B6AF0B7EF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7878" y="760620"/>
                <a:ext cx="864354" cy="32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Immagine 19">
                <a:extLst>
                  <a:ext uri="{FF2B5EF4-FFF2-40B4-BE49-F238E27FC236}">
                    <a16:creationId xmlns:a16="http://schemas.microsoft.com/office/drawing/2014/main" id="{11B4DF81-FD5A-964C-B2A9-AD351C7BDD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2522" y="769301"/>
                <a:ext cx="591804" cy="328780"/>
              </a:xfrm>
              <a:prstGeom prst="rect">
                <a:avLst/>
              </a:prstGeom>
            </p:spPr>
          </p:pic>
        </p:grpSp>
        <p:cxnSp>
          <p:nvCxnSpPr>
            <p:cNvPr id="17" name="Connettore 1 16">
              <a:extLst>
                <a:ext uri="{FF2B5EF4-FFF2-40B4-BE49-F238E27FC236}">
                  <a16:creationId xmlns:a16="http://schemas.microsoft.com/office/drawing/2014/main" id="{4AF517C5-A0FC-2540-9CB6-77632D25B53A}"/>
                </a:ext>
              </a:extLst>
            </p:cNvPr>
            <p:cNvCxnSpPr>
              <a:cxnSpLocks/>
            </p:cNvCxnSpPr>
            <p:nvPr/>
          </p:nvCxnSpPr>
          <p:spPr>
            <a:xfrm>
              <a:off x="6292582" y="1156602"/>
              <a:ext cx="0" cy="518100"/>
            </a:xfrm>
            <a:prstGeom prst="line">
              <a:avLst/>
            </a:prstGeom>
            <a:ln>
              <a:solidFill>
                <a:srgbClr val="396A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Immagine 44">
            <a:extLst>
              <a:ext uri="{FF2B5EF4-FFF2-40B4-BE49-F238E27FC236}">
                <a16:creationId xmlns:a16="http://schemas.microsoft.com/office/drawing/2014/main" id="{B88BF075-A267-424B-8586-2FEA6934F48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23050" y="1298083"/>
            <a:ext cx="1259695" cy="377909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5DE3FEE3-6EB1-4A18-8870-AF75C7569C0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265474" y="1407391"/>
            <a:ext cx="609653" cy="158510"/>
          </a:xfrm>
          <a:prstGeom prst="rect">
            <a:avLst/>
          </a:prstGeom>
        </p:spPr>
      </p:pic>
      <p:pic>
        <p:nvPicPr>
          <p:cNvPr id="63" name="Immagine 62">
            <a:extLst>
              <a:ext uri="{FF2B5EF4-FFF2-40B4-BE49-F238E27FC236}">
                <a16:creationId xmlns:a16="http://schemas.microsoft.com/office/drawing/2014/main" id="{F088DC14-DF26-41F6-9BCA-7D2B7290BFD6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994" y="3459678"/>
            <a:ext cx="144000" cy="173854"/>
          </a:xfrm>
          <a:prstGeom prst="rect">
            <a:avLst/>
          </a:prstGeom>
        </p:spPr>
      </p:pic>
      <p:pic>
        <p:nvPicPr>
          <p:cNvPr id="64" name="Immagine 63">
            <a:extLst>
              <a:ext uri="{FF2B5EF4-FFF2-40B4-BE49-F238E27FC236}">
                <a16:creationId xmlns:a16="http://schemas.microsoft.com/office/drawing/2014/main" id="{2C8FC17C-2327-4B49-8EE4-A6A9B8C2F766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383" y="3947672"/>
            <a:ext cx="144000" cy="173854"/>
          </a:xfrm>
          <a:prstGeom prst="rect">
            <a:avLst/>
          </a:prstGeom>
        </p:spPr>
      </p:pic>
      <p:sp>
        <p:nvSpPr>
          <p:cNvPr id="68" name="TextBox 29">
            <a:extLst>
              <a:ext uri="{FF2B5EF4-FFF2-40B4-BE49-F238E27FC236}">
                <a16:creationId xmlns:a16="http://schemas.microsoft.com/office/drawing/2014/main" id="{72A7F4C4-972B-4037-83DD-27A1DA0AF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9470" y="2195075"/>
            <a:ext cx="33123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1600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TRACTORS,</a:t>
            </a:r>
          </a:p>
          <a:p>
            <a:pPr>
              <a:buSzPct val="100000"/>
            </a:pPr>
            <a:r>
              <a:rPr lang="en-US" altLang="en-US" sz="1600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GRAPE HARVESTERS  </a:t>
            </a:r>
          </a:p>
        </p:txBody>
      </p:sp>
      <p:sp>
        <p:nvSpPr>
          <p:cNvPr id="69" name="TextBox 29">
            <a:extLst>
              <a:ext uri="{FF2B5EF4-FFF2-40B4-BE49-F238E27FC236}">
                <a16:creationId xmlns:a16="http://schemas.microsoft.com/office/drawing/2014/main" id="{F7A67919-A835-4D4C-B46D-313F8B965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470" y="3818244"/>
            <a:ext cx="29984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1600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ALTERNATIVE FUELED  VEHICLES,</a:t>
            </a:r>
          </a:p>
          <a:p>
            <a:pPr>
              <a:buSzPct val="100000"/>
            </a:pPr>
            <a:r>
              <a:rPr lang="en-US" altLang="en-US" sz="1600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TURNTABLE  LADDERS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4618AEE-543F-42FB-AB3C-2E2E77D93FA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1" y="173466"/>
            <a:ext cx="948950" cy="83965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FFF3778-6C3D-4CFD-9505-05743081893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071" y="242732"/>
            <a:ext cx="948950" cy="669464"/>
          </a:xfrm>
          <a:prstGeom prst="rect">
            <a:avLst/>
          </a:prstGeom>
        </p:spPr>
      </p:pic>
      <p:sp>
        <p:nvSpPr>
          <p:cNvPr id="70" name="Goccia 69">
            <a:extLst>
              <a:ext uri="{FF2B5EF4-FFF2-40B4-BE49-F238E27FC236}">
                <a16:creationId xmlns:a16="http://schemas.microsoft.com/office/drawing/2014/main" id="{334A3743-1238-4561-A427-147B62AA954F}"/>
              </a:ext>
            </a:extLst>
          </p:cNvPr>
          <p:cNvSpPr/>
          <p:nvPr/>
        </p:nvSpPr>
        <p:spPr>
          <a:xfrm flipV="1">
            <a:off x="9952681" y="5866547"/>
            <a:ext cx="83518" cy="83518"/>
          </a:xfrm>
          <a:prstGeom prst="teardrop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pic>
        <p:nvPicPr>
          <p:cNvPr id="71" name="Immagine 70">
            <a:extLst>
              <a:ext uri="{FF2B5EF4-FFF2-40B4-BE49-F238E27FC236}">
                <a16:creationId xmlns:a16="http://schemas.microsoft.com/office/drawing/2014/main" id="{2154DC47-8BC6-419F-97DE-65013953DA2F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755" y="6028697"/>
            <a:ext cx="144000" cy="17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37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magine 62">
            <a:extLst>
              <a:ext uri="{FF2B5EF4-FFF2-40B4-BE49-F238E27FC236}">
                <a16:creationId xmlns:a16="http://schemas.microsoft.com/office/drawing/2014/main" id="{85145C91-210D-4235-B4A1-A61217E62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958" y="-9465"/>
            <a:ext cx="12214327" cy="6863694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DAD46E81-102D-44B3-8565-750295FF534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335" y="2887779"/>
            <a:ext cx="5986509" cy="5297021"/>
          </a:xfrm>
          <a:prstGeom prst="rect">
            <a:avLst/>
          </a:prstGeom>
        </p:spPr>
      </p:pic>
      <p:grpSp>
        <p:nvGrpSpPr>
          <p:cNvPr id="119" name="Group 6">
            <a:extLst>
              <a:ext uri="{FF2B5EF4-FFF2-40B4-BE49-F238E27FC236}">
                <a16:creationId xmlns:a16="http://schemas.microsoft.com/office/drawing/2014/main" id="{C3BDDDDE-B143-FB4F-A06C-B84A82D6F6DE}"/>
              </a:ext>
            </a:extLst>
          </p:cNvPr>
          <p:cNvGrpSpPr>
            <a:grpSpLocks/>
          </p:cNvGrpSpPr>
          <p:nvPr/>
        </p:nvGrpSpPr>
        <p:grpSpPr bwMode="auto">
          <a:xfrm>
            <a:off x="5090627" y="2336622"/>
            <a:ext cx="217488" cy="538162"/>
            <a:chOff x="0" y="0"/>
            <a:chExt cx="216409" cy="538072"/>
          </a:xfrm>
        </p:grpSpPr>
        <p:sp>
          <p:nvSpPr>
            <p:cNvPr id="120" name="AutoShape 7">
              <a:extLst>
                <a:ext uri="{FF2B5EF4-FFF2-40B4-BE49-F238E27FC236}">
                  <a16:creationId xmlns:a16="http://schemas.microsoft.com/office/drawing/2014/main" id="{84370861-271D-2145-9DAC-538393599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9" y="0"/>
              <a:ext cx="208510" cy="219038"/>
            </a:xfrm>
            <a:custGeom>
              <a:avLst/>
              <a:gdLst>
                <a:gd name="T0" fmla="*/ 104255 w 21600"/>
                <a:gd name="T1" fmla="*/ 109519 h 21600"/>
                <a:gd name="T2" fmla="*/ 104255 w 21600"/>
                <a:gd name="T3" fmla="*/ 109519 h 21600"/>
                <a:gd name="T4" fmla="*/ 104255 w 21600"/>
                <a:gd name="T5" fmla="*/ 109519 h 21600"/>
                <a:gd name="T6" fmla="*/ 104255 w 21600"/>
                <a:gd name="T7" fmla="*/ 1095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2540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it-IT"/>
            </a:p>
          </p:txBody>
        </p:sp>
        <p:sp>
          <p:nvSpPr>
            <p:cNvPr id="121" name="Line 8">
              <a:extLst>
                <a:ext uri="{FF2B5EF4-FFF2-40B4-BE49-F238E27FC236}">
                  <a16:creationId xmlns:a16="http://schemas.microsoft.com/office/drawing/2014/main" id="{C1309033-CDBB-654F-AEE7-F8BF2A324D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3966"/>
              <a:ext cx="0" cy="484106"/>
            </a:xfrm>
            <a:prstGeom prst="line">
              <a:avLst/>
            </a:prstGeom>
            <a:noFill/>
            <a:ln w="635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algn="ctr" eaLnBrk="1">
                <a:defRPr/>
              </a:pPr>
              <a:endParaRPr lang="x-none" altLang="x-none"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grpSp>
        <p:nvGrpSpPr>
          <p:cNvPr id="123" name="Group 12">
            <a:extLst>
              <a:ext uri="{FF2B5EF4-FFF2-40B4-BE49-F238E27FC236}">
                <a16:creationId xmlns:a16="http://schemas.microsoft.com/office/drawing/2014/main" id="{C988B350-DB37-1C4A-8736-5EE92BC4568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22512" y="2341607"/>
            <a:ext cx="215900" cy="538162"/>
            <a:chOff x="0" y="0"/>
            <a:chExt cx="216409" cy="538072"/>
          </a:xfrm>
        </p:grpSpPr>
        <p:sp>
          <p:nvSpPr>
            <p:cNvPr id="124" name="AutoShape 13">
              <a:extLst>
                <a:ext uri="{FF2B5EF4-FFF2-40B4-BE49-F238E27FC236}">
                  <a16:creationId xmlns:a16="http://schemas.microsoft.com/office/drawing/2014/main" id="{C29F40D6-5ED9-4445-A5A5-079BCD351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6" y="0"/>
              <a:ext cx="208453" cy="219038"/>
            </a:xfrm>
            <a:custGeom>
              <a:avLst/>
              <a:gdLst>
                <a:gd name="T0" fmla="*/ 104227 w 21600"/>
                <a:gd name="T1" fmla="*/ 109519 h 21600"/>
                <a:gd name="T2" fmla="*/ 104227 w 21600"/>
                <a:gd name="T3" fmla="*/ 109519 h 21600"/>
                <a:gd name="T4" fmla="*/ 104227 w 21600"/>
                <a:gd name="T5" fmla="*/ 109519 h 21600"/>
                <a:gd name="T6" fmla="*/ 104227 w 21600"/>
                <a:gd name="T7" fmla="*/ 1095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2540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it-IT"/>
            </a:p>
          </p:txBody>
        </p:sp>
        <p:sp>
          <p:nvSpPr>
            <p:cNvPr id="125" name="Line 14">
              <a:extLst>
                <a:ext uri="{FF2B5EF4-FFF2-40B4-BE49-F238E27FC236}">
                  <a16:creationId xmlns:a16="http://schemas.microsoft.com/office/drawing/2014/main" id="{4E6C6390-3C73-074F-85A3-2872183E7C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3966"/>
              <a:ext cx="0" cy="484106"/>
            </a:xfrm>
            <a:prstGeom prst="line">
              <a:avLst/>
            </a:prstGeom>
            <a:noFill/>
            <a:ln w="635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algn="ctr" eaLnBrk="1">
                <a:defRPr/>
              </a:pPr>
              <a:endParaRPr lang="x-none" altLang="x-none"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grpSp>
        <p:nvGrpSpPr>
          <p:cNvPr id="126" name="Group 9">
            <a:extLst>
              <a:ext uri="{FF2B5EF4-FFF2-40B4-BE49-F238E27FC236}">
                <a16:creationId xmlns:a16="http://schemas.microsoft.com/office/drawing/2014/main" id="{A0D3ADF9-D79B-AB42-9636-A905A28A27D6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5086161" y="4996539"/>
            <a:ext cx="217488" cy="538163"/>
            <a:chOff x="0" y="0"/>
            <a:chExt cx="216409" cy="538072"/>
          </a:xfrm>
        </p:grpSpPr>
        <p:sp>
          <p:nvSpPr>
            <p:cNvPr id="127" name="AutoShape 10">
              <a:extLst>
                <a:ext uri="{FF2B5EF4-FFF2-40B4-BE49-F238E27FC236}">
                  <a16:creationId xmlns:a16="http://schemas.microsoft.com/office/drawing/2014/main" id="{803A0004-72C1-E542-BF24-4E9A39294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9" y="-1587"/>
              <a:ext cx="208510" cy="219038"/>
            </a:xfrm>
            <a:custGeom>
              <a:avLst/>
              <a:gdLst>
                <a:gd name="T0" fmla="*/ 104255 w 21600"/>
                <a:gd name="T1" fmla="*/ 109519 h 21600"/>
                <a:gd name="T2" fmla="*/ 104255 w 21600"/>
                <a:gd name="T3" fmla="*/ 109519 h 21600"/>
                <a:gd name="T4" fmla="*/ 104255 w 21600"/>
                <a:gd name="T5" fmla="*/ 109519 h 21600"/>
                <a:gd name="T6" fmla="*/ 104255 w 21600"/>
                <a:gd name="T7" fmla="*/ 1095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2540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it-IT"/>
            </a:p>
          </p:txBody>
        </p:sp>
        <p:sp>
          <p:nvSpPr>
            <p:cNvPr id="128" name="Line 11">
              <a:extLst>
                <a:ext uri="{FF2B5EF4-FFF2-40B4-BE49-F238E27FC236}">
                  <a16:creationId xmlns:a16="http://schemas.microsoft.com/office/drawing/2014/main" id="{819EBDFB-4B2C-8A4F-80A1-2288C76E60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0" y="55554"/>
              <a:ext cx="0" cy="484105"/>
            </a:xfrm>
            <a:prstGeom prst="line">
              <a:avLst/>
            </a:prstGeom>
            <a:noFill/>
            <a:ln w="635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algn="ctr" eaLnBrk="1">
                <a:defRPr/>
              </a:pPr>
              <a:endParaRPr lang="x-none" altLang="x-none"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grpSp>
        <p:nvGrpSpPr>
          <p:cNvPr id="129" name="Group 15">
            <a:extLst>
              <a:ext uri="{FF2B5EF4-FFF2-40B4-BE49-F238E27FC236}">
                <a16:creationId xmlns:a16="http://schemas.microsoft.com/office/drawing/2014/main" id="{11F7D543-39CA-0549-8F33-34894810EF4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128089" y="4989770"/>
            <a:ext cx="215900" cy="538163"/>
            <a:chOff x="0" y="0"/>
            <a:chExt cx="216409" cy="538072"/>
          </a:xfrm>
        </p:grpSpPr>
        <p:sp>
          <p:nvSpPr>
            <p:cNvPr id="130" name="AutoShape 16">
              <a:extLst>
                <a:ext uri="{FF2B5EF4-FFF2-40B4-BE49-F238E27FC236}">
                  <a16:creationId xmlns:a16="http://schemas.microsoft.com/office/drawing/2014/main" id="{772DE4D4-E42E-8543-BC88-D84CC1BAE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8" y="0"/>
              <a:ext cx="208453" cy="219038"/>
            </a:xfrm>
            <a:custGeom>
              <a:avLst/>
              <a:gdLst>
                <a:gd name="T0" fmla="*/ 104227 w 21600"/>
                <a:gd name="T1" fmla="*/ 109519 h 21600"/>
                <a:gd name="T2" fmla="*/ 104227 w 21600"/>
                <a:gd name="T3" fmla="*/ 109519 h 21600"/>
                <a:gd name="T4" fmla="*/ 104227 w 21600"/>
                <a:gd name="T5" fmla="*/ 109519 h 21600"/>
                <a:gd name="T6" fmla="*/ 104227 w 21600"/>
                <a:gd name="T7" fmla="*/ 1095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2540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it-IT"/>
            </a:p>
          </p:txBody>
        </p:sp>
        <p:sp>
          <p:nvSpPr>
            <p:cNvPr id="131" name="Line 17">
              <a:extLst>
                <a:ext uri="{FF2B5EF4-FFF2-40B4-BE49-F238E27FC236}">
                  <a16:creationId xmlns:a16="http://schemas.microsoft.com/office/drawing/2014/main" id="{2669EF12-8E53-844F-9ECE-DA2BD20C6A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2" y="55554"/>
              <a:ext cx="0" cy="484105"/>
            </a:xfrm>
            <a:prstGeom prst="line">
              <a:avLst/>
            </a:prstGeom>
            <a:noFill/>
            <a:ln w="635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algn="ctr" eaLnBrk="1">
                <a:defRPr/>
              </a:pPr>
              <a:endParaRPr lang="x-none" altLang="x-none"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sp>
        <p:nvSpPr>
          <p:cNvPr id="5" name="Rectangle 8">
            <a:extLst>
              <a:ext uri="{FF2B5EF4-FFF2-40B4-BE49-F238E27FC236}">
                <a16:creationId xmlns:a16="http://schemas.microsoft.com/office/drawing/2014/main" id="{92FE788E-1D2E-D641-A001-4DDF58ACA78C}"/>
              </a:ext>
            </a:extLst>
          </p:cNvPr>
          <p:cNvSpPr>
            <a:spLocks/>
          </p:cNvSpPr>
          <p:nvPr/>
        </p:nvSpPr>
        <p:spPr bwMode="auto">
          <a:xfrm>
            <a:off x="1197919" y="239386"/>
            <a:ext cx="4404072" cy="28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45719" tIns="45719" rIns="45719" bIns="45719">
            <a:spAutoFit/>
          </a:bodyPr>
          <a:lstStyle/>
          <a:p>
            <a:pPr eaLnBrk="1">
              <a:lnSpc>
                <a:spcPts val="1400"/>
              </a:lnSpc>
              <a:defRPr/>
            </a:pPr>
            <a:r>
              <a:rPr lang="it-IT" altLang="x-none" sz="2000" b="1" spc="-30" dirty="0">
                <a:solidFill>
                  <a:schemeClr val="bg1"/>
                </a:solidFill>
                <a:latin typeface="Gill Sans MT" panose="020B0502020104020203" pitchFamily="34" charset="77"/>
                <a:ea typeface="Gill Sans MT" charset="0"/>
                <a:cs typeface="Gill Sans MT" charset="0"/>
                <a:sym typeface="Gill Sans MT" charset="0"/>
              </a:rPr>
              <a:t>BELGIUM:  A KEY MARKET</a:t>
            </a:r>
            <a:endParaRPr lang="x-none" altLang="x-none" sz="2000" b="1" spc="-30" dirty="0">
              <a:solidFill>
                <a:schemeClr val="bg1"/>
              </a:solidFill>
              <a:latin typeface="Gill Sans MT" panose="020B0502020104020203" pitchFamily="34" charset="77"/>
              <a:ea typeface="Gill Sans MT" charset="0"/>
              <a:cs typeface="Gill Sans MT" charset="0"/>
              <a:sym typeface="Gill Sans MT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143EEDD-917E-9C4A-8E8B-B9167725E886}"/>
              </a:ext>
            </a:extLst>
          </p:cNvPr>
          <p:cNvSpPr>
            <a:spLocks/>
          </p:cNvSpPr>
          <p:nvPr/>
        </p:nvSpPr>
        <p:spPr bwMode="auto">
          <a:xfrm>
            <a:off x="9702141" y="6525924"/>
            <a:ext cx="2039801" cy="24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45719" tIns="45719" rIns="45719" bIns="45719">
            <a:spAutoFit/>
          </a:bodyPr>
          <a:lstStyle/>
          <a:p>
            <a:pPr algn="r" eaLnBrk="1">
              <a:defRPr/>
            </a:pPr>
            <a:r>
              <a:rPr lang="x-none" altLang="x-none" sz="1000" b="1" dirty="0">
                <a:solidFill>
                  <a:schemeClr val="bg1"/>
                </a:solidFill>
                <a:latin typeface="Gill Sans MT" panose="020B0502020104020203" pitchFamily="34" charset="77"/>
                <a:ea typeface="Gill Sans MT" charset="0"/>
                <a:cs typeface="Gill Sans MT" charset="0"/>
                <a:sym typeface="Gill Sans MT" charset="0"/>
              </a:rPr>
              <a:t>2019 </a:t>
            </a:r>
            <a:r>
              <a:rPr lang="it-IT" altLang="x-none" sz="1000" b="1" dirty="0">
                <a:solidFill>
                  <a:schemeClr val="bg1"/>
                </a:solidFill>
                <a:latin typeface="Gill Sans MT" panose="020B0502020104020203" pitchFamily="34" charset="77"/>
                <a:ea typeface="Gill Sans MT" charset="0"/>
                <a:cs typeface="Gill Sans MT" charset="0"/>
                <a:sym typeface="Gill Sans MT" charset="0"/>
              </a:rPr>
              <a:t>KEY MARKET</a:t>
            </a:r>
            <a:endParaRPr lang="x-none" altLang="x-none" sz="1000" b="1" dirty="0">
              <a:solidFill>
                <a:schemeClr val="bg1"/>
              </a:solidFill>
              <a:latin typeface="Gill Sans MT" panose="020B0502020104020203" pitchFamily="34" charset="77"/>
              <a:ea typeface="Gill Sans MT" charset="0"/>
              <a:cs typeface="Gill Sans MT" charset="0"/>
              <a:sym typeface="Gill Sans MT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6EB7C54-0BE1-1341-92A3-61B903AC8CB8}"/>
              </a:ext>
            </a:extLst>
          </p:cNvPr>
          <p:cNvSpPr/>
          <p:nvPr/>
        </p:nvSpPr>
        <p:spPr>
          <a:xfrm>
            <a:off x="336307" y="2642550"/>
            <a:ext cx="2492988" cy="54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33"/>
              </a:lnSpc>
              <a:buSzPct val="100000"/>
            </a:pPr>
            <a:endParaRPr lang="en-US" altLang="en-US" sz="1600" dirty="0">
              <a:solidFill>
                <a:srgbClr val="A6A6A6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0300064F-713C-C742-8C3A-6D3414AA3C32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58707" y="228032"/>
            <a:ext cx="720000" cy="720000"/>
          </a:xfrm>
          <a:prstGeom prst="rect">
            <a:avLst/>
          </a:prstGeom>
          <a:noFill/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>
            <a:lvl1pPr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9pPr>
          </a:lstStyle>
          <a:p>
            <a:pPr algn="ctr" eaLnBrk="1"/>
            <a:endParaRPr lang="it-IT" altLang="it-IT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D28233B6-CC2B-2044-94D5-D13D426DFB50}"/>
              </a:ext>
            </a:extLst>
          </p:cNvPr>
          <p:cNvSpPr>
            <a:spLocks/>
          </p:cNvSpPr>
          <p:nvPr/>
        </p:nvSpPr>
        <p:spPr bwMode="auto">
          <a:xfrm>
            <a:off x="4079462" y="3133676"/>
            <a:ext cx="553320" cy="2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  <a:sym typeface="Arial" pitchFamily="34" charset="0"/>
            </a:endParaRPr>
          </a:p>
        </p:txBody>
      </p:sp>
      <p:grpSp>
        <p:nvGrpSpPr>
          <p:cNvPr id="36" name="Gruppo 35"/>
          <p:cNvGrpSpPr/>
          <p:nvPr/>
        </p:nvGrpSpPr>
        <p:grpSpPr>
          <a:xfrm>
            <a:off x="6103264" y="5784906"/>
            <a:ext cx="1667899" cy="438053"/>
            <a:chOff x="3296265" y="6995782"/>
            <a:chExt cx="1667899" cy="438053"/>
          </a:xfrm>
        </p:grpSpPr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ACF78CDF-EC4B-9249-93E0-E6C78066B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860" y="7015628"/>
              <a:ext cx="1444304" cy="418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lvl="1" defTabSz="609585">
                <a:lnSpc>
                  <a:spcPts val="1317"/>
                </a:lnSpc>
                <a:defRPr/>
              </a:pPr>
              <a:r>
                <a:rPr lang="en-US" sz="1300" dirty="0">
                  <a:solidFill>
                    <a:schemeClr val="bg1"/>
                  </a:solidFill>
                  <a:latin typeface="Gill Sans MT" panose="020B0502020104020203" pitchFamily="34" charset="77"/>
                  <a:cs typeface="Arial" pitchFamily="34" charset="0"/>
                  <a:sym typeface="Arial" charset="0"/>
                </a:rPr>
                <a:t>AGRICULTURE </a:t>
              </a:r>
            </a:p>
            <a:p>
              <a:pPr marL="0" lvl="1" defTabSz="609585">
                <a:lnSpc>
                  <a:spcPts val="1317"/>
                </a:lnSpc>
                <a:defRPr/>
              </a:pPr>
              <a:endParaRPr lang="en-US" sz="950" b="1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charset="0"/>
              </a:endParaRPr>
            </a:p>
            <a:p>
              <a:pPr marL="0" lvl="1" defTabSz="609585">
                <a:lnSpc>
                  <a:spcPts val="1317"/>
                </a:lnSpc>
                <a:defRPr/>
              </a:pPr>
              <a:endParaRPr lang="en-US" sz="120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charset="0"/>
              </a:endParaRPr>
            </a:p>
          </p:txBody>
        </p:sp>
        <p:sp>
          <p:nvSpPr>
            <p:cNvPr id="38" name="Goccia 37">
              <a:extLst>
                <a:ext uri="{FF2B5EF4-FFF2-40B4-BE49-F238E27FC236}">
                  <a16:creationId xmlns:a16="http://schemas.microsoft.com/office/drawing/2014/main" id="{5348706B-70ED-2D46-A61C-7C7AB71EAD2E}"/>
                </a:ext>
              </a:extLst>
            </p:cNvPr>
            <p:cNvSpPr/>
            <p:nvPr/>
          </p:nvSpPr>
          <p:spPr>
            <a:xfrm flipV="1">
              <a:off x="3296265" y="6995782"/>
              <a:ext cx="154111" cy="154111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5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872" y="614032"/>
            <a:ext cx="4408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buSzPct val="100000"/>
              <a:buFont typeface="Wingdings" panose="05000000000000000000" pitchFamily="2" charset="2"/>
              <a:buChar char="Ø"/>
            </a:pPr>
            <a:r>
              <a:rPr lang="en-US" altLang="en-US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Present in </a:t>
            </a:r>
            <a:r>
              <a:rPr lang="en-US" altLang="en-US" b="1" spc="-30" dirty="0" err="1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Zedelgem</a:t>
            </a:r>
            <a:r>
              <a:rPr lang="en-US" altLang="en-US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since 1906</a:t>
            </a:r>
          </a:p>
        </p:txBody>
      </p:sp>
      <p:sp>
        <p:nvSpPr>
          <p:cNvPr id="56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556" y="2087683"/>
            <a:ext cx="23951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# 1 </a:t>
            </a:r>
            <a:endParaRPr lang="en-US" altLang="en-US" sz="1600" b="1" spc="-30" dirty="0">
              <a:solidFill>
                <a:srgbClr val="C6DDE1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57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686" y="3459254"/>
            <a:ext cx="35580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# 1 </a:t>
            </a:r>
            <a:r>
              <a:rPr lang="en-US" altLang="en-US" sz="1600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COMBINE HARVESTERS </a:t>
            </a:r>
          </a:p>
        </p:txBody>
      </p:sp>
      <p:sp>
        <p:nvSpPr>
          <p:cNvPr id="58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556" y="2687052"/>
            <a:ext cx="31937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# 1</a:t>
            </a:r>
            <a:endParaRPr lang="en-US" altLang="en-US" sz="1600" b="1" spc="-30" dirty="0">
              <a:solidFill>
                <a:srgbClr val="C6DDE1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105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0510" y="2271902"/>
            <a:ext cx="162070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~ 3,500</a:t>
            </a:r>
          </a:p>
          <a:p>
            <a:pPr>
              <a:buSzPct val="100000"/>
            </a:pPr>
            <a:r>
              <a:rPr lang="en-US" altLang="en-US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EMPLOYEES</a:t>
            </a:r>
            <a:endParaRPr lang="en-US" altLang="en-US" sz="1050" b="1" spc="-30" dirty="0">
              <a:solidFill>
                <a:srgbClr val="C6DDE1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106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9042" y="3562617"/>
            <a:ext cx="23786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2</a:t>
            </a:r>
            <a:r>
              <a:rPr lang="en-US" altLang="en-US" sz="3200" b="1" spc="-30" dirty="0">
                <a:solidFill>
                  <a:srgbClr val="8FBBC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en-US" sz="24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PLANTS</a:t>
            </a:r>
            <a:r>
              <a:rPr lang="en-US" altLang="en-US" sz="2400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en-US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117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2141" y="4437290"/>
            <a:ext cx="269264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1 </a:t>
            </a:r>
            <a:r>
              <a:rPr lang="en-US" altLang="en-US" sz="24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R&amp;D</a:t>
            </a: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</a:p>
          <a:p>
            <a:pPr>
              <a:buSzPct val="100000"/>
            </a:pPr>
            <a:r>
              <a:rPr lang="en-US" altLang="en-US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CENTER</a:t>
            </a:r>
          </a:p>
        </p:txBody>
      </p:sp>
      <p:pic>
        <p:nvPicPr>
          <p:cNvPr id="136" name="Picture 3">
            <a:extLst>
              <a:ext uri="{FF2B5EF4-FFF2-40B4-BE49-F238E27FC236}">
                <a16:creationId xmlns:a16="http://schemas.microsoft.com/office/drawing/2014/main" id="{AB3BF646-F3DA-4F44-B7CC-ADDAB4F7F1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" t="753" r="19721" b="91734"/>
          <a:stretch/>
        </p:blipFill>
        <p:spPr bwMode="auto">
          <a:xfrm rot="10800000">
            <a:off x="-3177" y="6404627"/>
            <a:ext cx="9775821" cy="45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7" name="Immagine 136"/>
          <p:cNvPicPr>
            <a:picLocks noChangeAspect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093" y="2466231"/>
            <a:ext cx="698697" cy="514495"/>
          </a:xfrm>
          <a:prstGeom prst="rect">
            <a:avLst/>
          </a:prstGeom>
        </p:spPr>
      </p:pic>
      <p:pic>
        <p:nvPicPr>
          <p:cNvPr id="138" name="Immagine 137"/>
          <p:cNvPicPr>
            <a:picLocks noChangeAspect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912" y="3531563"/>
            <a:ext cx="611780" cy="527172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E2633091-1982-4C57-A57F-8A4C1B2E7D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093" y="1738979"/>
            <a:ext cx="5210175" cy="4610100"/>
          </a:xfrm>
          <a:prstGeom prst="rect">
            <a:avLst/>
          </a:prstGeom>
        </p:spPr>
      </p:pic>
      <p:pic>
        <p:nvPicPr>
          <p:cNvPr id="139" name="Immagine 138"/>
          <p:cNvPicPr>
            <a:picLocks/>
          </p:cNvPicPr>
          <p:nvPr/>
        </p:nvPicPr>
        <p:blipFill>
          <a:blip r:embed="rId11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406" y="4608552"/>
            <a:ext cx="428795" cy="595831"/>
          </a:xfrm>
          <a:prstGeom prst="rect">
            <a:avLst/>
          </a:prstGeom>
        </p:spPr>
      </p:pic>
      <p:sp>
        <p:nvSpPr>
          <p:cNvPr id="59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896" y="4058734"/>
            <a:ext cx="31206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# 1 </a:t>
            </a:r>
            <a:endParaRPr lang="en-US" altLang="en-US" sz="1600" b="1" spc="-30" dirty="0">
              <a:solidFill>
                <a:srgbClr val="C6DDE1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1B7EB071-173E-4FC8-BFEA-D10BD4E3D3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10223" y="3551056"/>
            <a:ext cx="85351" cy="85351"/>
          </a:xfrm>
          <a:prstGeom prst="rect">
            <a:avLst/>
          </a:prstGeom>
        </p:spPr>
      </p:pic>
      <p:sp>
        <p:nvSpPr>
          <p:cNvPr id="62" name="Goccia 61">
            <a:extLst>
              <a:ext uri="{FF2B5EF4-FFF2-40B4-BE49-F238E27FC236}">
                <a16:creationId xmlns:a16="http://schemas.microsoft.com/office/drawing/2014/main" id="{E539E918-40C1-E344-A7E8-5DB42C9EF1E9}"/>
              </a:ext>
            </a:extLst>
          </p:cNvPr>
          <p:cNvSpPr/>
          <p:nvPr/>
        </p:nvSpPr>
        <p:spPr>
          <a:xfrm flipV="1">
            <a:off x="6355334" y="3908736"/>
            <a:ext cx="83518" cy="83518"/>
          </a:xfrm>
          <a:prstGeom prst="teardrop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12CF24EA-C932-8C49-A9BF-53D322945030}"/>
              </a:ext>
            </a:extLst>
          </p:cNvPr>
          <p:cNvSpPr>
            <a:spLocks/>
          </p:cNvSpPr>
          <p:nvPr/>
        </p:nvSpPr>
        <p:spPr bwMode="auto">
          <a:xfrm>
            <a:off x="6485393" y="3819757"/>
            <a:ext cx="849476" cy="2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75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ZEDELGEM</a:t>
            </a:r>
            <a:endParaRPr lang="en-US" altLang="en-US" sz="750" dirty="0">
              <a:solidFill>
                <a:schemeClr val="bg1"/>
              </a:solidFill>
              <a:latin typeface="Gill Sans MT" panose="020B0502020104020203" pitchFamily="34" charset="77"/>
              <a:cs typeface="Arial" pitchFamily="34" charset="0"/>
              <a:sym typeface="Arial" pitchFamily="34" charset="0"/>
            </a:endParaRPr>
          </a:p>
        </p:txBody>
      </p:sp>
      <p:sp>
        <p:nvSpPr>
          <p:cNvPr id="73" name="Rectangle 23">
            <a:extLst>
              <a:ext uri="{FF2B5EF4-FFF2-40B4-BE49-F238E27FC236}">
                <a16:creationId xmlns:a16="http://schemas.microsoft.com/office/drawing/2014/main" id="{930FF244-F9E7-4160-AECA-E2366CEEB25D}"/>
              </a:ext>
            </a:extLst>
          </p:cNvPr>
          <p:cNvSpPr>
            <a:spLocks/>
          </p:cNvSpPr>
          <p:nvPr/>
        </p:nvSpPr>
        <p:spPr bwMode="auto">
          <a:xfrm>
            <a:off x="6598818" y="3466326"/>
            <a:ext cx="849476" cy="2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75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ANTWERP</a:t>
            </a:r>
            <a:endParaRPr lang="en-US" altLang="en-US" sz="750" dirty="0">
              <a:solidFill>
                <a:schemeClr val="bg1"/>
              </a:solidFill>
              <a:latin typeface="Gill Sans MT" panose="020B0502020104020203" pitchFamily="34" charset="77"/>
              <a:cs typeface="Arial" pitchFamily="34" charset="0"/>
              <a:sym typeface="Arial" pitchFamily="34" charset="0"/>
            </a:endParaRPr>
          </a:p>
        </p:txBody>
      </p:sp>
      <p:sp>
        <p:nvSpPr>
          <p:cNvPr id="74" name="Rectangle 23">
            <a:extLst>
              <a:ext uri="{FF2B5EF4-FFF2-40B4-BE49-F238E27FC236}">
                <a16:creationId xmlns:a16="http://schemas.microsoft.com/office/drawing/2014/main" id="{6CF01E65-A40B-4DF6-835D-3B120B0578ED}"/>
              </a:ext>
            </a:extLst>
          </p:cNvPr>
          <p:cNvSpPr>
            <a:spLocks/>
          </p:cNvSpPr>
          <p:nvPr/>
        </p:nvSpPr>
        <p:spPr bwMode="auto">
          <a:xfrm>
            <a:off x="7160913" y="4123553"/>
            <a:ext cx="1481824" cy="31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en-US" sz="75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BRUSSELS</a:t>
            </a:r>
          </a:p>
          <a:p>
            <a:pPr defTabSz="609585" fontAlgn="base">
              <a:lnSpc>
                <a:spcPts val="1051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en-US" sz="750" spc="-27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CNH Industrial </a:t>
            </a:r>
            <a:r>
              <a:rPr lang="de-DE" altLang="en-US" sz="750" spc="-27" dirty="0" err="1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Representative</a:t>
            </a:r>
            <a:r>
              <a:rPr lang="de-DE" altLang="en-US" sz="750" spc="-27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 Office</a:t>
            </a:r>
            <a:endParaRPr lang="en-US" altLang="en-US" sz="750" spc="-27" dirty="0">
              <a:solidFill>
                <a:schemeClr val="bg1"/>
              </a:solidFill>
              <a:latin typeface="Gill Sans MT" panose="020B0502020104020203" pitchFamily="34" charset="77"/>
              <a:cs typeface="Arial" pitchFamily="34" charset="0"/>
              <a:sym typeface="Arial" pitchFamily="34" charset="0"/>
            </a:endParaRPr>
          </a:p>
        </p:txBody>
      </p:sp>
      <p:cxnSp>
        <p:nvCxnSpPr>
          <p:cNvPr id="75" name="Connettore 1 96">
            <a:extLst>
              <a:ext uri="{FF2B5EF4-FFF2-40B4-BE49-F238E27FC236}">
                <a16:creationId xmlns:a16="http://schemas.microsoft.com/office/drawing/2014/main" id="{810FA118-4BAC-4A09-981F-5EDB9333AC3F}"/>
              </a:ext>
            </a:extLst>
          </p:cNvPr>
          <p:cNvCxnSpPr>
            <a:cxnSpLocks/>
          </p:cNvCxnSpPr>
          <p:nvPr/>
        </p:nvCxnSpPr>
        <p:spPr>
          <a:xfrm>
            <a:off x="7167501" y="4292754"/>
            <a:ext cx="1283498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Goccia 75">
            <a:extLst>
              <a:ext uri="{FF2B5EF4-FFF2-40B4-BE49-F238E27FC236}">
                <a16:creationId xmlns:a16="http://schemas.microsoft.com/office/drawing/2014/main" id="{664D419D-CD03-4D78-8B54-8B9EAF00ACBD}"/>
              </a:ext>
            </a:extLst>
          </p:cNvPr>
          <p:cNvSpPr/>
          <p:nvPr/>
        </p:nvSpPr>
        <p:spPr>
          <a:xfrm flipV="1">
            <a:off x="7023332" y="4184867"/>
            <a:ext cx="83518" cy="83518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B1CF699-D953-4F4C-822D-F252A20D8D2A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81" y="2060144"/>
            <a:ext cx="648877" cy="64887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19540FA2-BB33-4C3E-8945-9DC947D411F0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3" y="2980330"/>
            <a:ext cx="800709" cy="800709"/>
          </a:xfrm>
          <a:prstGeom prst="rect">
            <a:avLst/>
          </a:prstGeom>
        </p:spPr>
      </p:pic>
      <p:sp>
        <p:nvSpPr>
          <p:cNvPr id="64" name="Rettangolo 63">
            <a:extLst>
              <a:ext uri="{FF2B5EF4-FFF2-40B4-BE49-F238E27FC236}">
                <a16:creationId xmlns:a16="http://schemas.microsoft.com/office/drawing/2014/main" id="{A188C4D3-3835-4696-8F4C-6F4C12F568D4}"/>
              </a:ext>
            </a:extLst>
          </p:cNvPr>
          <p:cNvSpPr/>
          <p:nvPr/>
        </p:nvSpPr>
        <p:spPr>
          <a:xfrm>
            <a:off x="-15063" y="1177200"/>
            <a:ext cx="12206539" cy="6180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AAA17BD0-3F87-4E40-BBBF-25C42E202D64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1" y="3995516"/>
            <a:ext cx="770733" cy="762169"/>
          </a:xfrm>
          <a:prstGeom prst="rect">
            <a:avLst/>
          </a:prstGeom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3E4C83AE-1D7B-A342-874B-0DFBF23F63D7}"/>
              </a:ext>
            </a:extLst>
          </p:cNvPr>
          <p:cNvGrpSpPr/>
          <p:nvPr/>
        </p:nvGrpSpPr>
        <p:grpSpPr>
          <a:xfrm>
            <a:off x="370204" y="1221233"/>
            <a:ext cx="6018238" cy="518100"/>
            <a:chOff x="448107" y="1144064"/>
            <a:chExt cx="6018238" cy="518100"/>
          </a:xfrm>
        </p:grpSpPr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AD188006-A30F-7047-8530-27F13C1B8970}"/>
                </a:ext>
              </a:extLst>
            </p:cNvPr>
            <p:cNvGrpSpPr/>
            <p:nvPr/>
          </p:nvGrpSpPr>
          <p:grpSpPr>
            <a:xfrm>
              <a:off x="448107" y="1301828"/>
              <a:ext cx="3823974" cy="202572"/>
              <a:chOff x="3787074" y="338970"/>
              <a:chExt cx="3823974" cy="202572"/>
            </a:xfrm>
          </p:grpSpPr>
          <p:pic>
            <p:nvPicPr>
              <p:cNvPr id="21" name="Immagine 11">
                <a:extLst>
                  <a:ext uri="{FF2B5EF4-FFF2-40B4-BE49-F238E27FC236}">
                    <a16:creationId xmlns:a16="http://schemas.microsoft.com/office/drawing/2014/main" id="{F1260704-02AF-FD4C-BF6A-53593DA4F7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4161" y="356407"/>
                <a:ext cx="530536" cy="171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Immagine 14">
                <a:extLst>
                  <a:ext uri="{FF2B5EF4-FFF2-40B4-BE49-F238E27FC236}">
                    <a16:creationId xmlns:a16="http://schemas.microsoft.com/office/drawing/2014/main" id="{0A29C770-60E5-8445-A61C-D74623B90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7074" y="343001"/>
                <a:ext cx="683156" cy="195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Immagine 16">
                <a:extLst>
                  <a:ext uri="{FF2B5EF4-FFF2-40B4-BE49-F238E27FC236}">
                    <a16:creationId xmlns:a16="http://schemas.microsoft.com/office/drawing/2014/main" id="{E5291F56-9BC7-C44D-AD65-A07EA31C1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2820" y="338970"/>
                <a:ext cx="614114" cy="202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Immagine 29">
                <a:extLst>
                  <a:ext uri="{FF2B5EF4-FFF2-40B4-BE49-F238E27FC236}">
                    <a16:creationId xmlns:a16="http://schemas.microsoft.com/office/drawing/2014/main" id="{D671BD42-6A47-064C-B897-9F47FDCCE8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28147" y="360187"/>
                <a:ext cx="682901" cy="144275"/>
              </a:xfrm>
              <a:prstGeom prst="rect">
                <a:avLst/>
              </a:prstGeom>
            </p:spPr>
          </p:pic>
        </p:grpSp>
        <p:pic>
          <p:nvPicPr>
            <p:cNvPr id="19" name="Picture 58">
              <a:extLst>
                <a:ext uri="{FF2B5EF4-FFF2-40B4-BE49-F238E27FC236}">
                  <a16:creationId xmlns:a16="http://schemas.microsoft.com/office/drawing/2014/main" id="{4D85FCAD-705C-5F4C-BB68-7B6AF0B7EF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1991" y="1217644"/>
              <a:ext cx="864354" cy="32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Connettore 1 16">
              <a:extLst>
                <a:ext uri="{FF2B5EF4-FFF2-40B4-BE49-F238E27FC236}">
                  <a16:creationId xmlns:a16="http://schemas.microsoft.com/office/drawing/2014/main" id="{4AF517C5-A0FC-2540-9CB6-77632D25B53A}"/>
                </a:ext>
              </a:extLst>
            </p:cNvPr>
            <p:cNvCxnSpPr>
              <a:cxnSpLocks/>
            </p:cNvCxnSpPr>
            <p:nvPr/>
          </p:nvCxnSpPr>
          <p:spPr>
            <a:xfrm>
              <a:off x="5389970" y="1144064"/>
              <a:ext cx="0" cy="518100"/>
            </a:xfrm>
            <a:prstGeom prst="line">
              <a:avLst/>
            </a:prstGeom>
            <a:ln>
              <a:solidFill>
                <a:srgbClr val="396A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Immagine 43">
            <a:extLst>
              <a:ext uri="{FF2B5EF4-FFF2-40B4-BE49-F238E27FC236}">
                <a16:creationId xmlns:a16="http://schemas.microsoft.com/office/drawing/2014/main" id="{5DE3FEE3-6EB1-4A18-8870-AF75C7569C0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07798" y="1406693"/>
            <a:ext cx="609653" cy="158510"/>
          </a:xfrm>
          <a:prstGeom prst="rect">
            <a:avLst/>
          </a:prstGeom>
        </p:spPr>
      </p:pic>
      <p:pic>
        <p:nvPicPr>
          <p:cNvPr id="45" name="Immagine 44">
            <a:extLst>
              <a:ext uri="{FF2B5EF4-FFF2-40B4-BE49-F238E27FC236}">
                <a16:creationId xmlns:a16="http://schemas.microsoft.com/office/drawing/2014/main" id="{B88BF075-A267-424B-8586-2FEA6934F48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485393" y="1296994"/>
            <a:ext cx="1259695" cy="37790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02EE1C7-C870-4228-B19F-9A8E9F625B0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421656" y="1358976"/>
            <a:ext cx="650731" cy="253944"/>
          </a:xfrm>
          <a:prstGeom prst="rect">
            <a:avLst/>
          </a:prstGeom>
        </p:spPr>
      </p:pic>
      <p:pic>
        <p:nvPicPr>
          <p:cNvPr id="61" name="Immagine 60">
            <a:extLst>
              <a:ext uri="{FF2B5EF4-FFF2-40B4-BE49-F238E27FC236}">
                <a16:creationId xmlns:a16="http://schemas.microsoft.com/office/drawing/2014/main" id="{469B1F46-49E0-4EC1-A239-2200A20BB7C9}"/>
              </a:ext>
            </a:extLst>
          </p:cNvPr>
          <p:cNvPicPr>
            <a:picLocks noChangeAspect="1"/>
          </p:cNvPicPr>
          <p:nvPr/>
        </p:nvPicPr>
        <p:blipFill>
          <a:blip r:embed="rId27">
            <a:biLevel thresh="75000"/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69" y="3846115"/>
            <a:ext cx="144000" cy="173854"/>
          </a:xfrm>
          <a:prstGeom prst="rect">
            <a:avLst/>
          </a:prstGeom>
        </p:spPr>
      </p:pic>
      <p:sp>
        <p:nvSpPr>
          <p:cNvPr id="66" name="TextBox 29">
            <a:extLst>
              <a:ext uri="{FF2B5EF4-FFF2-40B4-BE49-F238E27FC236}">
                <a16:creationId xmlns:a16="http://schemas.microsoft.com/office/drawing/2014/main" id="{10362615-11C3-446C-821E-216EFE025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149" y="2274808"/>
            <a:ext cx="23951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1600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TRACTORS</a:t>
            </a:r>
          </a:p>
        </p:txBody>
      </p:sp>
      <p:sp>
        <p:nvSpPr>
          <p:cNvPr id="67" name="TextBox 29">
            <a:extLst>
              <a:ext uri="{FF2B5EF4-FFF2-40B4-BE49-F238E27FC236}">
                <a16:creationId xmlns:a16="http://schemas.microsoft.com/office/drawing/2014/main" id="{FA102E2C-2AC2-46CE-9485-CADFCAFB7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149" y="2874321"/>
            <a:ext cx="31937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1600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BALERS and</a:t>
            </a:r>
          </a:p>
          <a:p>
            <a:pPr>
              <a:buSzPct val="100000"/>
            </a:pPr>
            <a:r>
              <a:rPr lang="en-US" altLang="en-US" sz="1600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FORAGE HARVESTERS </a:t>
            </a:r>
          </a:p>
        </p:txBody>
      </p:sp>
      <p:sp>
        <p:nvSpPr>
          <p:cNvPr id="68" name="TextBox 29">
            <a:extLst>
              <a:ext uri="{FF2B5EF4-FFF2-40B4-BE49-F238E27FC236}">
                <a16:creationId xmlns:a16="http://schemas.microsoft.com/office/drawing/2014/main" id="{3CFEDF54-7825-4C6B-9368-5B20F4B21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070" y="4267420"/>
            <a:ext cx="31206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1600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MEDIUM SEGMENT and NATURAL GAS VEHICLES, TURNTABLE LADDERS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21DD3A5-ED7E-4531-BC8D-6AFBDF5FD55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1" y="-7147"/>
            <a:ext cx="1425090" cy="126095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9AFB9C8-F89B-41E3-80D2-06A663252CA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200" y="241200"/>
            <a:ext cx="950400" cy="665926"/>
          </a:xfrm>
          <a:prstGeom prst="rect">
            <a:avLst/>
          </a:prstGeom>
        </p:spPr>
      </p:pic>
      <p:sp>
        <p:nvSpPr>
          <p:cNvPr id="69" name="Rectangle 7">
            <a:extLst>
              <a:ext uri="{FF2B5EF4-FFF2-40B4-BE49-F238E27FC236}">
                <a16:creationId xmlns:a16="http://schemas.microsoft.com/office/drawing/2014/main" id="{90EC8F88-1B83-4012-A37D-E1F8DF8D7C30}"/>
              </a:ext>
            </a:extLst>
          </p:cNvPr>
          <p:cNvSpPr>
            <a:spLocks/>
          </p:cNvSpPr>
          <p:nvPr/>
        </p:nvSpPr>
        <p:spPr bwMode="auto">
          <a:xfrm>
            <a:off x="9996300" y="5859930"/>
            <a:ext cx="3716751" cy="96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lvl="3">
              <a:lnSpc>
                <a:spcPts val="1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75000"/>
              <a:defRPr/>
            </a:pPr>
            <a:r>
              <a:rPr lang="en-US" sz="900" dirty="0">
                <a:solidFill>
                  <a:srgbClr val="C6DDE1"/>
                </a:solidFill>
                <a:latin typeface="Gill Sans MT" panose="020B0502020104020203" pitchFamily="34" charset="77"/>
                <a:sym typeface="Lucida Grande" charset="0"/>
              </a:rPr>
              <a:t>Manufacturing site, unless otherwise noted</a:t>
            </a:r>
          </a:p>
          <a:p>
            <a:pPr marL="0" lvl="3">
              <a:lnSpc>
                <a:spcPts val="1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75000"/>
              <a:defRPr/>
            </a:pPr>
            <a:r>
              <a:rPr lang="en-US" sz="900" dirty="0">
                <a:solidFill>
                  <a:srgbClr val="C6DDE1"/>
                </a:solidFill>
                <a:latin typeface="Gill Sans MT" panose="020B0502020104020203" pitchFamily="34" charset="77"/>
                <a:sym typeface="Lucida Grande" charset="0"/>
              </a:rPr>
              <a:t>R&amp;D Center</a:t>
            </a:r>
          </a:p>
          <a:p>
            <a:pPr marL="0" lvl="3">
              <a:lnSpc>
                <a:spcPts val="1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75000"/>
              <a:defRPr/>
            </a:pPr>
            <a:r>
              <a:rPr lang="en-US" sz="900" dirty="0">
                <a:solidFill>
                  <a:srgbClr val="C6DDE1"/>
                </a:solidFill>
                <a:latin typeface="Gill Sans MT" panose="020B0502020104020203" pitchFamily="34" charset="77"/>
                <a:sym typeface="Lucida Grande" charset="0"/>
              </a:rPr>
              <a:t>Facts and figures as of Dec. 31, 2018</a:t>
            </a:r>
          </a:p>
        </p:txBody>
      </p:sp>
      <p:sp>
        <p:nvSpPr>
          <p:cNvPr id="70" name="Goccia 69">
            <a:extLst>
              <a:ext uri="{FF2B5EF4-FFF2-40B4-BE49-F238E27FC236}">
                <a16:creationId xmlns:a16="http://schemas.microsoft.com/office/drawing/2014/main" id="{045733C6-2EF7-4E6A-B5E4-BC4FEF00828A}"/>
              </a:ext>
            </a:extLst>
          </p:cNvPr>
          <p:cNvSpPr/>
          <p:nvPr/>
        </p:nvSpPr>
        <p:spPr>
          <a:xfrm flipV="1">
            <a:off x="9829553" y="5862285"/>
            <a:ext cx="83518" cy="83518"/>
          </a:xfrm>
          <a:prstGeom prst="teardrop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pic>
        <p:nvPicPr>
          <p:cNvPr id="71" name="Immagine 70">
            <a:extLst>
              <a:ext uri="{FF2B5EF4-FFF2-40B4-BE49-F238E27FC236}">
                <a16:creationId xmlns:a16="http://schemas.microsoft.com/office/drawing/2014/main" id="{6475FEF6-1A9A-427A-8D18-FDA6F248470B}"/>
              </a:ext>
            </a:extLst>
          </p:cNvPr>
          <p:cNvPicPr>
            <a:picLocks noChangeAspect="1"/>
          </p:cNvPicPr>
          <p:nvPr/>
        </p:nvPicPr>
        <p:blipFill>
          <a:blip r:embed="rId27">
            <a:biLevel thresh="75000"/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627" y="6024435"/>
            <a:ext cx="144000" cy="17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81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279FF43-725B-4186-BC72-6390EF800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2"/>
            <a:ext cx="12192000" cy="6855908"/>
          </a:xfrm>
          <a:prstGeom prst="rect">
            <a:avLst/>
          </a:prstGeom>
        </p:spPr>
      </p:pic>
      <p:grpSp>
        <p:nvGrpSpPr>
          <p:cNvPr id="119" name="Group 6">
            <a:extLst>
              <a:ext uri="{FF2B5EF4-FFF2-40B4-BE49-F238E27FC236}">
                <a16:creationId xmlns:a16="http://schemas.microsoft.com/office/drawing/2014/main" id="{C3BDDDDE-B143-FB4F-A06C-B84A82D6F6DE}"/>
              </a:ext>
            </a:extLst>
          </p:cNvPr>
          <p:cNvGrpSpPr>
            <a:grpSpLocks/>
          </p:cNvGrpSpPr>
          <p:nvPr/>
        </p:nvGrpSpPr>
        <p:grpSpPr bwMode="auto">
          <a:xfrm>
            <a:off x="5090627" y="2336622"/>
            <a:ext cx="217488" cy="538162"/>
            <a:chOff x="0" y="0"/>
            <a:chExt cx="216409" cy="538072"/>
          </a:xfrm>
        </p:grpSpPr>
        <p:sp>
          <p:nvSpPr>
            <p:cNvPr id="120" name="AutoShape 7">
              <a:extLst>
                <a:ext uri="{FF2B5EF4-FFF2-40B4-BE49-F238E27FC236}">
                  <a16:creationId xmlns:a16="http://schemas.microsoft.com/office/drawing/2014/main" id="{84370861-271D-2145-9DAC-538393599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9" y="0"/>
              <a:ext cx="208510" cy="219038"/>
            </a:xfrm>
            <a:custGeom>
              <a:avLst/>
              <a:gdLst>
                <a:gd name="T0" fmla="*/ 104255 w 21600"/>
                <a:gd name="T1" fmla="*/ 109519 h 21600"/>
                <a:gd name="T2" fmla="*/ 104255 w 21600"/>
                <a:gd name="T3" fmla="*/ 109519 h 21600"/>
                <a:gd name="T4" fmla="*/ 104255 w 21600"/>
                <a:gd name="T5" fmla="*/ 109519 h 21600"/>
                <a:gd name="T6" fmla="*/ 104255 w 21600"/>
                <a:gd name="T7" fmla="*/ 1095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2540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it-IT"/>
            </a:p>
          </p:txBody>
        </p:sp>
        <p:sp>
          <p:nvSpPr>
            <p:cNvPr id="121" name="Line 8">
              <a:extLst>
                <a:ext uri="{FF2B5EF4-FFF2-40B4-BE49-F238E27FC236}">
                  <a16:creationId xmlns:a16="http://schemas.microsoft.com/office/drawing/2014/main" id="{C1309033-CDBB-654F-AEE7-F8BF2A324D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3966"/>
              <a:ext cx="0" cy="484106"/>
            </a:xfrm>
            <a:prstGeom prst="line">
              <a:avLst/>
            </a:prstGeom>
            <a:noFill/>
            <a:ln w="635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algn="ctr" eaLnBrk="1">
                <a:defRPr/>
              </a:pPr>
              <a:endParaRPr lang="x-none" altLang="x-none"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grpSp>
        <p:nvGrpSpPr>
          <p:cNvPr id="123" name="Group 12">
            <a:extLst>
              <a:ext uri="{FF2B5EF4-FFF2-40B4-BE49-F238E27FC236}">
                <a16:creationId xmlns:a16="http://schemas.microsoft.com/office/drawing/2014/main" id="{C988B350-DB37-1C4A-8736-5EE92BC4568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22512" y="2341607"/>
            <a:ext cx="215900" cy="538162"/>
            <a:chOff x="0" y="0"/>
            <a:chExt cx="216409" cy="538072"/>
          </a:xfrm>
        </p:grpSpPr>
        <p:sp>
          <p:nvSpPr>
            <p:cNvPr id="124" name="AutoShape 13">
              <a:extLst>
                <a:ext uri="{FF2B5EF4-FFF2-40B4-BE49-F238E27FC236}">
                  <a16:creationId xmlns:a16="http://schemas.microsoft.com/office/drawing/2014/main" id="{C29F40D6-5ED9-4445-A5A5-079BCD351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6" y="0"/>
              <a:ext cx="208453" cy="219038"/>
            </a:xfrm>
            <a:custGeom>
              <a:avLst/>
              <a:gdLst>
                <a:gd name="T0" fmla="*/ 104227 w 21600"/>
                <a:gd name="T1" fmla="*/ 109519 h 21600"/>
                <a:gd name="T2" fmla="*/ 104227 w 21600"/>
                <a:gd name="T3" fmla="*/ 109519 h 21600"/>
                <a:gd name="T4" fmla="*/ 104227 w 21600"/>
                <a:gd name="T5" fmla="*/ 109519 h 21600"/>
                <a:gd name="T6" fmla="*/ 104227 w 21600"/>
                <a:gd name="T7" fmla="*/ 1095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2540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it-IT"/>
            </a:p>
          </p:txBody>
        </p:sp>
        <p:sp>
          <p:nvSpPr>
            <p:cNvPr id="125" name="Line 14">
              <a:extLst>
                <a:ext uri="{FF2B5EF4-FFF2-40B4-BE49-F238E27FC236}">
                  <a16:creationId xmlns:a16="http://schemas.microsoft.com/office/drawing/2014/main" id="{4E6C6390-3C73-074F-85A3-2872183E7C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3966"/>
              <a:ext cx="0" cy="484106"/>
            </a:xfrm>
            <a:prstGeom prst="line">
              <a:avLst/>
            </a:prstGeom>
            <a:noFill/>
            <a:ln w="635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algn="ctr" eaLnBrk="1">
                <a:defRPr/>
              </a:pPr>
              <a:endParaRPr lang="x-none" altLang="x-none"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grpSp>
        <p:nvGrpSpPr>
          <p:cNvPr id="126" name="Group 9">
            <a:extLst>
              <a:ext uri="{FF2B5EF4-FFF2-40B4-BE49-F238E27FC236}">
                <a16:creationId xmlns:a16="http://schemas.microsoft.com/office/drawing/2014/main" id="{A0D3ADF9-D79B-AB42-9636-A905A28A27D6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5086161" y="4996539"/>
            <a:ext cx="217488" cy="538163"/>
            <a:chOff x="0" y="0"/>
            <a:chExt cx="216409" cy="538072"/>
          </a:xfrm>
        </p:grpSpPr>
        <p:sp>
          <p:nvSpPr>
            <p:cNvPr id="127" name="AutoShape 10">
              <a:extLst>
                <a:ext uri="{FF2B5EF4-FFF2-40B4-BE49-F238E27FC236}">
                  <a16:creationId xmlns:a16="http://schemas.microsoft.com/office/drawing/2014/main" id="{803A0004-72C1-E542-BF24-4E9A39294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9" y="-1587"/>
              <a:ext cx="208510" cy="219038"/>
            </a:xfrm>
            <a:custGeom>
              <a:avLst/>
              <a:gdLst>
                <a:gd name="T0" fmla="*/ 104255 w 21600"/>
                <a:gd name="T1" fmla="*/ 109519 h 21600"/>
                <a:gd name="T2" fmla="*/ 104255 w 21600"/>
                <a:gd name="T3" fmla="*/ 109519 h 21600"/>
                <a:gd name="T4" fmla="*/ 104255 w 21600"/>
                <a:gd name="T5" fmla="*/ 109519 h 21600"/>
                <a:gd name="T6" fmla="*/ 104255 w 21600"/>
                <a:gd name="T7" fmla="*/ 1095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2540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it-IT"/>
            </a:p>
          </p:txBody>
        </p:sp>
        <p:sp>
          <p:nvSpPr>
            <p:cNvPr id="128" name="Line 11">
              <a:extLst>
                <a:ext uri="{FF2B5EF4-FFF2-40B4-BE49-F238E27FC236}">
                  <a16:creationId xmlns:a16="http://schemas.microsoft.com/office/drawing/2014/main" id="{819EBDFB-4B2C-8A4F-80A1-2288C76E60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0" y="55554"/>
              <a:ext cx="0" cy="484105"/>
            </a:xfrm>
            <a:prstGeom prst="line">
              <a:avLst/>
            </a:prstGeom>
            <a:noFill/>
            <a:ln w="635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algn="ctr" eaLnBrk="1">
                <a:defRPr/>
              </a:pPr>
              <a:endParaRPr lang="x-none" altLang="x-none"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grpSp>
        <p:nvGrpSpPr>
          <p:cNvPr id="129" name="Group 15">
            <a:extLst>
              <a:ext uri="{FF2B5EF4-FFF2-40B4-BE49-F238E27FC236}">
                <a16:creationId xmlns:a16="http://schemas.microsoft.com/office/drawing/2014/main" id="{11F7D543-39CA-0549-8F33-34894810EF4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128089" y="4989770"/>
            <a:ext cx="215900" cy="538163"/>
            <a:chOff x="0" y="0"/>
            <a:chExt cx="216409" cy="538072"/>
          </a:xfrm>
        </p:grpSpPr>
        <p:sp>
          <p:nvSpPr>
            <p:cNvPr id="130" name="AutoShape 16">
              <a:extLst>
                <a:ext uri="{FF2B5EF4-FFF2-40B4-BE49-F238E27FC236}">
                  <a16:creationId xmlns:a16="http://schemas.microsoft.com/office/drawing/2014/main" id="{772DE4D4-E42E-8543-BC88-D84CC1BAE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8" y="0"/>
              <a:ext cx="208453" cy="219038"/>
            </a:xfrm>
            <a:custGeom>
              <a:avLst/>
              <a:gdLst>
                <a:gd name="T0" fmla="*/ 104227 w 21600"/>
                <a:gd name="T1" fmla="*/ 109519 h 21600"/>
                <a:gd name="T2" fmla="*/ 104227 w 21600"/>
                <a:gd name="T3" fmla="*/ 109519 h 21600"/>
                <a:gd name="T4" fmla="*/ 104227 w 21600"/>
                <a:gd name="T5" fmla="*/ 109519 h 21600"/>
                <a:gd name="T6" fmla="*/ 104227 w 21600"/>
                <a:gd name="T7" fmla="*/ 1095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2540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it-IT"/>
            </a:p>
          </p:txBody>
        </p:sp>
        <p:sp>
          <p:nvSpPr>
            <p:cNvPr id="131" name="Line 17">
              <a:extLst>
                <a:ext uri="{FF2B5EF4-FFF2-40B4-BE49-F238E27FC236}">
                  <a16:creationId xmlns:a16="http://schemas.microsoft.com/office/drawing/2014/main" id="{2669EF12-8E53-844F-9ECE-DA2BD20C6A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2" y="55554"/>
              <a:ext cx="0" cy="484105"/>
            </a:xfrm>
            <a:prstGeom prst="line">
              <a:avLst/>
            </a:prstGeom>
            <a:noFill/>
            <a:ln w="635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algn="ctr" eaLnBrk="1">
                <a:defRPr/>
              </a:pPr>
              <a:endParaRPr lang="x-none" altLang="x-none"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sp>
        <p:nvSpPr>
          <p:cNvPr id="5" name="Rectangle 8">
            <a:extLst>
              <a:ext uri="{FF2B5EF4-FFF2-40B4-BE49-F238E27FC236}">
                <a16:creationId xmlns:a16="http://schemas.microsoft.com/office/drawing/2014/main" id="{92FE788E-1D2E-D641-A001-4DDF58ACA78C}"/>
              </a:ext>
            </a:extLst>
          </p:cNvPr>
          <p:cNvSpPr>
            <a:spLocks/>
          </p:cNvSpPr>
          <p:nvPr/>
        </p:nvSpPr>
        <p:spPr bwMode="auto">
          <a:xfrm>
            <a:off x="1240843" y="254416"/>
            <a:ext cx="5698517" cy="28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45719" tIns="45719" rIns="45719" bIns="45719">
            <a:spAutoFit/>
          </a:bodyPr>
          <a:lstStyle/>
          <a:p>
            <a:pPr eaLnBrk="1">
              <a:lnSpc>
                <a:spcPts val="1400"/>
              </a:lnSpc>
              <a:defRPr/>
            </a:pPr>
            <a:r>
              <a:rPr lang="it-IT" altLang="x-none" sz="2000" b="1" spc="-30" dirty="0">
                <a:solidFill>
                  <a:schemeClr val="bg1"/>
                </a:solidFill>
                <a:latin typeface="Gill Sans MT" panose="020B0502020104020203" pitchFamily="34" charset="77"/>
                <a:ea typeface="Gill Sans MT" charset="0"/>
                <a:cs typeface="Gill Sans MT" charset="0"/>
                <a:sym typeface="Gill Sans MT" charset="0"/>
              </a:rPr>
              <a:t>CZECH REPUBLIC:  A KEY MARKET</a:t>
            </a:r>
            <a:endParaRPr lang="x-none" altLang="x-none" sz="2000" b="1" spc="-30" dirty="0">
              <a:solidFill>
                <a:schemeClr val="bg1"/>
              </a:solidFill>
              <a:latin typeface="Gill Sans MT" panose="020B0502020104020203" pitchFamily="34" charset="77"/>
              <a:ea typeface="Gill Sans MT" charset="0"/>
              <a:cs typeface="Gill Sans MT" charset="0"/>
              <a:sym typeface="Gill Sans MT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143EEDD-917E-9C4A-8E8B-B9167725E886}"/>
              </a:ext>
            </a:extLst>
          </p:cNvPr>
          <p:cNvSpPr>
            <a:spLocks/>
          </p:cNvSpPr>
          <p:nvPr/>
        </p:nvSpPr>
        <p:spPr bwMode="auto">
          <a:xfrm>
            <a:off x="9702141" y="6525924"/>
            <a:ext cx="2039801" cy="24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45719" tIns="45719" rIns="45719" bIns="45719">
            <a:spAutoFit/>
          </a:bodyPr>
          <a:lstStyle/>
          <a:p>
            <a:pPr algn="r" eaLnBrk="1">
              <a:defRPr/>
            </a:pPr>
            <a:r>
              <a:rPr lang="x-none" altLang="x-none" sz="1000" b="1" dirty="0">
                <a:solidFill>
                  <a:schemeClr val="bg1"/>
                </a:solidFill>
                <a:latin typeface="Gill Sans MT" panose="020B0502020104020203" pitchFamily="34" charset="77"/>
                <a:ea typeface="Gill Sans MT" charset="0"/>
                <a:cs typeface="Gill Sans MT" charset="0"/>
                <a:sym typeface="Gill Sans MT" charset="0"/>
              </a:rPr>
              <a:t>2019 </a:t>
            </a:r>
            <a:r>
              <a:rPr lang="it-IT" altLang="x-none" sz="1000" b="1" dirty="0">
                <a:solidFill>
                  <a:schemeClr val="bg1"/>
                </a:solidFill>
                <a:latin typeface="Gill Sans MT" panose="020B0502020104020203" pitchFamily="34" charset="77"/>
                <a:ea typeface="Gill Sans MT" charset="0"/>
                <a:cs typeface="Gill Sans MT" charset="0"/>
                <a:sym typeface="Gill Sans MT" charset="0"/>
              </a:rPr>
              <a:t>KEY MARKET</a:t>
            </a:r>
            <a:endParaRPr lang="x-none" altLang="x-none" sz="1000" b="1" dirty="0">
              <a:solidFill>
                <a:schemeClr val="bg1"/>
              </a:solidFill>
              <a:latin typeface="Gill Sans MT" panose="020B0502020104020203" pitchFamily="34" charset="77"/>
              <a:ea typeface="Gill Sans MT" charset="0"/>
              <a:cs typeface="Gill Sans MT" charset="0"/>
              <a:sym typeface="Gill Sans MT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6EB7C54-0BE1-1341-92A3-61B903AC8CB8}"/>
              </a:ext>
            </a:extLst>
          </p:cNvPr>
          <p:cNvSpPr/>
          <p:nvPr/>
        </p:nvSpPr>
        <p:spPr>
          <a:xfrm>
            <a:off x="336307" y="2642550"/>
            <a:ext cx="2492988" cy="54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33"/>
              </a:lnSpc>
              <a:buSzPct val="100000"/>
            </a:pPr>
            <a:endParaRPr lang="en-US" altLang="en-US" sz="1600" dirty="0">
              <a:solidFill>
                <a:srgbClr val="A6A6A6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0300064F-713C-C742-8C3A-6D3414AA3C32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58707" y="228032"/>
            <a:ext cx="720000" cy="720000"/>
          </a:xfrm>
          <a:prstGeom prst="rect">
            <a:avLst/>
          </a:prstGeom>
          <a:noFill/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>
            <a:lvl1pPr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9pPr>
          </a:lstStyle>
          <a:p>
            <a:pPr algn="ctr" eaLnBrk="1"/>
            <a:endParaRPr lang="it-IT" altLang="it-IT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D28233B6-CC2B-2044-94D5-D13D426DFB50}"/>
              </a:ext>
            </a:extLst>
          </p:cNvPr>
          <p:cNvSpPr>
            <a:spLocks/>
          </p:cNvSpPr>
          <p:nvPr/>
        </p:nvSpPr>
        <p:spPr bwMode="auto">
          <a:xfrm>
            <a:off x="4079462" y="3133676"/>
            <a:ext cx="553320" cy="2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55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998" y="646612"/>
            <a:ext cx="4408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buSzPct val="100000"/>
              <a:buFont typeface="Wingdings" panose="05000000000000000000" pitchFamily="2" charset="2"/>
              <a:buChar char="Ø"/>
            </a:pPr>
            <a:r>
              <a:rPr lang="en-US" altLang="en-US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Present in the market since 1895</a:t>
            </a:r>
          </a:p>
        </p:txBody>
      </p:sp>
      <p:sp>
        <p:nvSpPr>
          <p:cNvPr id="105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4911" y="2175712"/>
            <a:ext cx="162070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~ 3,000</a:t>
            </a:r>
          </a:p>
          <a:p>
            <a:pPr>
              <a:buSzPct val="100000"/>
            </a:pPr>
            <a:r>
              <a:rPr lang="en-US" altLang="en-US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EMPLOYEES</a:t>
            </a:r>
            <a:endParaRPr lang="en-US" altLang="en-US" sz="1050" b="1" spc="-30" dirty="0">
              <a:solidFill>
                <a:srgbClr val="C6DDE1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106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2141" y="3400849"/>
            <a:ext cx="17395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1</a:t>
            </a:r>
            <a:r>
              <a:rPr lang="en-US" altLang="en-US" sz="3200" b="1" spc="-30" dirty="0">
                <a:solidFill>
                  <a:srgbClr val="8FBBC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en-US" sz="24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PLANT</a:t>
            </a:r>
            <a:r>
              <a:rPr lang="en-US" altLang="en-US" sz="2400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en-US" sz="2400" b="1" spc="-30" dirty="0">
                <a:solidFill>
                  <a:srgbClr val="8FBBC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117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3660" y="4285285"/>
            <a:ext cx="269264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1 </a:t>
            </a:r>
            <a:r>
              <a:rPr lang="en-US" altLang="en-US" sz="24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R&amp;D</a:t>
            </a:r>
            <a:r>
              <a:rPr lang="en-US" altLang="en-US" sz="3200" b="1" spc="-30" dirty="0">
                <a:solidFill>
                  <a:srgbClr val="396A7C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</a:p>
          <a:p>
            <a:pPr>
              <a:buSzPct val="100000"/>
            </a:pPr>
            <a:r>
              <a:rPr lang="en-US" altLang="en-US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CENTER</a:t>
            </a:r>
          </a:p>
        </p:txBody>
      </p:sp>
      <p:pic>
        <p:nvPicPr>
          <p:cNvPr id="136" name="Picture 3">
            <a:extLst>
              <a:ext uri="{FF2B5EF4-FFF2-40B4-BE49-F238E27FC236}">
                <a16:creationId xmlns:a16="http://schemas.microsoft.com/office/drawing/2014/main" id="{AB3BF646-F3DA-4F44-B7CC-ADDAB4F7F1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" t="753" r="19721" b="91734"/>
          <a:stretch/>
        </p:blipFill>
        <p:spPr bwMode="auto">
          <a:xfrm rot="10800000">
            <a:off x="-3177" y="6404627"/>
            <a:ext cx="9775821" cy="45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7" name="Immagine 136"/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417" y="2350890"/>
            <a:ext cx="727200" cy="535483"/>
          </a:xfrm>
          <a:prstGeom prst="rect">
            <a:avLst/>
          </a:prstGeom>
        </p:spPr>
      </p:pic>
      <p:pic>
        <p:nvPicPr>
          <p:cNvPr id="138" name="Immagine 137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397" y="3407564"/>
            <a:ext cx="575815" cy="496181"/>
          </a:xfrm>
          <a:prstGeom prst="rect">
            <a:avLst/>
          </a:prstGeom>
        </p:spPr>
      </p:pic>
      <p:pic>
        <p:nvPicPr>
          <p:cNvPr id="139" name="Immagine 138"/>
          <p:cNvPicPr>
            <a:picLocks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29" y="4402456"/>
            <a:ext cx="459073" cy="627432"/>
          </a:xfrm>
          <a:prstGeom prst="rect">
            <a:avLst/>
          </a:prstGeom>
        </p:spPr>
      </p:pic>
      <p:sp>
        <p:nvSpPr>
          <p:cNvPr id="59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782" y="2242500"/>
            <a:ext cx="31504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# 1</a:t>
            </a:r>
            <a:endParaRPr lang="en-US" altLang="en-US" sz="1600" b="1" spc="-30" dirty="0">
              <a:solidFill>
                <a:srgbClr val="C6DDE1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67" name="Rectangle 23">
            <a:extLst>
              <a:ext uri="{FF2B5EF4-FFF2-40B4-BE49-F238E27FC236}">
                <a16:creationId xmlns:a16="http://schemas.microsoft.com/office/drawing/2014/main" id="{B683893E-D0E4-4676-9062-0EC04A490FF0}"/>
              </a:ext>
            </a:extLst>
          </p:cNvPr>
          <p:cNvSpPr>
            <a:spLocks/>
          </p:cNvSpPr>
          <p:nvPr/>
        </p:nvSpPr>
        <p:spPr bwMode="auto">
          <a:xfrm>
            <a:off x="6096000" y="5748553"/>
            <a:ext cx="1546283" cy="43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lvl="1" defTabSz="609585">
              <a:lnSpc>
                <a:spcPts val="1317"/>
              </a:lnSpc>
              <a:defRPr/>
            </a:pPr>
            <a:r>
              <a:rPr lang="en-US" sz="130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charset="0"/>
              </a:rPr>
              <a:t>COMMERCIAL &amp; SPECIALTY  VEHICLES</a:t>
            </a:r>
          </a:p>
          <a:p>
            <a:pPr defTabSz="609585">
              <a:lnSpc>
                <a:spcPts val="1317"/>
              </a:lnSpc>
              <a:spcBef>
                <a:spcPts val="400"/>
              </a:spcBef>
              <a:defRPr/>
            </a:pPr>
            <a:endParaRPr lang="en-US" sz="1200" dirty="0">
              <a:solidFill>
                <a:schemeClr val="bg1"/>
              </a:solidFill>
              <a:latin typeface="Gill Sans MT" panose="020B0502020104020203" pitchFamily="34" charset="77"/>
              <a:cs typeface="Arial" pitchFamily="34" charset="0"/>
              <a:sym typeface="Arial" charset="0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1552D4C8-7192-419D-AE07-32292187BD2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548" y="1960298"/>
            <a:ext cx="4545333" cy="402183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264C558-2601-4A95-9B02-078930AE41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45441" y="5810614"/>
            <a:ext cx="152413" cy="15241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D0A7234-6F8C-45DD-8045-BB8189E238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48768" y="3738105"/>
            <a:ext cx="85351" cy="85351"/>
          </a:xfrm>
          <a:prstGeom prst="rect">
            <a:avLst/>
          </a:prstGeom>
        </p:spPr>
      </p:pic>
      <p:sp>
        <p:nvSpPr>
          <p:cNvPr id="73" name="Rectangle 23">
            <a:extLst>
              <a:ext uri="{FF2B5EF4-FFF2-40B4-BE49-F238E27FC236}">
                <a16:creationId xmlns:a16="http://schemas.microsoft.com/office/drawing/2014/main" id="{930FF244-F9E7-4160-AECA-E2366CEEB25D}"/>
              </a:ext>
            </a:extLst>
          </p:cNvPr>
          <p:cNvSpPr>
            <a:spLocks/>
          </p:cNvSpPr>
          <p:nvPr/>
        </p:nvSpPr>
        <p:spPr bwMode="auto">
          <a:xfrm>
            <a:off x="6361961" y="3641136"/>
            <a:ext cx="849476" cy="2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75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VYSOKÉ MYTO</a:t>
            </a:r>
            <a:endParaRPr lang="en-US" altLang="en-US" sz="750" dirty="0">
              <a:solidFill>
                <a:schemeClr val="bg1"/>
              </a:solidFill>
              <a:latin typeface="Gill Sans MT" panose="020B0502020104020203" pitchFamily="34" charset="77"/>
              <a:cs typeface="Arial" pitchFamily="34" charset="0"/>
              <a:sym typeface="Arial" pitchFamily="34" charset="0"/>
            </a:endParaRP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F8C9DF00-64A9-4255-9D18-9516E8D3F486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610" y="3354834"/>
            <a:ext cx="5210175" cy="46101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B123E351-317D-41CD-B3D3-CC6371C806F8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75" y="3097153"/>
            <a:ext cx="758369" cy="749943"/>
          </a:xfrm>
          <a:prstGeom prst="rect">
            <a:avLst/>
          </a:prstGeom>
        </p:spPr>
      </p:pic>
      <p:sp>
        <p:nvSpPr>
          <p:cNvPr id="48" name="Rettangolo 47">
            <a:extLst>
              <a:ext uri="{FF2B5EF4-FFF2-40B4-BE49-F238E27FC236}">
                <a16:creationId xmlns:a16="http://schemas.microsoft.com/office/drawing/2014/main" id="{1BDF792B-7950-421E-A621-DFC2EDF260B2}"/>
              </a:ext>
            </a:extLst>
          </p:cNvPr>
          <p:cNvSpPr/>
          <p:nvPr/>
        </p:nvSpPr>
        <p:spPr>
          <a:xfrm>
            <a:off x="-15063" y="1177200"/>
            <a:ext cx="12206539" cy="6180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D671BD42-6A47-064C-B897-9F47FDCCE83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571" y="1423454"/>
            <a:ext cx="682901" cy="144275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02EE1C7-C870-4228-B19F-9A8E9F625B0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36239" y="1400231"/>
            <a:ext cx="650731" cy="253944"/>
          </a:xfrm>
          <a:prstGeom prst="rect">
            <a:avLst/>
          </a:prstGeom>
        </p:spPr>
      </p:pic>
      <p:pic>
        <p:nvPicPr>
          <p:cNvPr id="43" name="Immagine 11">
            <a:extLst>
              <a:ext uri="{FF2B5EF4-FFF2-40B4-BE49-F238E27FC236}">
                <a16:creationId xmlns:a16="http://schemas.microsoft.com/office/drawing/2014/main" id="{02D9C73C-679C-40AC-8BB2-6AC4EE783EC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03" y="1407595"/>
            <a:ext cx="530536" cy="17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magine 14">
            <a:extLst>
              <a:ext uri="{FF2B5EF4-FFF2-40B4-BE49-F238E27FC236}">
                <a16:creationId xmlns:a16="http://schemas.microsoft.com/office/drawing/2014/main" id="{21C342A0-B0B3-4FE7-A2ED-BEE075114FB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03" y="1383919"/>
            <a:ext cx="683156" cy="19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magine 15">
            <a:extLst>
              <a:ext uri="{FF2B5EF4-FFF2-40B4-BE49-F238E27FC236}">
                <a16:creationId xmlns:a16="http://schemas.microsoft.com/office/drawing/2014/main" id="{BD8E144A-DF19-4C5D-88EF-02C70EFE17E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897" y="1378549"/>
            <a:ext cx="610480" cy="20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Immagine 16">
            <a:extLst>
              <a:ext uri="{FF2B5EF4-FFF2-40B4-BE49-F238E27FC236}">
                <a16:creationId xmlns:a16="http://schemas.microsoft.com/office/drawing/2014/main" id="{45118500-6835-49D2-9808-B0EBA804EA5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483" y="1376955"/>
            <a:ext cx="614114" cy="20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Immagine 46">
            <a:extLst>
              <a:ext uri="{FF2B5EF4-FFF2-40B4-BE49-F238E27FC236}">
                <a16:creationId xmlns:a16="http://schemas.microsoft.com/office/drawing/2014/main" id="{98BF5E10-F2B4-40BB-9968-C58CF2D3703D}"/>
              </a:ext>
            </a:extLst>
          </p:cNvPr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413" y="3684369"/>
            <a:ext cx="144000" cy="173854"/>
          </a:xfrm>
          <a:prstGeom prst="rect">
            <a:avLst/>
          </a:prstGeom>
        </p:spPr>
      </p:pic>
      <p:sp>
        <p:nvSpPr>
          <p:cNvPr id="50" name="TextBox 29">
            <a:extLst>
              <a:ext uri="{FF2B5EF4-FFF2-40B4-BE49-F238E27FC236}">
                <a16:creationId xmlns:a16="http://schemas.microsoft.com/office/drawing/2014/main" id="{89D27314-7B99-4ED0-9B73-B07C0BCC1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135" y="2411776"/>
            <a:ext cx="31504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1600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ALTERNATIVE FUELED VEHICLES, TURNTABLE LADDERS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D373CCE-A3C6-4BB0-920B-051D4ADF11A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8" y="130504"/>
            <a:ext cx="1034165" cy="915056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B165016-0A9D-4246-924D-E906A0B9613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200" y="241200"/>
            <a:ext cx="949141" cy="669600"/>
          </a:xfrm>
          <a:prstGeom prst="rect">
            <a:avLst/>
          </a:prstGeom>
        </p:spPr>
      </p:pic>
      <p:sp>
        <p:nvSpPr>
          <p:cNvPr id="51" name="TextBox 29">
            <a:extLst>
              <a:ext uri="{FF2B5EF4-FFF2-40B4-BE49-F238E27FC236}">
                <a16:creationId xmlns:a16="http://schemas.microsoft.com/office/drawing/2014/main" id="{93A35D76-0A82-45A7-A758-4F6CC016A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897" y="3232802"/>
            <a:ext cx="2813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24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LARGEST</a:t>
            </a:r>
          </a:p>
        </p:txBody>
      </p:sp>
      <p:sp>
        <p:nvSpPr>
          <p:cNvPr id="52" name="TextBox 29">
            <a:extLst>
              <a:ext uri="{FF2B5EF4-FFF2-40B4-BE49-F238E27FC236}">
                <a16:creationId xmlns:a16="http://schemas.microsoft.com/office/drawing/2014/main" id="{762078DA-A8F5-4EA8-A950-5BC6CE514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387" y="3636684"/>
            <a:ext cx="29535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1600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CNH INDUSTRIAL MANUFACTURING PLANT</a:t>
            </a:r>
          </a:p>
        </p:txBody>
      </p:sp>
      <p:pic>
        <p:nvPicPr>
          <p:cNvPr id="53" name="Immagine 52">
            <a:extLst>
              <a:ext uri="{FF2B5EF4-FFF2-40B4-BE49-F238E27FC236}">
                <a16:creationId xmlns:a16="http://schemas.microsoft.com/office/drawing/2014/main" id="{7633EAC8-6214-4954-8B2D-56C21999DCD9}"/>
              </a:ext>
            </a:extLst>
          </p:cNvPr>
          <p:cNvPicPr>
            <a:picLocks noChangeAspect="1"/>
          </p:cNvPicPr>
          <p:nvPr/>
        </p:nvPicPr>
        <p:blipFill>
          <a:blip r:embed="rId2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25" y="2206965"/>
            <a:ext cx="983257" cy="574955"/>
          </a:xfrm>
          <a:prstGeom prst="rect">
            <a:avLst/>
          </a:prstGeom>
        </p:spPr>
      </p:pic>
      <p:sp>
        <p:nvSpPr>
          <p:cNvPr id="54" name="Rectangle 7">
            <a:extLst>
              <a:ext uri="{FF2B5EF4-FFF2-40B4-BE49-F238E27FC236}">
                <a16:creationId xmlns:a16="http://schemas.microsoft.com/office/drawing/2014/main" id="{8FB9FF47-E6BA-4CE2-A090-A34BE9BF590C}"/>
              </a:ext>
            </a:extLst>
          </p:cNvPr>
          <p:cNvSpPr>
            <a:spLocks/>
          </p:cNvSpPr>
          <p:nvPr/>
        </p:nvSpPr>
        <p:spPr bwMode="auto">
          <a:xfrm>
            <a:off x="10041210" y="5847662"/>
            <a:ext cx="3716751" cy="96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lvl="3">
              <a:lnSpc>
                <a:spcPts val="1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75000"/>
              <a:defRPr/>
            </a:pPr>
            <a:r>
              <a:rPr lang="en-US" sz="900" dirty="0">
                <a:solidFill>
                  <a:srgbClr val="C6DDE1"/>
                </a:solidFill>
                <a:latin typeface="Gill Sans MT" panose="020B0502020104020203" pitchFamily="34" charset="77"/>
                <a:sym typeface="Lucida Grande" charset="0"/>
              </a:rPr>
              <a:t>Manufacturing site</a:t>
            </a:r>
          </a:p>
          <a:p>
            <a:pPr marL="0" lvl="3">
              <a:lnSpc>
                <a:spcPts val="1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75000"/>
              <a:defRPr/>
            </a:pPr>
            <a:r>
              <a:rPr lang="en-US" sz="900" dirty="0">
                <a:solidFill>
                  <a:srgbClr val="C6DDE1"/>
                </a:solidFill>
                <a:latin typeface="Gill Sans MT" panose="020B0502020104020203" pitchFamily="34" charset="77"/>
                <a:sym typeface="Lucida Grande" charset="0"/>
              </a:rPr>
              <a:t>R&amp;D Center</a:t>
            </a:r>
          </a:p>
          <a:p>
            <a:pPr marL="0" lvl="3">
              <a:lnSpc>
                <a:spcPts val="1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75000"/>
              <a:defRPr/>
            </a:pPr>
            <a:r>
              <a:rPr lang="en-US" sz="900" dirty="0">
                <a:solidFill>
                  <a:srgbClr val="C6DDE1"/>
                </a:solidFill>
                <a:latin typeface="Gill Sans MT" panose="020B0502020104020203" pitchFamily="34" charset="77"/>
                <a:sym typeface="Lucida Grande" charset="0"/>
              </a:rPr>
              <a:t>Facts and figures as of Dec. 31, 2018</a:t>
            </a:r>
          </a:p>
        </p:txBody>
      </p:sp>
      <p:sp>
        <p:nvSpPr>
          <p:cNvPr id="56" name="Goccia 55">
            <a:extLst>
              <a:ext uri="{FF2B5EF4-FFF2-40B4-BE49-F238E27FC236}">
                <a16:creationId xmlns:a16="http://schemas.microsoft.com/office/drawing/2014/main" id="{2FACF9AC-6D64-4E02-BE2D-4134399F9FE0}"/>
              </a:ext>
            </a:extLst>
          </p:cNvPr>
          <p:cNvSpPr/>
          <p:nvPr/>
        </p:nvSpPr>
        <p:spPr>
          <a:xfrm flipV="1">
            <a:off x="9869424" y="5841655"/>
            <a:ext cx="83518" cy="83518"/>
          </a:xfrm>
          <a:prstGeom prst="teardrop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pic>
        <p:nvPicPr>
          <p:cNvPr id="57" name="Immagine 56">
            <a:extLst>
              <a:ext uri="{FF2B5EF4-FFF2-40B4-BE49-F238E27FC236}">
                <a16:creationId xmlns:a16="http://schemas.microsoft.com/office/drawing/2014/main" id="{7CCE239F-7891-40CF-B25F-3A1FAE0CCA4C}"/>
              </a:ext>
            </a:extLst>
          </p:cNvPr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98" y="6003805"/>
            <a:ext cx="144000" cy="17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9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magine 92">
            <a:extLst>
              <a:ext uri="{FF2B5EF4-FFF2-40B4-BE49-F238E27FC236}">
                <a16:creationId xmlns:a16="http://schemas.microsoft.com/office/drawing/2014/main" id="{C3EC9FEC-5C45-41A2-9407-0D2421630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2"/>
            <a:ext cx="12192000" cy="6855908"/>
          </a:xfrm>
          <a:prstGeom prst="rect">
            <a:avLst/>
          </a:prstGeom>
        </p:spPr>
      </p:pic>
      <p:pic>
        <p:nvPicPr>
          <p:cNvPr id="46" name="Immagine 45">
            <a:extLst>
              <a:ext uri="{FF2B5EF4-FFF2-40B4-BE49-F238E27FC236}">
                <a16:creationId xmlns:a16="http://schemas.microsoft.com/office/drawing/2014/main" id="{62B5CED1-7ADB-4CDC-AD3E-4AAEC0FBE0C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304" y="1997645"/>
            <a:ext cx="7238465" cy="6404784"/>
          </a:xfrm>
          <a:prstGeom prst="rect">
            <a:avLst/>
          </a:prstGeom>
        </p:spPr>
      </p:pic>
      <p:pic>
        <p:nvPicPr>
          <p:cNvPr id="42" name="Immagine 41">
            <a:extLst>
              <a:ext uri="{FF2B5EF4-FFF2-40B4-BE49-F238E27FC236}">
                <a16:creationId xmlns:a16="http://schemas.microsoft.com/office/drawing/2014/main" id="{DEA5FD58-76B1-4E0D-98BA-0BBB2E7EE14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97" y="1274511"/>
            <a:ext cx="6024296" cy="5330456"/>
          </a:xfrm>
          <a:prstGeom prst="rect">
            <a:avLst/>
          </a:prstGeom>
        </p:spPr>
      </p:pic>
      <p:grpSp>
        <p:nvGrpSpPr>
          <p:cNvPr id="119" name="Group 6">
            <a:extLst>
              <a:ext uri="{FF2B5EF4-FFF2-40B4-BE49-F238E27FC236}">
                <a16:creationId xmlns:a16="http://schemas.microsoft.com/office/drawing/2014/main" id="{C3BDDDDE-B143-FB4F-A06C-B84A82D6F6DE}"/>
              </a:ext>
            </a:extLst>
          </p:cNvPr>
          <p:cNvGrpSpPr>
            <a:grpSpLocks/>
          </p:cNvGrpSpPr>
          <p:nvPr/>
        </p:nvGrpSpPr>
        <p:grpSpPr bwMode="auto">
          <a:xfrm>
            <a:off x="5090627" y="2336622"/>
            <a:ext cx="217488" cy="538162"/>
            <a:chOff x="0" y="0"/>
            <a:chExt cx="216409" cy="538072"/>
          </a:xfrm>
        </p:grpSpPr>
        <p:sp>
          <p:nvSpPr>
            <p:cNvPr id="120" name="AutoShape 7">
              <a:extLst>
                <a:ext uri="{FF2B5EF4-FFF2-40B4-BE49-F238E27FC236}">
                  <a16:creationId xmlns:a16="http://schemas.microsoft.com/office/drawing/2014/main" id="{84370861-271D-2145-9DAC-538393599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9" y="0"/>
              <a:ext cx="208510" cy="219038"/>
            </a:xfrm>
            <a:custGeom>
              <a:avLst/>
              <a:gdLst>
                <a:gd name="T0" fmla="*/ 104255 w 21600"/>
                <a:gd name="T1" fmla="*/ 109519 h 21600"/>
                <a:gd name="T2" fmla="*/ 104255 w 21600"/>
                <a:gd name="T3" fmla="*/ 109519 h 21600"/>
                <a:gd name="T4" fmla="*/ 104255 w 21600"/>
                <a:gd name="T5" fmla="*/ 109519 h 21600"/>
                <a:gd name="T6" fmla="*/ 104255 w 21600"/>
                <a:gd name="T7" fmla="*/ 1095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2540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it-IT"/>
            </a:p>
          </p:txBody>
        </p:sp>
        <p:sp>
          <p:nvSpPr>
            <p:cNvPr id="121" name="Line 8">
              <a:extLst>
                <a:ext uri="{FF2B5EF4-FFF2-40B4-BE49-F238E27FC236}">
                  <a16:creationId xmlns:a16="http://schemas.microsoft.com/office/drawing/2014/main" id="{C1309033-CDBB-654F-AEE7-F8BF2A324D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3966"/>
              <a:ext cx="0" cy="484106"/>
            </a:xfrm>
            <a:prstGeom prst="line">
              <a:avLst/>
            </a:prstGeom>
            <a:noFill/>
            <a:ln w="635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algn="ctr" eaLnBrk="1">
                <a:defRPr/>
              </a:pPr>
              <a:endParaRPr lang="x-none" altLang="x-none"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grpSp>
        <p:nvGrpSpPr>
          <p:cNvPr id="123" name="Group 12">
            <a:extLst>
              <a:ext uri="{FF2B5EF4-FFF2-40B4-BE49-F238E27FC236}">
                <a16:creationId xmlns:a16="http://schemas.microsoft.com/office/drawing/2014/main" id="{C988B350-DB37-1C4A-8736-5EE92BC4568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22512" y="2341607"/>
            <a:ext cx="215900" cy="538162"/>
            <a:chOff x="0" y="0"/>
            <a:chExt cx="216409" cy="538072"/>
          </a:xfrm>
        </p:grpSpPr>
        <p:sp>
          <p:nvSpPr>
            <p:cNvPr id="124" name="AutoShape 13">
              <a:extLst>
                <a:ext uri="{FF2B5EF4-FFF2-40B4-BE49-F238E27FC236}">
                  <a16:creationId xmlns:a16="http://schemas.microsoft.com/office/drawing/2014/main" id="{C29F40D6-5ED9-4445-A5A5-079BCD351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6" y="0"/>
              <a:ext cx="208453" cy="219038"/>
            </a:xfrm>
            <a:custGeom>
              <a:avLst/>
              <a:gdLst>
                <a:gd name="T0" fmla="*/ 104227 w 21600"/>
                <a:gd name="T1" fmla="*/ 109519 h 21600"/>
                <a:gd name="T2" fmla="*/ 104227 w 21600"/>
                <a:gd name="T3" fmla="*/ 109519 h 21600"/>
                <a:gd name="T4" fmla="*/ 104227 w 21600"/>
                <a:gd name="T5" fmla="*/ 109519 h 21600"/>
                <a:gd name="T6" fmla="*/ 104227 w 21600"/>
                <a:gd name="T7" fmla="*/ 1095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2540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it-IT"/>
            </a:p>
          </p:txBody>
        </p:sp>
        <p:sp>
          <p:nvSpPr>
            <p:cNvPr id="125" name="Line 14">
              <a:extLst>
                <a:ext uri="{FF2B5EF4-FFF2-40B4-BE49-F238E27FC236}">
                  <a16:creationId xmlns:a16="http://schemas.microsoft.com/office/drawing/2014/main" id="{4E6C6390-3C73-074F-85A3-2872183E7C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3966"/>
              <a:ext cx="0" cy="484106"/>
            </a:xfrm>
            <a:prstGeom prst="line">
              <a:avLst/>
            </a:prstGeom>
            <a:noFill/>
            <a:ln w="635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algn="ctr" eaLnBrk="1">
                <a:defRPr/>
              </a:pPr>
              <a:endParaRPr lang="x-none" altLang="x-none"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grpSp>
        <p:nvGrpSpPr>
          <p:cNvPr id="126" name="Group 9">
            <a:extLst>
              <a:ext uri="{FF2B5EF4-FFF2-40B4-BE49-F238E27FC236}">
                <a16:creationId xmlns:a16="http://schemas.microsoft.com/office/drawing/2014/main" id="{A0D3ADF9-D79B-AB42-9636-A905A28A27D6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5086161" y="4996539"/>
            <a:ext cx="217488" cy="538163"/>
            <a:chOff x="0" y="0"/>
            <a:chExt cx="216409" cy="538072"/>
          </a:xfrm>
        </p:grpSpPr>
        <p:sp>
          <p:nvSpPr>
            <p:cNvPr id="127" name="AutoShape 10">
              <a:extLst>
                <a:ext uri="{FF2B5EF4-FFF2-40B4-BE49-F238E27FC236}">
                  <a16:creationId xmlns:a16="http://schemas.microsoft.com/office/drawing/2014/main" id="{803A0004-72C1-E542-BF24-4E9A39294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9" y="-1587"/>
              <a:ext cx="208510" cy="219038"/>
            </a:xfrm>
            <a:custGeom>
              <a:avLst/>
              <a:gdLst>
                <a:gd name="T0" fmla="*/ 104255 w 21600"/>
                <a:gd name="T1" fmla="*/ 109519 h 21600"/>
                <a:gd name="T2" fmla="*/ 104255 w 21600"/>
                <a:gd name="T3" fmla="*/ 109519 h 21600"/>
                <a:gd name="T4" fmla="*/ 104255 w 21600"/>
                <a:gd name="T5" fmla="*/ 109519 h 21600"/>
                <a:gd name="T6" fmla="*/ 104255 w 21600"/>
                <a:gd name="T7" fmla="*/ 1095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2540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it-IT"/>
            </a:p>
          </p:txBody>
        </p:sp>
        <p:sp>
          <p:nvSpPr>
            <p:cNvPr id="128" name="Line 11">
              <a:extLst>
                <a:ext uri="{FF2B5EF4-FFF2-40B4-BE49-F238E27FC236}">
                  <a16:creationId xmlns:a16="http://schemas.microsoft.com/office/drawing/2014/main" id="{819EBDFB-4B2C-8A4F-80A1-2288C76E60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0" y="55554"/>
              <a:ext cx="0" cy="484105"/>
            </a:xfrm>
            <a:prstGeom prst="line">
              <a:avLst/>
            </a:prstGeom>
            <a:noFill/>
            <a:ln w="635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algn="ctr" eaLnBrk="1">
                <a:defRPr/>
              </a:pPr>
              <a:endParaRPr lang="x-none" altLang="x-none"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grpSp>
        <p:nvGrpSpPr>
          <p:cNvPr id="129" name="Group 15">
            <a:extLst>
              <a:ext uri="{FF2B5EF4-FFF2-40B4-BE49-F238E27FC236}">
                <a16:creationId xmlns:a16="http://schemas.microsoft.com/office/drawing/2014/main" id="{11F7D543-39CA-0549-8F33-34894810EF4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128089" y="4989770"/>
            <a:ext cx="215900" cy="538163"/>
            <a:chOff x="0" y="0"/>
            <a:chExt cx="216409" cy="538072"/>
          </a:xfrm>
        </p:grpSpPr>
        <p:sp>
          <p:nvSpPr>
            <p:cNvPr id="130" name="AutoShape 16">
              <a:extLst>
                <a:ext uri="{FF2B5EF4-FFF2-40B4-BE49-F238E27FC236}">
                  <a16:creationId xmlns:a16="http://schemas.microsoft.com/office/drawing/2014/main" id="{772DE4D4-E42E-8543-BC88-D84CC1BAE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8" y="0"/>
              <a:ext cx="208453" cy="219038"/>
            </a:xfrm>
            <a:custGeom>
              <a:avLst/>
              <a:gdLst>
                <a:gd name="T0" fmla="*/ 104227 w 21600"/>
                <a:gd name="T1" fmla="*/ 109519 h 21600"/>
                <a:gd name="T2" fmla="*/ 104227 w 21600"/>
                <a:gd name="T3" fmla="*/ 109519 h 21600"/>
                <a:gd name="T4" fmla="*/ 104227 w 21600"/>
                <a:gd name="T5" fmla="*/ 109519 h 21600"/>
                <a:gd name="T6" fmla="*/ 104227 w 21600"/>
                <a:gd name="T7" fmla="*/ 1095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2540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it-IT"/>
            </a:p>
          </p:txBody>
        </p:sp>
        <p:sp>
          <p:nvSpPr>
            <p:cNvPr id="131" name="Line 17">
              <a:extLst>
                <a:ext uri="{FF2B5EF4-FFF2-40B4-BE49-F238E27FC236}">
                  <a16:creationId xmlns:a16="http://schemas.microsoft.com/office/drawing/2014/main" id="{2669EF12-8E53-844F-9ECE-DA2BD20C6A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2" y="55554"/>
              <a:ext cx="0" cy="484105"/>
            </a:xfrm>
            <a:prstGeom prst="line">
              <a:avLst/>
            </a:prstGeom>
            <a:noFill/>
            <a:ln w="635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algn="ctr" eaLnBrk="1">
                <a:defRPr/>
              </a:pPr>
              <a:endParaRPr lang="x-none" altLang="x-none"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sp>
        <p:nvSpPr>
          <p:cNvPr id="5" name="Rectangle 8">
            <a:extLst>
              <a:ext uri="{FF2B5EF4-FFF2-40B4-BE49-F238E27FC236}">
                <a16:creationId xmlns:a16="http://schemas.microsoft.com/office/drawing/2014/main" id="{92FE788E-1D2E-D641-A001-4DDF58ACA78C}"/>
              </a:ext>
            </a:extLst>
          </p:cNvPr>
          <p:cNvSpPr>
            <a:spLocks/>
          </p:cNvSpPr>
          <p:nvPr/>
        </p:nvSpPr>
        <p:spPr bwMode="auto">
          <a:xfrm>
            <a:off x="1196354" y="253033"/>
            <a:ext cx="4404072" cy="28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45719" tIns="45719" rIns="45719" bIns="45719">
            <a:spAutoFit/>
          </a:bodyPr>
          <a:lstStyle/>
          <a:p>
            <a:pPr eaLnBrk="1">
              <a:lnSpc>
                <a:spcPts val="1400"/>
              </a:lnSpc>
              <a:defRPr/>
            </a:pPr>
            <a:r>
              <a:rPr lang="it-IT" altLang="x-none" sz="2000" b="1" spc="-30" dirty="0">
                <a:solidFill>
                  <a:schemeClr val="bg1"/>
                </a:solidFill>
                <a:latin typeface="Gill Sans MT" panose="020B0502020104020203" pitchFamily="34" charset="77"/>
                <a:ea typeface="Gill Sans MT" charset="0"/>
                <a:cs typeface="Gill Sans MT" charset="0"/>
                <a:sym typeface="Gill Sans MT" charset="0"/>
              </a:rPr>
              <a:t>FRANCE:  A KEY MARKET</a:t>
            </a:r>
            <a:endParaRPr lang="x-none" altLang="x-none" sz="2000" b="1" spc="-30" dirty="0">
              <a:solidFill>
                <a:schemeClr val="bg1"/>
              </a:solidFill>
              <a:latin typeface="Gill Sans MT" panose="020B0502020104020203" pitchFamily="34" charset="77"/>
              <a:ea typeface="Gill Sans MT" charset="0"/>
              <a:cs typeface="Gill Sans MT" charset="0"/>
              <a:sym typeface="Gill Sans MT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143EEDD-917E-9C4A-8E8B-B9167725E886}"/>
              </a:ext>
            </a:extLst>
          </p:cNvPr>
          <p:cNvSpPr>
            <a:spLocks/>
          </p:cNvSpPr>
          <p:nvPr/>
        </p:nvSpPr>
        <p:spPr bwMode="auto">
          <a:xfrm>
            <a:off x="9702141" y="6525924"/>
            <a:ext cx="2039801" cy="24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45719" tIns="45719" rIns="45719" bIns="45719">
            <a:spAutoFit/>
          </a:bodyPr>
          <a:lstStyle/>
          <a:p>
            <a:pPr algn="r" eaLnBrk="1">
              <a:defRPr/>
            </a:pPr>
            <a:r>
              <a:rPr lang="x-none" altLang="x-none" sz="1000" b="1" dirty="0">
                <a:solidFill>
                  <a:schemeClr val="bg1"/>
                </a:solidFill>
                <a:latin typeface="Gill Sans MT" panose="020B0502020104020203" pitchFamily="34" charset="77"/>
                <a:ea typeface="Gill Sans MT" charset="0"/>
                <a:cs typeface="Gill Sans MT" charset="0"/>
                <a:sym typeface="Gill Sans MT" charset="0"/>
              </a:rPr>
              <a:t>2019 </a:t>
            </a:r>
            <a:r>
              <a:rPr lang="it-IT" altLang="x-none" sz="1000" b="1" dirty="0">
                <a:solidFill>
                  <a:schemeClr val="bg1"/>
                </a:solidFill>
                <a:latin typeface="Gill Sans MT" panose="020B0502020104020203" pitchFamily="34" charset="77"/>
                <a:ea typeface="Gill Sans MT" charset="0"/>
                <a:cs typeface="Gill Sans MT" charset="0"/>
                <a:sym typeface="Gill Sans MT" charset="0"/>
              </a:rPr>
              <a:t>KEY MARKET</a:t>
            </a:r>
            <a:endParaRPr lang="x-none" altLang="x-none" sz="1000" b="1" dirty="0">
              <a:solidFill>
                <a:schemeClr val="bg1"/>
              </a:solidFill>
              <a:latin typeface="Gill Sans MT" panose="020B0502020104020203" pitchFamily="34" charset="77"/>
              <a:ea typeface="Gill Sans MT" charset="0"/>
              <a:cs typeface="Gill Sans MT" charset="0"/>
              <a:sym typeface="Gill Sans MT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6EB7C54-0BE1-1341-92A3-61B903AC8CB8}"/>
              </a:ext>
            </a:extLst>
          </p:cNvPr>
          <p:cNvSpPr/>
          <p:nvPr/>
        </p:nvSpPr>
        <p:spPr>
          <a:xfrm>
            <a:off x="336307" y="2642550"/>
            <a:ext cx="2492988" cy="54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33"/>
              </a:lnSpc>
              <a:buSzPct val="100000"/>
            </a:pPr>
            <a:endParaRPr lang="en-US" altLang="en-US" sz="1600" dirty="0">
              <a:solidFill>
                <a:srgbClr val="A6A6A6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0300064F-713C-C742-8C3A-6D3414AA3C32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58707" y="228032"/>
            <a:ext cx="720000" cy="720000"/>
          </a:xfrm>
          <a:prstGeom prst="rect">
            <a:avLst/>
          </a:prstGeom>
          <a:noFill/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>
            <a:lvl1pPr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9pPr>
          </a:lstStyle>
          <a:p>
            <a:pPr algn="ctr" eaLnBrk="1"/>
            <a:endParaRPr lang="it-IT" altLang="it-IT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D28233B6-CC2B-2044-94D5-D13D426DFB50}"/>
              </a:ext>
            </a:extLst>
          </p:cNvPr>
          <p:cNvSpPr>
            <a:spLocks/>
          </p:cNvSpPr>
          <p:nvPr/>
        </p:nvSpPr>
        <p:spPr bwMode="auto">
          <a:xfrm>
            <a:off x="4079462" y="3133676"/>
            <a:ext cx="553320" cy="2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26C776F2-542F-064B-A47E-AE0A882C47B6}"/>
              </a:ext>
            </a:extLst>
          </p:cNvPr>
          <p:cNvSpPr>
            <a:spLocks/>
          </p:cNvSpPr>
          <p:nvPr/>
        </p:nvSpPr>
        <p:spPr bwMode="auto">
          <a:xfrm>
            <a:off x="5408006" y="3033424"/>
            <a:ext cx="849476" cy="2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  <a:sym typeface="Arial" pitchFamily="34" charset="0"/>
            </a:endParaRPr>
          </a:p>
        </p:txBody>
      </p:sp>
      <p:grpSp>
        <p:nvGrpSpPr>
          <p:cNvPr id="36" name="Gruppo 35"/>
          <p:cNvGrpSpPr/>
          <p:nvPr/>
        </p:nvGrpSpPr>
        <p:grpSpPr>
          <a:xfrm>
            <a:off x="5071460" y="5662650"/>
            <a:ext cx="1667899" cy="438053"/>
            <a:chOff x="3296265" y="6995782"/>
            <a:chExt cx="1667899" cy="438053"/>
          </a:xfrm>
        </p:grpSpPr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ACF78CDF-EC4B-9249-93E0-E6C78066B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860" y="7015628"/>
              <a:ext cx="1444304" cy="418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lvl="1" defTabSz="609585">
                <a:lnSpc>
                  <a:spcPts val="1317"/>
                </a:lnSpc>
                <a:defRPr/>
              </a:pPr>
              <a:r>
                <a:rPr lang="en-US" sz="1300" dirty="0">
                  <a:solidFill>
                    <a:schemeClr val="bg1"/>
                  </a:solidFill>
                  <a:latin typeface="Gill Sans MT" panose="020B0502020104020203" pitchFamily="34" charset="77"/>
                  <a:cs typeface="Arial" pitchFamily="34" charset="0"/>
                  <a:sym typeface="Arial" charset="0"/>
                </a:rPr>
                <a:t>AGRICULTURE</a:t>
              </a:r>
              <a:endParaRPr lang="en-US" sz="950" b="1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charset="0"/>
              </a:endParaRPr>
            </a:p>
            <a:p>
              <a:pPr marL="0" lvl="1" defTabSz="609585">
                <a:lnSpc>
                  <a:spcPts val="1317"/>
                </a:lnSpc>
                <a:defRPr/>
              </a:pPr>
              <a:endParaRPr lang="en-US" sz="120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charset="0"/>
              </a:endParaRPr>
            </a:p>
          </p:txBody>
        </p:sp>
        <p:sp>
          <p:nvSpPr>
            <p:cNvPr id="38" name="Goccia 37">
              <a:extLst>
                <a:ext uri="{FF2B5EF4-FFF2-40B4-BE49-F238E27FC236}">
                  <a16:creationId xmlns:a16="http://schemas.microsoft.com/office/drawing/2014/main" id="{5348706B-70ED-2D46-A61C-7C7AB71EAD2E}"/>
                </a:ext>
              </a:extLst>
            </p:cNvPr>
            <p:cNvSpPr/>
            <p:nvPr/>
          </p:nvSpPr>
          <p:spPr>
            <a:xfrm flipV="1">
              <a:off x="3296265" y="6995782"/>
              <a:ext cx="154111" cy="154111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9" name="Gruppo 38"/>
          <p:cNvGrpSpPr/>
          <p:nvPr/>
        </p:nvGrpSpPr>
        <p:grpSpPr>
          <a:xfrm>
            <a:off x="6859932" y="5650625"/>
            <a:ext cx="1769324" cy="461392"/>
            <a:chOff x="5273433" y="7068040"/>
            <a:chExt cx="1769324" cy="461392"/>
          </a:xfrm>
        </p:grpSpPr>
        <p:sp>
          <p:nvSpPr>
            <p:cNvPr id="40" name="Rectangle 23">
              <a:extLst>
                <a:ext uri="{FF2B5EF4-FFF2-40B4-BE49-F238E27FC236}">
                  <a16:creationId xmlns:a16="http://schemas.microsoft.com/office/drawing/2014/main" id="{2541B331-1D9C-8B4C-AB9D-CF3E6E927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6474" y="7092185"/>
              <a:ext cx="1546283" cy="437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lvl="1" defTabSz="609585">
                <a:lnSpc>
                  <a:spcPts val="1317"/>
                </a:lnSpc>
                <a:defRPr/>
              </a:pPr>
              <a:r>
                <a:rPr lang="en-US" sz="1300" dirty="0">
                  <a:solidFill>
                    <a:schemeClr val="bg1"/>
                  </a:solidFill>
                  <a:latin typeface="Gill Sans MT" panose="020B0502020104020203" pitchFamily="34" charset="77"/>
                  <a:cs typeface="Arial" pitchFamily="34" charset="0"/>
                  <a:sym typeface="Arial" charset="0"/>
                </a:rPr>
                <a:t>COMMERCIAL &amp; SPECIALTY  VEHICLES</a:t>
              </a:r>
            </a:p>
            <a:p>
              <a:pPr defTabSz="609585">
                <a:lnSpc>
                  <a:spcPts val="1317"/>
                </a:lnSpc>
                <a:spcBef>
                  <a:spcPts val="400"/>
                </a:spcBef>
                <a:defRPr/>
              </a:pPr>
              <a:endParaRPr lang="en-US" sz="120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charset="0"/>
              </a:endParaRPr>
            </a:p>
          </p:txBody>
        </p:sp>
        <p:sp>
          <p:nvSpPr>
            <p:cNvPr id="41" name="Goccia 40">
              <a:extLst>
                <a:ext uri="{FF2B5EF4-FFF2-40B4-BE49-F238E27FC236}">
                  <a16:creationId xmlns:a16="http://schemas.microsoft.com/office/drawing/2014/main" id="{36BDE3F3-AC60-5E47-B2EE-549086C23517}"/>
                </a:ext>
              </a:extLst>
            </p:cNvPr>
            <p:cNvSpPr/>
            <p:nvPr/>
          </p:nvSpPr>
          <p:spPr>
            <a:xfrm flipV="1">
              <a:off x="5273433" y="7068040"/>
              <a:ext cx="154111" cy="154111"/>
            </a:xfrm>
            <a:prstGeom prst="teardrop">
              <a:avLst/>
            </a:prstGeom>
            <a:solidFill>
              <a:srgbClr val="1F4E7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5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651" y="647523"/>
            <a:ext cx="42980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buSzPct val="100000"/>
              <a:buFont typeface="Wingdings" panose="05000000000000000000" pitchFamily="2" charset="2"/>
              <a:buChar char="Ø"/>
            </a:pPr>
            <a:r>
              <a:rPr lang="en-US" altLang="en-US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150 years of history in the country</a:t>
            </a:r>
            <a:endParaRPr lang="en-US" altLang="en-US" sz="1600" b="1" spc="-30" dirty="0">
              <a:solidFill>
                <a:schemeClr val="bg1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56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008" y="2099160"/>
            <a:ext cx="23951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# 1</a:t>
            </a:r>
            <a:endParaRPr lang="en-US" altLang="en-US" sz="1600" b="1" spc="-30" dirty="0">
              <a:solidFill>
                <a:srgbClr val="C6DDE1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57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350" y="2828642"/>
            <a:ext cx="35580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# 2 </a:t>
            </a:r>
            <a:r>
              <a:rPr lang="en-US" altLang="en-US" sz="1600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COMBINE HARVESTERS </a:t>
            </a:r>
          </a:p>
        </p:txBody>
      </p:sp>
      <p:sp>
        <p:nvSpPr>
          <p:cNvPr id="59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096" y="3591662"/>
            <a:ext cx="2262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# 1</a:t>
            </a:r>
            <a:endParaRPr lang="en-US" altLang="en-US" sz="1600" b="1" spc="-30" dirty="0">
              <a:solidFill>
                <a:srgbClr val="C6DDE1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60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404" y="4431991"/>
            <a:ext cx="23205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# 1 </a:t>
            </a:r>
            <a:r>
              <a:rPr lang="en-US" altLang="en-US" sz="1600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BUSES</a:t>
            </a:r>
          </a:p>
        </p:txBody>
      </p:sp>
      <p:sp>
        <p:nvSpPr>
          <p:cNvPr id="61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651" y="5139324"/>
            <a:ext cx="23292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+100,000</a:t>
            </a:r>
            <a:r>
              <a:rPr lang="en-US" altLang="en-US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5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9060" y="2395343"/>
            <a:ext cx="162070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~ 5,900</a:t>
            </a:r>
          </a:p>
          <a:p>
            <a:pPr>
              <a:buSzPct val="100000"/>
            </a:pPr>
            <a:r>
              <a:rPr lang="en-US" altLang="en-US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EMPLOYEES</a:t>
            </a:r>
            <a:endParaRPr lang="en-US" altLang="en-US" sz="1050" b="1" spc="-30" dirty="0">
              <a:solidFill>
                <a:srgbClr val="C6DDE1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106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9946" y="3284762"/>
            <a:ext cx="183322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8</a:t>
            </a:r>
            <a:r>
              <a:rPr lang="en-US" altLang="en-US" sz="3200" b="1" spc="-30" dirty="0">
                <a:solidFill>
                  <a:srgbClr val="8FBBC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en-US" sz="24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PLANTS </a:t>
            </a:r>
            <a:r>
              <a:rPr lang="en-US" altLang="en-US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</a:p>
          <a:p>
            <a:pPr>
              <a:buSzPct val="100000"/>
            </a:pPr>
            <a:r>
              <a:rPr lang="en-US" altLang="en-US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OF WHICH  </a:t>
            </a:r>
          </a:p>
        </p:txBody>
      </p:sp>
      <p:sp>
        <p:nvSpPr>
          <p:cNvPr id="107" name="Rettangolo 106"/>
          <p:cNvSpPr/>
          <p:nvPr/>
        </p:nvSpPr>
        <p:spPr>
          <a:xfrm>
            <a:off x="9582693" y="4119887"/>
            <a:ext cx="30649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altLang="en-US" sz="24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3</a:t>
            </a:r>
            <a:r>
              <a:rPr lang="en-US" altLang="en-US" sz="2000" b="1" spc="-30" dirty="0">
                <a:solidFill>
                  <a:srgbClr val="8FBBC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en-US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“ORIGINE FRANCE</a:t>
            </a:r>
          </a:p>
          <a:p>
            <a:pPr>
              <a:buSzPct val="100000"/>
            </a:pPr>
            <a:r>
              <a:rPr lang="en-US" altLang="en-US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GARANTIE”</a:t>
            </a:r>
          </a:p>
        </p:txBody>
      </p:sp>
      <p:pic>
        <p:nvPicPr>
          <p:cNvPr id="108" name="Picture 2" descr="mmagine correlat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340" y="4527343"/>
            <a:ext cx="1402827" cy="93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" name="Gruppo 111"/>
          <p:cNvGrpSpPr/>
          <p:nvPr/>
        </p:nvGrpSpPr>
        <p:grpSpPr>
          <a:xfrm>
            <a:off x="6867801" y="6067006"/>
            <a:ext cx="1769324" cy="461392"/>
            <a:chOff x="5273433" y="7068040"/>
            <a:chExt cx="1769324" cy="461392"/>
          </a:xfrm>
        </p:grpSpPr>
        <p:sp>
          <p:nvSpPr>
            <p:cNvPr id="113" name="Rectangle 23">
              <a:extLst>
                <a:ext uri="{FF2B5EF4-FFF2-40B4-BE49-F238E27FC236}">
                  <a16:creationId xmlns:a16="http://schemas.microsoft.com/office/drawing/2014/main" id="{2541B331-1D9C-8B4C-AB9D-CF3E6E927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6474" y="7092185"/>
              <a:ext cx="1546283" cy="437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lvl="1" defTabSz="609585">
                <a:lnSpc>
                  <a:spcPts val="1317"/>
                </a:lnSpc>
                <a:defRPr/>
              </a:pPr>
              <a:r>
                <a:rPr lang="en-US" sz="1300" dirty="0">
                  <a:solidFill>
                    <a:schemeClr val="bg1"/>
                  </a:solidFill>
                  <a:latin typeface="Gill Sans MT" panose="020B0502020104020203" pitchFamily="34" charset="77"/>
                  <a:cs typeface="Arial" pitchFamily="34" charset="0"/>
                  <a:sym typeface="Arial" charset="0"/>
                </a:rPr>
                <a:t>POWERTRAIN</a:t>
              </a:r>
            </a:p>
            <a:p>
              <a:pPr marL="0" lvl="1" defTabSz="609585">
                <a:lnSpc>
                  <a:spcPts val="1317"/>
                </a:lnSpc>
                <a:defRPr/>
              </a:pPr>
              <a:endParaRPr lang="en-US" sz="130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charset="0"/>
              </a:endParaRPr>
            </a:p>
            <a:p>
              <a:pPr defTabSz="609585">
                <a:lnSpc>
                  <a:spcPts val="1317"/>
                </a:lnSpc>
                <a:spcBef>
                  <a:spcPts val="400"/>
                </a:spcBef>
                <a:defRPr/>
              </a:pPr>
              <a:endParaRPr lang="en-US" sz="120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charset="0"/>
              </a:endParaRPr>
            </a:p>
          </p:txBody>
        </p:sp>
        <p:sp>
          <p:nvSpPr>
            <p:cNvPr id="114" name="Goccia 113">
              <a:extLst>
                <a:ext uri="{FF2B5EF4-FFF2-40B4-BE49-F238E27FC236}">
                  <a16:creationId xmlns:a16="http://schemas.microsoft.com/office/drawing/2014/main" id="{36BDE3F3-AC60-5E47-B2EE-549086C23517}"/>
                </a:ext>
              </a:extLst>
            </p:cNvPr>
            <p:cNvSpPr/>
            <p:nvPr/>
          </p:nvSpPr>
          <p:spPr>
            <a:xfrm flipV="1">
              <a:off x="5273433" y="7068040"/>
              <a:ext cx="154111" cy="154111"/>
            </a:xfrm>
            <a:prstGeom prst="teardrop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7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0629" y="4834509"/>
            <a:ext cx="269264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5 </a:t>
            </a:r>
            <a:r>
              <a:rPr lang="en-US" altLang="en-US" sz="24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R&amp;D</a:t>
            </a: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</a:p>
          <a:p>
            <a:pPr>
              <a:buSzPct val="100000"/>
            </a:pPr>
            <a:r>
              <a:rPr lang="en-US" altLang="en-US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CENTERS</a:t>
            </a:r>
            <a:endParaRPr lang="en-US" altLang="en-US" sz="1050" b="1" spc="-30" dirty="0">
              <a:solidFill>
                <a:srgbClr val="C6DDE1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pic>
        <p:nvPicPr>
          <p:cNvPr id="136" name="Picture 3">
            <a:extLst>
              <a:ext uri="{FF2B5EF4-FFF2-40B4-BE49-F238E27FC236}">
                <a16:creationId xmlns:a16="http://schemas.microsoft.com/office/drawing/2014/main" id="{AB3BF646-F3DA-4F44-B7CC-ADDAB4F7F1C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" t="753" r="19721" b="91734"/>
          <a:stretch/>
        </p:blipFill>
        <p:spPr bwMode="auto">
          <a:xfrm rot="10800000">
            <a:off x="-3177" y="6404627"/>
            <a:ext cx="9775821" cy="45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7" name="Immagine 136"/>
          <p:cNvPicPr>
            <a:picLocks noChangeAspect="1"/>
          </p:cNvPicPr>
          <p:nvPr/>
        </p:nvPicPr>
        <p:blipFill>
          <a:blip r:embed="rId10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934" y="2608786"/>
            <a:ext cx="673728" cy="496108"/>
          </a:xfrm>
          <a:prstGeom prst="rect">
            <a:avLst/>
          </a:prstGeom>
        </p:spPr>
      </p:pic>
      <p:pic>
        <p:nvPicPr>
          <p:cNvPr id="138" name="Immagine 137"/>
          <p:cNvPicPr>
            <a:picLocks noChangeAspect="1"/>
          </p:cNvPicPr>
          <p:nvPr/>
        </p:nvPicPr>
        <p:blipFill>
          <a:blip r:embed="rId11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244" y="3530431"/>
            <a:ext cx="545592" cy="470138"/>
          </a:xfrm>
          <a:prstGeom prst="rect">
            <a:avLst/>
          </a:prstGeom>
        </p:spPr>
      </p:pic>
      <p:pic>
        <p:nvPicPr>
          <p:cNvPr id="139" name="Immagine 138"/>
          <p:cNvPicPr>
            <a:picLocks/>
          </p:cNvPicPr>
          <p:nvPr/>
        </p:nvPicPr>
        <p:blipFill>
          <a:blip r:embed="rId1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966" y="4969844"/>
            <a:ext cx="470457" cy="639106"/>
          </a:xfrm>
          <a:prstGeom prst="rect">
            <a:avLst/>
          </a:prstGeom>
        </p:spPr>
      </p:pic>
      <p:pic>
        <p:nvPicPr>
          <p:cNvPr id="118" name="Immagine 117">
            <a:extLst>
              <a:ext uri="{FF2B5EF4-FFF2-40B4-BE49-F238E27FC236}">
                <a16:creationId xmlns:a16="http://schemas.microsoft.com/office/drawing/2014/main" id="{5F265940-799E-4AAD-8872-DE70D72D2A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69122" y="6067006"/>
            <a:ext cx="152413" cy="152413"/>
          </a:xfrm>
          <a:prstGeom prst="rect">
            <a:avLst/>
          </a:prstGeom>
        </p:spPr>
      </p:pic>
      <p:sp>
        <p:nvSpPr>
          <p:cNvPr id="122" name="Rectangle 23">
            <a:extLst>
              <a:ext uri="{FF2B5EF4-FFF2-40B4-BE49-F238E27FC236}">
                <a16:creationId xmlns:a16="http://schemas.microsoft.com/office/drawing/2014/main" id="{BE540D36-B58B-4734-B11A-4B0F95966F33}"/>
              </a:ext>
            </a:extLst>
          </p:cNvPr>
          <p:cNvSpPr>
            <a:spLocks/>
          </p:cNvSpPr>
          <p:nvPr/>
        </p:nvSpPr>
        <p:spPr bwMode="auto">
          <a:xfrm>
            <a:off x="5270032" y="6093573"/>
            <a:ext cx="1444304" cy="41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lvl="1" defTabSz="609585">
              <a:lnSpc>
                <a:spcPts val="1317"/>
              </a:lnSpc>
              <a:defRPr/>
            </a:pPr>
            <a:r>
              <a:rPr lang="en-US" sz="130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charset="0"/>
              </a:rPr>
              <a:t>CONSTRUCTION</a:t>
            </a:r>
            <a:endParaRPr lang="en-US" sz="950" dirty="0">
              <a:solidFill>
                <a:schemeClr val="bg1"/>
              </a:solidFill>
              <a:latin typeface="Gill Sans MT" panose="020B0502020104020203" pitchFamily="34" charset="77"/>
              <a:cs typeface="Arial" pitchFamily="34" charset="0"/>
              <a:sym typeface="Arial" charset="0"/>
            </a:endParaRPr>
          </a:p>
          <a:p>
            <a:pPr marL="0" lvl="1" defTabSz="609585">
              <a:lnSpc>
                <a:spcPts val="1317"/>
              </a:lnSpc>
              <a:defRPr/>
            </a:pPr>
            <a:endParaRPr lang="en-US" sz="1200" dirty="0">
              <a:solidFill>
                <a:schemeClr val="bg1"/>
              </a:solidFill>
              <a:latin typeface="Gill Sans MT" panose="020B0502020104020203" pitchFamily="34" charset="77"/>
              <a:cs typeface="Arial" pitchFamily="34" charset="0"/>
              <a:sym typeface="Arial" charset="0"/>
            </a:endParaRPr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E0D8F6BE-B2EB-44FE-A639-FB16247983EB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74" y="123616"/>
            <a:ext cx="1046836" cy="926268"/>
          </a:xfrm>
          <a:prstGeom prst="rect">
            <a:avLst/>
          </a:prstGeom>
        </p:spPr>
      </p:pic>
      <p:pic>
        <p:nvPicPr>
          <p:cNvPr id="97" name="Immagine 96">
            <a:extLst>
              <a:ext uri="{FF2B5EF4-FFF2-40B4-BE49-F238E27FC236}">
                <a16:creationId xmlns:a16="http://schemas.microsoft.com/office/drawing/2014/main" id="{178A882D-B692-443B-9198-32552FF10EB9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15" y="2027987"/>
            <a:ext cx="648877" cy="648877"/>
          </a:xfrm>
          <a:prstGeom prst="rect">
            <a:avLst/>
          </a:prstGeom>
        </p:spPr>
      </p:pic>
      <p:pic>
        <p:nvPicPr>
          <p:cNvPr id="98" name="Immagine 97">
            <a:extLst>
              <a:ext uri="{FF2B5EF4-FFF2-40B4-BE49-F238E27FC236}">
                <a16:creationId xmlns:a16="http://schemas.microsoft.com/office/drawing/2014/main" id="{845E0EC3-5067-4008-98DA-01664D642ECC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88" y="2762496"/>
            <a:ext cx="800709" cy="800709"/>
          </a:xfrm>
          <a:prstGeom prst="rect">
            <a:avLst/>
          </a:prstGeom>
        </p:spPr>
      </p:pic>
      <p:pic>
        <p:nvPicPr>
          <p:cNvPr id="99" name="Immagine 98">
            <a:extLst>
              <a:ext uri="{FF2B5EF4-FFF2-40B4-BE49-F238E27FC236}">
                <a16:creationId xmlns:a16="http://schemas.microsoft.com/office/drawing/2014/main" id="{B951FCF2-FC6B-490E-9166-1FCE757F080E}"/>
              </a:ext>
            </a:extLst>
          </p:cNvPr>
          <p:cNvPicPr>
            <a:picLocks noChangeAspect="1"/>
          </p:cNvPicPr>
          <p:nvPr/>
        </p:nvPicPr>
        <p:blipFill>
          <a:blip r:embed="rId1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4" y="3566143"/>
            <a:ext cx="770733" cy="76216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1CA73C6-8F9E-40D1-A6E2-873B974ACCB8}"/>
              </a:ext>
            </a:extLst>
          </p:cNvPr>
          <p:cNvPicPr>
            <a:picLocks noChangeAspect="1"/>
          </p:cNvPicPr>
          <p:nvPr/>
        </p:nvPicPr>
        <p:blipFill>
          <a:blip r:embed="rId2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5" y="4408960"/>
            <a:ext cx="983257" cy="57495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6C002CE-54CB-4380-ADB7-0FCBF04B971C}"/>
              </a:ext>
            </a:extLst>
          </p:cNvPr>
          <p:cNvPicPr>
            <a:picLocks noChangeAspect="1"/>
          </p:cNvPicPr>
          <p:nvPr/>
        </p:nvPicPr>
        <p:blipFill>
          <a:blip r:embed="rId2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6" y="5202625"/>
            <a:ext cx="721138" cy="721138"/>
          </a:xfrm>
          <a:prstGeom prst="rect">
            <a:avLst/>
          </a:prstGeom>
        </p:spPr>
      </p:pic>
      <p:sp>
        <p:nvSpPr>
          <p:cNvPr id="100" name="Rettangolo 99">
            <a:extLst>
              <a:ext uri="{FF2B5EF4-FFF2-40B4-BE49-F238E27FC236}">
                <a16:creationId xmlns:a16="http://schemas.microsoft.com/office/drawing/2014/main" id="{01A9A731-A43A-44A9-965A-F13E5520DAE1}"/>
              </a:ext>
            </a:extLst>
          </p:cNvPr>
          <p:cNvSpPr/>
          <p:nvPr/>
        </p:nvSpPr>
        <p:spPr>
          <a:xfrm>
            <a:off x="-29221" y="1177200"/>
            <a:ext cx="12206539" cy="6180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3E4C83AE-1D7B-A342-874B-0DFBF23F63D7}"/>
              </a:ext>
            </a:extLst>
          </p:cNvPr>
          <p:cNvGrpSpPr/>
          <p:nvPr/>
        </p:nvGrpSpPr>
        <p:grpSpPr>
          <a:xfrm>
            <a:off x="398818" y="1212669"/>
            <a:ext cx="9972256" cy="518100"/>
            <a:chOff x="448105" y="1146288"/>
            <a:chExt cx="9972256" cy="518100"/>
          </a:xfrm>
        </p:grpSpPr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AD188006-A30F-7047-8530-27F13C1B8970}"/>
                </a:ext>
              </a:extLst>
            </p:cNvPr>
            <p:cNvGrpSpPr/>
            <p:nvPr/>
          </p:nvGrpSpPr>
          <p:grpSpPr>
            <a:xfrm>
              <a:off x="448105" y="1307726"/>
              <a:ext cx="7962662" cy="238601"/>
              <a:chOff x="3787072" y="344868"/>
              <a:chExt cx="7962662" cy="238601"/>
            </a:xfrm>
          </p:grpSpPr>
          <p:pic>
            <p:nvPicPr>
              <p:cNvPr id="21" name="Immagine 11">
                <a:extLst>
                  <a:ext uri="{FF2B5EF4-FFF2-40B4-BE49-F238E27FC236}">
                    <a16:creationId xmlns:a16="http://schemas.microsoft.com/office/drawing/2014/main" id="{F1260704-02AF-FD4C-BF6A-53593DA4F7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3185" y="378202"/>
                <a:ext cx="530536" cy="171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Immagine 14">
                <a:extLst>
                  <a:ext uri="{FF2B5EF4-FFF2-40B4-BE49-F238E27FC236}">
                    <a16:creationId xmlns:a16="http://schemas.microsoft.com/office/drawing/2014/main" id="{0A29C770-60E5-8445-A61C-D74623B90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7072" y="366242"/>
                <a:ext cx="683156" cy="195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Immagine 15">
                <a:extLst>
                  <a:ext uri="{FF2B5EF4-FFF2-40B4-BE49-F238E27FC236}">
                    <a16:creationId xmlns:a16="http://schemas.microsoft.com/office/drawing/2014/main" id="{18BD8BD0-A6C4-6E49-B374-A026527561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05613" y="362422"/>
                <a:ext cx="610480" cy="203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Immagine 16">
                <a:extLst>
                  <a:ext uri="{FF2B5EF4-FFF2-40B4-BE49-F238E27FC236}">
                    <a16:creationId xmlns:a16="http://schemas.microsoft.com/office/drawing/2014/main" id="{E5291F56-9BC7-C44D-AD65-A07EA31C1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3096" y="362882"/>
                <a:ext cx="614114" cy="202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Immagine 6">
                <a:extLst>
                  <a:ext uri="{FF2B5EF4-FFF2-40B4-BE49-F238E27FC236}">
                    <a16:creationId xmlns:a16="http://schemas.microsoft.com/office/drawing/2014/main" id="{E05D67BF-A13D-4142-A7FC-0F5CAB983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49345" y="344868"/>
                <a:ext cx="962923" cy="238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75">
                <a:extLst>
                  <a:ext uri="{FF2B5EF4-FFF2-40B4-BE49-F238E27FC236}">
                    <a16:creationId xmlns:a16="http://schemas.microsoft.com/office/drawing/2014/main" id="{CF587B0B-A4B2-F04F-852A-A69570D86E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1621" y="379143"/>
                <a:ext cx="598113" cy="17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Immagine 8">
                <a:extLst>
                  <a:ext uri="{FF2B5EF4-FFF2-40B4-BE49-F238E27FC236}">
                    <a16:creationId xmlns:a16="http://schemas.microsoft.com/office/drawing/2014/main" id="{5D52BDA3-4B09-9A40-8C12-7A46B0CECC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89083" y="367949"/>
                <a:ext cx="500620" cy="192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Immagine 9">
                <a:extLst>
                  <a:ext uri="{FF2B5EF4-FFF2-40B4-BE49-F238E27FC236}">
                    <a16:creationId xmlns:a16="http://schemas.microsoft.com/office/drawing/2014/main" id="{EE2FE0CC-FFF2-9D46-9E78-9050172521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9533" y="367050"/>
                <a:ext cx="471022" cy="194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Immagine 8">
                <a:extLst>
                  <a:ext uri="{FF2B5EF4-FFF2-40B4-BE49-F238E27FC236}">
                    <a16:creationId xmlns:a16="http://schemas.microsoft.com/office/drawing/2014/main" id="{80C389D5-4CD0-594F-9E4E-EA373F7367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49508" y="391986"/>
                <a:ext cx="448291" cy="14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Immagine 29">
                <a:extLst>
                  <a:ext uri="{FF2B5EF4-FFF2-40B4-BE49-F238E27FC236}">
                    <a16:creationId xmlns:a16="http://schemas.microsoft.com/office/drawing/2014/main" id="{D671BD42-6A47-064C-B897-9F47FDCCE8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8873" y="392031"/>
                <a:ext cx="682901" cy="144275"/>
              </a:xfrm>
              <a:prstGeom prst="rect">
                <a:avLst/>
              </a:prstGeom>
            </p:spPr>
          </p:pic>
        </p:grp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AB41CF82-21FA-244F-B808-3219FE56A9CA}"/>
                </a:ext>
              </a:extLst>
            </p:cNvPr>
            <p:cNvGrpSpPr/>
            <p:nvPr/>
          </p:nvGrpSpPr>
          <p:grpSpPr>
            <a:xfrm>
              <a:off x="8833836" y="1262636"/>
              <a:ext cx="1586525" cy="328780"/>
              <a:chOff x="3785506" y="768726"/>
              <a:chExt cx="1586525" cy="328780"/>
            </a:xfrm>
          </p:grpSpPr>
          <p:pic>
            <p:nvPicPr>
              <p:cNvPr id="19" name="Picture 58">
                <a:extLst>
                  <a:ext uri="{FF2B5EF4-FFF2-40B4-BE49-F238E27FC236}">
                    <a16:creationId xmlns:a16="http://schemas.microsoft.com/office/drawing/2014/main" id="{4D85FCAD-705C-5F4C-BB68-7B6AF0B7EF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5506" y="768726"/>
                <a:ext cx="864354" cy="32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Immagine 19">
                <a:extLst>
                  <a:ext uri="{FF2B5EF4-FFF2-40B4-BE49-F238E27FC236}">
                    <a16:creationId xmlns:a16="http://schemas.microsoft.com/office/drawing/2014/main" id="{11B4DF81-FD5A-964C-B2A9-AD351C7BDD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0227" y="768726"/>
                <a:ext cx="591804" cy="328780"/>
              </a:xfrm>
              <a:prstGeom prst="rect">
                <a:avLst/>
              </a:prstGeom>
            </p:spPr>
          </p:pic>
        </p:grpSp>
        <p:cxnSp>
          <p:nvCxnSpPr>
            <p:cNvPr id="17" name="Connettore 1 16">
              <a:extLst>
                <a:ext uri="{FF2B5EF4-FFF2-40B4-BE49-F238E27FC236}">
                  <a16:creationId xmlns:a16="http://schemas.microsoft.com/office/drawing/2014/main" id="{4AF517C5-A0FC-2540-9CB6-77632D25B53A}"/>
                </a:ext>
              </a:extLst>
            </p:cNvPr>
            <p:cNvCxnSpPr>
              <a:cxnSpLocks/>
            </p:cNvCxnSpPr>
            <p:nvPr/>
          </p:nvCxnSpPr>
          <p:spPr>
            <a:xfrm>
              <a:off x="8622506" y="1146288"/>
              <a:ext cx="0" cy="518100"/>
            </a:xfrm>
            <a:prstGeom prst="line">
              <a:avLst/>
            </a:prstGeom>
            <a:ln>
              <a:solidFill>
                <a:srgbClr val="396A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Immagine 46">
            <a:extLst>
              <a:ext uri="{FF2B5EF4-FFF2-40B4-BE49-F238E27FC236}">
                <a16:creationId xmlns:a16="http://schemas.microsoft.com/office/drawing/2014/main" id="{9F72D10F-8DBE-4BD6-8121-448340D5DA0B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0451946" y="1291073"/>
            <a:ext cx="1341236" cy="402371"/>
          </a:xfrm>
          <a:prstGeom prst="rect">
            <a:avLst/>
          </a:prstGeom>
        </p:spPr>
      </p:pic>
      <p:sp>
        <p:nvSpPr>
          <p:cNvPr id="91" name="Rectangle 23">
            <a:extLst>
              <a:ext uri="{FF2B5EF4-FFF2-40B4-BE49-F238E27FC236}">
                <a16:creationId xmlns:a16="http://schemas.microsoft.com/office/drawing/2014/main" id="{8EB9340F-73B1-4CAD-AF7B-753B65AD3329}"/>
              </a:ext>
            </a:extLst>
          </p:cNvPr>
          <p:cNvSpPr>
            <a:spLocks/>
          </p:cNvSpPr>
          <p:nvPr/>
        </p:nvSpPr>
        <p:spPr bwMode="auto">
          <a:xfrm>
            <a:off x="6868929" y="2532090"/>
            <a:ext cx="849476" cy="2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75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CROIX</a:t>
            </a:r>
            <a:endParaRPr lang="en-US" altLang="en-US" sz="750" dirty="0">
              <a:solidFill>
                <a:schemeClr val="bg1"/>
              </a:solidFill>
              <a:latin typeface="Gill Sans MT" panose="020B0502020104020203" pitchFamily="34" charset="77"/>
              <a:cs typeface="Arial" pitchFamily="34" charset="0"/>
              <a:sym typeface="Arial" pitchFamily="34" charset="0"/>
            </a:endParaRPr>
          </a:p>
        </p:txBody>
      </p:sp>
      <p:sp>
        <p:nvSpPr>
          <p:cNvPr id="92" name="Goccia 91">
            <a:extLst>
              <a:ext uri="{FF2B5EF4-FFF2-40B4-BE49-F238E27FC236}">
                <a16:creationId xmlns:a16="http://schemas.microsoft.com/office/drawing/2014/main" id="{F788CA2B-BE12-4483-B615-C50884DFB363}"/>
              </a:ext>
            </a:extLst>
          </p:cNvPr>
          <p:cNvSpPr/>
          <p:nvPr/>
        </p:nvSpPr>
        <p:spPr>
          <a:xfrm flipV="1">
            <a:off x="6741057" y="2609508"/>
            <a:ext cx="83518" cy="83518"/>
          </a:xfrm>
          <a:prstGeom prst="teardrop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1" name="Rectangle 23">
            <a:extLst>
              <a:ext uri="{FF2B5EF4-FFF2-40B4-BE49-F238E27FC236}">
                <a16:creationId xmlns:a16="http://schemas.microsoft.com/office/drawing/2014/main" id="{CB4C4EBF-C86D-4FAC-B199-3E3E8D4CDE47}"/>
              </a:ext>
            </a:extLst>
          </p:cNvPr>
          <p:cNvSpPr>
            <a:spLocks/>
          </p:cNvSpPr>
          <p:nvPr/>
        </p:nvSpPr>
        <p:spPr bwMode="auto">
          <a:xfrm>
            <a:off x="7058763" y="2852533"/>
            <a:ext cx="849476" cy="2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75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TRACY-LE-MONT</a:t>
            </a:r>
            <a:endParaRPr lang="en-US" altLang="en-US" sz="750" dirty="0">
              <a:solidFill>
                <a:schemeClr val="bg1"/>
              </a:solidFill>
              <a:latin typeface="Gill Sans MT" panose="020B0502020104020203" pitchFamily="34" charset="77"/>
              <a:cs typeface="Arial" pitchFamily="34" charset="0"/>
              <a:sym typeface="Arial" pitchFamily="34" charset="0"/>
            </a:endParaRPr>
          </a:p>
        </p:txBody>
      </p:sp>
      <p:sp>
        <p:nvSpPr>
          <p:cNvPr id="102" name="Goccia 101">
            <a:extLst>
              <a:ext uri="{FF2B5EF4-FFF2-40B4-BE49-F238E27FC236}">
                <a16:creationId xmlns:a16="http://schemas.microsoft.com/office/drawing/2014/main" id="{C978842E-C3D6-486D-8538-A562BBF93963}"/>
              </a:ext>
            </a:extLst>
          </p:cNvPr>
          <p:cNvSpPr/>
          <p:nvPr/>
        </p:nvSpPr>
        <p:spPr>
          <a:xfrm flipV="1">
            <a:off x="6914480" y="2936415"/>
            <a:ext cx="83518" cy="83518"/>
          </a:xfrm>
          <a:prstGeom prst="teardrop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Goccia 102">
            <a:extLst>
              <a:ext uri="{FF2B5EF4-FFF2-40B4-BE49-F238E27FC236}">
                <a16:creationId xmlns:a16="http://schemas.microsoft.com/office/drawing/2014/main" id="{531F15D9-CF2C-40F5-8F7C-F3F9DE92E62E}"/>
              </a:ext>
            </a:extLst>
          </p:cNvPr>
          <p:cNvSpPr/>
          <p:nvPr/>
        </p:nvSpPr>
        <p:spPr>
          <a:xfrm flipV="1">
            <a:off x="6821256" y="2936415"/>
            <a:ext cx="83518" cy="83518"/>
          </a:xfrm>
          <a:prstGeom prst="teardrop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4" name="Rectangle 23">
            <a:extLst>
              <a:ext uri="{FF2B5EF4-FFF2-40B4-BE49-F238E27FC236}">
                <a16:creationId xmlns:a16="http://schemas.microsoft.com/office/drawing/2014/main" id="{3DD22044-A926-4705-932D-A48EA2904BC2}"/>
              </a:ext>
            </a:extLst>
          </p:cNvPr>
          <p:cNvSpPr>
            <a:spLocks/>
          </p:cNvSpPr>
          <p:nvPr/>
        </p:nvSpPr>
        <p:spPr bwMode="auto">
          <a:xfrm>
            <a:off x="5935535" y="2873315"/>
            <a:ext cx="1078377" cy="2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75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FÉCAMP</a:t>
            </a:r>
            <a:endParaRPr lang="en-US" altLang="en-US" sz="750" dirty="0">
              <a:solidFill>
                <a:schemeClr val="bg1"/>
              </a:solidFill>
              <a:latin typeface="Gill Sans MT" panose="020B0502020104020203" pitchFamily="34" charset="77"/>
              <a:cs typeface="Arial" pitchFamily="34" charset="0"/>
              <a:sym typeface="Arial" pitchFamily="34" charset="0"/>
            </a:endParaRPr>
          </a:p>
        </p:txBody>
      </p:sp>
      <p:sp>
        <p:nvSpPr>
          <p:cNvPr id="109" name="Goccia 108">
            <a:extLst>
              <a:ext uri="{FF2B5EF4-FFF2-40B4-BE49-F238E27FC236}">
                <a16:creationId xmlns:a16="http://schemas.microsoft.com/office/drawing/2014/main" id="{C31CC895-36D9-4361-ADD9-5A7AA87BF2CC}"/>
              </a:ext>
            </a:extLst>
          </p:cNvPr>
          <p:cNvSpPr/>
          <p:nvPr/>
        </p:nvSpPr>
        <p:spPr>
          <a:xfrm flipV="1">
            <a:off x="6324497" y="2943443"/>
            <a:ext cx="83518" cy="83518"/>
          </a:xfrm>
          <a:prstGeom prst="teardrop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0" name="Rectangle 23">
            <a:extLst>
              <a:ext uri="{FF2B5EF4-FFF2-40B4-BE49-F238E27FC236}">
                <a16:creationId xmlns:a16="http://schemas.microsoft.com/office/drawing/2014/main" id="{156A9889-A575-4E05-BD89-4F9F84270606}"/>
              </a:ext>
            </a:extLst>
          </p:cNvPr>
          <p:cNvSpPr>
            <a:spLocks/>
          </p:cNvSpPr>
          <p:nvPr/>
        </p:nvSpPr>
        <p:spPr bwMode="auto">
          <a:xfrm>
            <a:off x="6282249" y="3563968"/>
            <a:ext cx="553320" cy="2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75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RORTHAIS</a:t>
            </a:r>
            <a:endParaRPr lang="en-US" altLang="en-US" sz="750" dirty="0">
              <a:solidFill>
                <a:schemeClr val="bg1"/>
              </a:solidFill>
              <a:latin typeface="Gill Sans MT" panose="020B0502020104020203" pitchFamily="34" charset="77"/>
              <a:cs typeface="Arial" pitchFamily="34" charset="0"/>
              <a:sym typeface="Arial" pitchFamily="34" charset="0"/>
            </a:endParaRPr>
          </a:p>
        </p:txBody>
      </p:sp>
      <p:sp>
        <p:nvSpPr>
          <p:cNvPr id="111" name="Rectangle 23">
            <a:extLst>
              <a:ext uri="{FF2B5EF4-FFF2-40B4-BE49-F238E27FC236}">
                <a16:creationId xmlns:a16="http://schemas.microsoft.com/office/drawing/2014/main" id="{BB5472FD-C8DF-4320-8BEE-EEA3C104EB25}"/>
              </a:ext>
            </a:extLst>
          </p:cNvPr>
          <p:cNvSpPr>
            <a:spLocks/>
          </p:cNvSpPr>
          <p:nvPr/>
        </p:nvSpPr>
        <p:spPr bwMode="auto">
          <a:xfrm>
            <a:off x="6169235" y="3782072"/>
            <a:ext cx="849476" cy="2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75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COEX</a:t>
            </a:r>
            <a:endParaRPr lang="en-US" altLang="en-US" sz="750" dirty="0">
              <a:solidFill>
                <a:schemeClr val="bg1"/>
              </a:solidFill>
              <a:latin typeface="Gill Sans MT" panose="020B0502020104020203" pitchFamily="34" charset="77"/>
              <a:cs typeface="Arial" pitchFamily="34" charset="0"/>
              <a:sym typeface="Arial" pitchFamily="34" charset="0"/>
            </a:endParaRPr>
          </a:p>
        </p:txBody>
      </p:sp>
      <p:sp>
        <p:nvSpPr>
          <p:cNvPr id="115" name="Goccia 114">
            <a:extLst>
              <a:ext uri="{FF2B5EF4-FFF2-40B4-BE49-F238E27FC236}">
                <a16:creationId xmlns:a16="http://schemas.microsoft.com/office/drawing/2014/main" id="{B9D2F4FB-C61E-48C8-B82A-7A5B4DC76F46}"/>
              </a:ext>
            </a:extLst>
          </p:cNvPr>
          <p:cNvSpPr/>
          <p:nvPr/>
        </p:nvSpPr>
        <p:spPr>
          <a:xfrm flipV="1">
            <a:off x="6169235" y="3644739"/>
            <a:ext cx="83518" cy="83518"/>
          </a:xfrm>
          <a:prstGeom prst="teardrop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3" name="Goccia 132">
            <a:extLst>
              <a:ext uri="{FF2B5EF4-FFF2-40B4-BE49-F238E27FC236}">
                <a16:creationId xmlns:a16="http://schemas.microsoft.com/office/drawing/2014/main" id="{BD703430-837A-4B84-A83A-41BC56E04838}"/>
              </a:ext>
            </a:extLst>
          </p:cNvPr>
          <p:cNvSpPr/>
          <p:nvPr/>
        </p:nvSpPr>
        <p:spPr>
          <a:xfrm flipV="1">
            <a:off x="6041363" y="3859490"/>
            <a:ext cx="83518" cy="83518"/>
          </a:xfrm>
          <a:prstGeom prst="teardrop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4" name="Rectangle 23">
            <a:extLst>
              <a:ext uri="{FF2B5EF4-FFF2-40B4-BE49-F238E27FC236}">
                <a16:creationId xmlns:a16="http://schemas.microsoft.com/office/drawing/2014/main" id="{6DBF1E87-9416-484E-A5ED-F17E0BA28EB9}"/>
              </a:ext>
            </a:extLst>
          </p:cNvPr>
          <p:cNvSpPr>
            <a:spLocks/>
          </p:cNvSpPr>
          <p:nvPr/>
        </p:nvSpPr>
        <p:spPr bwMode="auto">
          <a:xfrm>
            <a:off x="7108826" y="3952594"/>
            <a:ext cx="1078377" cy="2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75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GARCHIZY</a:t>
            </a:r>
            <a:endParaRPr lang="en-US" altLang="en-US" sz="750" dirty="0">
              <a:solidFill>
                <a:schemeClr val="bg1"/>
              </a:solidFill>
              <a:latin typeface="Gill Sans MT" panose="020B0502020104020203" pitchFamily="34" charset="77"/>
              <a:cs typeface="Arial" pitchFamily="34" charset="0"/>
              <a:sym typeface="Arial" pitchFamily="34" charset="0"/>
            </a:endParaRPr>
          </a:p>
        </p:txBody>
      </p:sp>
      <p:sp>
        <p:nvSpPr>
          <p:cNvPr id="135" name="Goccia 134">
            <a:extLst>
              <a:ext uri="{FF2B5EF4-FFF2-40B4-BE49-F238E27FC236}">
                <a16:creationId xmlns:a16="http://schemas.microsoft.com/office/drawing/2014/main" id="{433FA8A1-7535-4A43-AE4C-C72B06BD5F30}"/>
              </a:ext>
            </a:extLst>
          </p:cNvPr>
          <p:cNvSpPr/>
          <p:nvPr/>
        </p:nvSpPr>
        <p:spPr>
          <a:xfrm flipV="1">
            <a:off x="6979581" y="4029854"/>
            <a:ext cx="83518" cy="83518"/>
          </a:xfrm>
          <a:prstGeom prst="teardrop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0" name="Rectangle 23">
            <a:extLst>
              <a:ext uri="{FF2B5EF4-FFF2-40B4-BE49-F238E27FC236}">
                <a16:creationId xmlns:a16="http://schemas.microsoft.com/office/drawing/2014/main" id="{6F1BDB9A-0457-4A06-B1C8-3ECDF7651AE4}"/>
              </a:ext>
            </a:extLst>
          </p:cNvPr>
          <p:cNvSpPr>
            <a:spLocks/>
          </p:cNvSpPr>
          <p:nvPr/>
        </p:nvSpPr>
        <p:spPr bwMode="auto">
          <a:xfrm>
            <a:off x="6927734" y="4130511"/>
            <a:ext cx="915380" cy="21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75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BOURBON-LANCY</a:t>
            </a:r>
            <a:endParaRPr lang="en-US" altLang="en-US" sz="750" dirty="0">
              <a:solidFill>
                <a:schemeClr val="bg1"/>
              </a:solidFill>
              <a:latin typeface="Gill Sans MT" panose="020B0502020104020203" pitchFamily="34" charset="77"/>
              <a:cs typeface="Arial" pitchFamily="34" charset="0"/>
              <a:sym typeface="Arial" pitchFamily="34" charset="0"/>
            </a:endParaRPr>
          </a:p>
        </p:txBody>
      </p:sp>
      <p:sp>
        <p:nvSpPr>
          <p:cNvPr id="141" name="Goccia 140">
            <a:extLst>
              <a:ext uri="{FF2B5EF4-FFF2-40B4-BE49-F238E27FC236}">
                <a16:creationId xmlns:a16="http://schemas.microsoft.com/office/drawing/2014/main" id="{7A552695-7BBB-4022-A5C7-D92794C71EC4}"/>
              </a:ext>
            </a:extLst>
          </p:cNvPr>
          <p:cNvSpPr/>
          <p:nvPr/>
        </p:nvSpPr>
        <p:spPr>
          <a:xfrm flipV="1">
            <a:off x="6809543" y="4197851"/>
            <a:ext cx="83518" cy="83518"/>
          </a:xfrm>
          <a:prstGeom prst="teardrop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2" name="Rectangle 23">
            <a:extLst>
              <a:ext uri="{FF2B5EF4-FFF2-40B4-BE49-F238E27FC236}">
                <a16:creationId xmlns:a16="http://schemas.microsoft.com/office/drawing/2014/main" id="{F2DE2C16-7827-4671-B48D-2401E422466E}"/>
              </a:ext>
            </a:extLst>
          </p:cNvPr>
          <p:cNvSpPr>
            <a:spLocks/>
          </p:cNvSpPr>
          <p:nvPr/>
        </p:nvSpPr>
        <p:spPr bwMode="auto">
          <a:xfrm>
            <a:off x="7063099" y="4571818"/>
            <a:ext cx="553320" cy="2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75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ANNONAY</a:t>
            </a:r>
            <a:endParaRPr lang="en-US" altLang="en-US" sz="750" dirty="0">
              <a:solidFill>
                <a:schemeClr val="bg1"/>
              </a:solidFill>
              <a:latin typeface="Gill Sans MT" panose="020B0502020104020203" pitchFamily="34" charset="77"/>
              <a:cs typeface="Arial" pitchFamily="34" charset="0"/>
              <a:sym typeface="Arial" pitchFamily="34" charset="0"/>
            </a:endParaRPr>
          </a:p>
        </p:txBody>
      </p:sp>
      <p:pic>
        <p:nvPicPr>
          <p:cNvPr id="143" name="Immagine 142">
            <a:extLst>
              <a:ext uri="{FF2B5EF4-FFF2-40B4-BE49-F238E27FC236}">
                <a16:creationId xmlns:a16="http://schemas.microsoft.com/office/drawing/2014/main" id="{A551E905-F539-4BCE-B597-C5EDD3FB41A7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927899" y="4641445"/>
            <a:ext cx="85351" cy="85351"/>
          </a:xfrm>
          <a:prstGeom prst="rect">
            <a:avLst/>
          </a:prstGeom>
        </p:spPr>
      </p:pic>
      <p:pic>
        <p:nvPicPr>
          <p:cNvPr id="144" name="Immagine 143">
            <a:extLst>
              <a:ext uri="{FF2B5EF4-FFF2-40B4-BE49-F238E27FC236}">
                <a16:creationId xmlns:a16="http://schemas.microsoft.com/office/drawing/2014/main" id="{30B739C0-40B9-4934-A9DE-FF7003AE5FEB}"/>
              </a:ext>
            </a:extLst>
          </p:cNvPr>
          <p:cNvPicPr>
            <a:picLocks noChangeAspect="1"/>
          </p:cNvPicPr>
          <p:nvPr/>
        </p:nvPicPr>
        <p:blipFill>
          <a:blip r:embed="rId38">
            <a:biLevel thresh="75000"/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501" y="4144369"/>
            <a:ext cx="144000" cy="173854"/>
          </a:xfrm>
          <a:prstGeom prst="rect">
            <a:avLst/>
          </a:prstGeom>
        </p:spPr>
      </p:pic>
      <p:pic>
        <p:nvPicPr>
          <p:cNvPr id="145" name="Immagine 144">
            <a:extLst>
              <a:ext uri="{FF2B5EF4-FFF2-40B4-BE49-F238E27FC236}">
                <a16:creationId xmlns:a16="http://schemas.microsoft.com/office/drawing/2014/main" id="{97CCF7D5-6B02-42C1-9C5A-BFC9D4E0366A}"/>
              </a:ext>
            </a:extLst>
          </p:cNvPr>
          <p:cNvPicPr>
            <a:picLocks noChangeAspect="1"/>
          </p:cNvPicPr>
          <p:nvPr/>
        </p:nvPicPr>
        <p:blipFill>
          <a:blip r:embed="rId38">
            <a:biLevel thresh="75000"/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520" y="4576364"/>
            <a:ext cx="144000" cy="173854"/>
          </a:xfrm>
          <a:prstGeom prst="rect">
            <a:avLst/>
          </a:prstGeom>
        </p:spPr>
      </p:pic>
      <p:pic>
        <p:nvPicPr>
          <p:cNvPr id="146" name="Immagine 145">
            <a:extLst>
              <a:ext uri="{FF2B5EF4-FFF2-40B4-BE49-F238E27FC236}">
                <a16:creationId xmlns:a16="http://schemas.microsoft.com/office/drawing/2014/main" id="{DB25267A-7E37-4019-8DF7-FD0D87FA7A8E}"/>
              </a:ext>
            </a:extLst>
          </p:cNvPr>
          <p:cNvPicPr>
            <a:picLocks noChangeAspect="1"/>
          </p:cNvPicPr>
          <p:nvPr/>
        </p:nvPicPr>
        <p:blipFill>
          <a:blip r:embed="rId38">
            <a:biLevel thresh="75000"/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331" y="4363300"/>
            <a:ext cx="144000" cy="173854"/>
          </a:xfrm>
          <a:prstGeom prst="rect">
            <a:avLst/>
          </a:prstGeom>
        </p:spPr>
      </p:pic>
      <p:pic>
        <p:nvPicPr>
          <p:cNvPr id="147" name="Immagine 146">
            <a:extLst>
              <a:ext uri="{FF2B5EF4-FFF2-40B4-BE49-F238E27FC236}">
                <a16:creationId xmlns:a16="http://schemas.microsoft.com/office/drawing/2014/main" id="{C9CFA319-297D-4480-BB6C-7129379A7F7C}"/>
              </a:ext>
            </a:extLst>
          </p:cNvPr>
          <p:cNvPicPr>
            <a:picLocks noChangeAspect="1"/>
          </p:cNvPicPr>
          <p:nvPr/>
        </p:nvPicPr>
        <p:blipFill>
          <a:blip r:embed="rId38">
            <a:biLevel thresh="75000"/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035" y="3577333"/>
            <a:ext cx="144000" cy="173854"/>
          </a:xfrm>
          <a:prstGeom prst="rect">
            <a:avLst/>
          </a:prstGeom>
        </p:spPr>
      </p:pic>
      <p:pic>
        <p:nvPicPr>
          <p:cNvPr id="148" name="Immagine 147">
            <a:extLst>
              <a:ext uri="{FF2B5EF4-FFF2-40B4-BE49-F238E27FC236}">
                <a16:creationId xmlns:a16="http://schemas.microsoft.com/office/drawing/2014/main" id="{F4AD0CFC-9304-49FA-8A32-1CFD2C5DB5EC}"/>
              </a:ext>
            </a:extLst>
          </p:cNvPr>
          <p:cNvPicPr>
            <a:picLocks noChangeAspect="1"/>
          </p:cNvPicPr>
          <p:nvPr/>
        </p:nvPicPr>
        <p:blipFill>
          <a:blip r:embed="rId38">
            <a:biLevel thresh="75000"/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75" y="3806867"/>
            <a:ext cx="144000" cy="173854"/>
          </a:xfrm>
          <a:prstGeom prst="rect">
            <a:avLst/>
          </a:prstGeom>
        </p:spPr>
      </p:pic>
      <p:sp>
        <p:nvSpPr>
          <p:cNvPr id="149" name="Rectangle 23">
            <a:extLst>
              <a:ext uri="{FF2B5EF4-FFF2-40B4-BE49-F238E27FC236}">
                <a16:creationId xmlns:a16="http://schemas.microsoft.com/office/drawing/2014/main" id="{71BFC38B-9DFE-4641-AA25-6D6E1B6E338F}"/>
              </a:ext>
            </a:extLst>
          </p:cNvPr>
          <p:cNvSpPr>
            <a:spLocks/>
          </p:cNvSpPr>
          <p:nvPr/>
        </p:nvSpPr>
        <p:spPr bwMode="auto">
          <a:xfrm>
            <a:off x="7143807" y="4337669"/>
            <a:ext cx="553320" cy="2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75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VÉNISSIEUX</a:t>
            </a:r>
            <a:endParaRPr lang="en-US" altLang="en-US" sz="750" dirty="0">
              <a:solidFill>
                <a:schemeClr val="bg1"/>
              </a:solidFill>
              <a:latin typeface="Gill Sans MT" panose="020B0502020104020203" pitchFamily="34" charset="77"/>
              <a:cs typeface="Arial" pitchFamily="34" charset="0"/>
              <a:sym typeface="Arial" pitchFamily="34" charset="0"/>
            </a:endParaRPr>
          </a:p>
        </p:txBody>
      </p:sp>
      <p:sp>
        <p:nvSpPr>
          <p:cNvPr id="132" name="TextBox 29">
            <a:extLst>
              <a:ext uri="{FF2B5EF4-FFF2-40B4-BE49-F238E27FC236}">
                <a16:creationId xmlns:a16="http://schemas.microsoft.com/office/drawing/2014/main" id="{A8BE081F-E7AF-4F8D-8877-6E11D5A63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272" y="2263309"/>
            <a:ext cx="23951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1600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TRACTORS,</a:t>
            </a:r>
          </a:p>
          <a:p>
            <a:pPr>
              <a:buSzPct val="100000"/>
            </a:pPr>
            <a:r>
              <a:rPr lang="en-US" altLang="en-US" sz="1600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GRAPE HARVESTERS</a:t>
            </a:r>
          </a:p>
        </p:txBody>
      </p:sp>
      <p:sp>
        <p:nvSpPr>
          <p:cNvPr id="150" name="TextBox 29">
            <a:extLst>
              <a:ext uri="{FF2B5EF4-FFF2-40B4-BE49-F238E27FC236}">
                <a16:creationId xmlns:a16="http://schemas.microsoft.com/office/drawing/2014/main" id="{F36908BF-5300-4657-B73C-E7F25002F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502" y="3765039"/>
            <a:ext cx="2262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1600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TRUCKS, </a:t>
            </a:r>
          </a:p>
          <a:p>
            <a:pPr>
              <a:buSzPct val="100000"/>
            </a:pPr>
            <a:r>
              <a:rPr lang="en-US" altLang="en-US" sz="1600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MEDIUM SEGMENTS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1C3E40D-CD76-482D-8E0C-28B71C8DE21B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200" y="241200"/>
            <a:ext cx="950400" cy="672392"/>
          </a:xfrm>
          <a:prstGeom prst="rect">
            <a:avLst/>
          </a:prstGeom>
        </p:spPr>
      </p:pic>
      <p:sp>
        <p:nvSpPr>
          <p:cNvPr id="151" name="TextBox 29">
            <a:extLst>
              <a:ext uri="{FF2B5EF4-FFF2-40B4-BE49-F238E27FC236}">
                <a16:creationId xmlns:a16="http://schemas.microsoft.com/office/drawing/2014/main" id="{1A39AEFF-89B2-4F1A-841A-3D65B6401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915" y="5676803"/>
            <a:ext cx="23292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1600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ENGINES /  YEAR</a:t>
            </a:r>
          </a:p>
        </p:txBody>
      </p:sp>
      <p:sp>
        <p:nvSpPr>
          <p:cNvPr id="152" name="Rectangle 7">
            <a:extLst>
              <a:ext uri="{FF2B5EF4-FFF2-40B4-BE49-F238E27FC236}">
                <a16:creationId xmlns:a16="http://schemas.microsoft.com/office/drawing/2014/main" id="{8767D424-D1D5-482B-96BE-7290FCE775AE}"/>
              </a:ext>
            </a:extLst>
          </p:cNvPr>
          <p:cNvSpPr>
            <a:spLocks/>
          </p:cNvSpPr>
          <p:nvPr/>
        </p:nvSpPr>
        <p:spPr bwMode="auto">
          <a:xfrm>
            <a:off x="9883566" y="5870016"/>
            <a:ext cx="3716751" cy="96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lvl="3">
              <a:lnSpc>
                <a:spcPts val="1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75000"/>
              <a:defRPr/>
            </a:pPr>
            <a:r>
              <a:rPr lang="en-US" sz="900" dirty="0">
                <a:solidFill>
                  <a:srgbClr val="C6DDE1"/>
                </a:solidFill>
                <a:latin typeface="Gill Sans MT" panose="020B0502020104020203" pitchFamily="34" charset="77"/>
                <a:sym typeface="Lucida Grande" charset="0"/>
              </a:rPr>
              <a:t>Manufacturing site </a:t>
            </a:r>
          </a:p>
          <a:p>
            <a:pPr marL="0" lvl="3">
              <a:lnSpc>
                <a:spcPts val="1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75000"/>
              <a:defRPr/>
            </a:pPr>
            <a:r>
              <a:rPr lang="en-US" sz="900" dirty="0">
                <a:solidFill>
                  <a:srgbClr val="C6DDE1"/>
                </a:solidFill>
                <a:latin typeface="Gill Sans MT" panose="020B0502020104020203" pitchFamily="34" charset="77"/>
                <a:sym typeface="Lucida Grande" charset="0"/>
              </a:rPr>
              <a:t>R&amp;D Center</a:t>
            </a:r>
          </a:p>
          <a:p>
            <a:pPr marL="0" lvl="3">
              <a:lnSpc>
                <a:spcPts val="1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75000"/>
              <a:defRPr/>
            </a:pPr>
            <a:r>
              <a:rPr lang="en-US" sz="900" dirty="0">
                <a:solidFill>
                  <a:srgbClr val="C6DDE1"/>
                </a:solidFill>
                <a:latin typeface="Gill Sans MT" panose="020B0502020104020203" pitchFamily="34" charset="77"/>
                <a:sym typeface="Lucida Grande" charset="0"/>
              </a:rPr>
              <a:t>Facts and figures as of Dec. 31, 2018</a:t>
            </a:r>
          </a:p>
        </p:txBody>
      </p:sp>
      <p:sp>
        <p:nvSpPr>
          <p:cNvPr id="153" name="Goccia 152">
            <a:extLst>
              <a:ext uri="{FF2B5EF4-FFF2-40B4-BE49-F238E27FC236}">
                <a16:creationId xmlns:a16="http://schemas.microsoft.com/office/drawing/2014/main" id="{131FE02A-080E-40E0-A118-DE73EA8C9EB0}"/>
              </a:ext>
            </a:extLst>
          </p:cNvPr>
          <p:cNvSpPr/>
          <p:nvPr/>
        </p:nvSpPr>
        <p:spPr>
          <a:xfrm flipV="1">
            <a:off x="9711780" y="5864009"/>
            <a:ext cx="83518" cy="83518"/>
          </a:xfrm>
          <a:prstGeom prst="teardrop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pic>
        <p:nvPicPr>
          <p:cNvPr id="154" name="Immagine 153">
            <a:extLst>
              <a:ext uri="{FF2B5EF4-FFF2-40B4-BE49-F238E27FC236}">
                <a16:creationId xmlns:a16="http://schemas.microsoft.com/office/drawing/2014/main" id="{E69F9481-3539-426B-8CE9-6EC7F356F75E}"/>
              </a:ext>
            </a:extLst>
          </p:cNvPr>
          <p:cNvPicPr>
            <a:picLocks noChangeAspect="1"/>
          </p:cNvPicPr>
          <p:nvPr/>
        </p:nvPicPr>
        <p:blipFill>
          <a:blip r:embed="rId38">
            <a:biLevel thresh="75000"/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854" y="6026159"/>
            <a:ext cx="144000" cy="17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25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magine 55">
            <a:extLst>
              <a:ext uri="{FF2B5EF4-FFF2-40B4-BE49-F238E27FC236}">
                <a16:creationId xmlns:a16="http://schemas.microsoft.com/office/drawing/2014/main" id="{E5BC52CA-40B8-4119-98E1-57502BF02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1" y="0"/>
            <a:ext cx="12192000" cy="6875362"/>
          </a:xfrm>
          <a:prstGeom prst="rect">
            <a:avLst/>
          </a:prstGeom>
        </p:spPr>
      </p:pic>
      <p:pic>
        <p:nvPicPr>
          <p:cNvPr id="51" name="Immagine 50">
            <a:extLst>
              <a:ext uri="{FF2B5EF4-FFF2-40B4-BE49-F238E27FC236}">
                <a16:creationId xmlns:a16="http://schemas.microsoft.com/office/drawing/2014/main" id="{99A63F88-880B-4275-8CEF-90A358CDA02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072" y="2677624"/>
            <a:ext cx="6213938" cy="5498256"/>
          </a:xfrm>
          <a:prstGeom prst="rect">
            <a:avLst/>
          </a:prstGeom>
        </p:spPr>
      </p:pic>
      <p:grpSp>
        <p:nvGrpSpPr>
          <p:cNvPr id="119" name="Group 6">
            <a:extLst>
              <a:ext uri="{FF2B5EF4-FFF2-40B4-BE49-F238E27FC236}">
                <a16:creationId xmlns:a16="http://schemas.microsoft.com/office/drawing/2014/main" id="{C3BDDDDE-B143-FB4F-A06C-B84A82D6F6DE}"/>
              </a:ext>
            </a:extLst>
          </p:cNvPr>
          <p:cNvGrpSpPr>
            <a:grpSpLocks/>
          </p:cNvGrpSpPr>
          <p:nvPr/>
        </p:nvGrpSpPr>
        <p:grpSpPr bwMode="auto">
          <a:xfrm>
            <a:off x="5090627" y="2336622"/>
            <a:ext cx="217488" cy="538162"/>
            <a:chOff x="0" y="0"/>
            <a:chExt cx="216409" cy="538072"/>
          </a:xfrm>
        </p:grpSpPr>
        <p:sp>
          <p:nvSpPr>
            <p:cNvPr id="120" name="AutoShape 7">
              <a:extLst>
                <a:ext uri="{FF2B5EF4-FFF2-40B4-BE49-F238E27FC236}">
                  <a16:creationId xmlns:a16="http://schemas.microsoft.com/office/drawing/2014/main" id="{84370861-271D-2145-9DAC-538393599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9" y="0"/>
              <a:ext cx="208510" cy="219038"/>
            </a:xfrm>
            <a:custGeom>
              <a:avLst/>
              <a:gdLst>
                <a:gd name="T0" fmla="*/ 104255 w 21600"/>
                <a:gd name="T1" fmla="*/ 109519 h 21600"/>
                <a:gd name="T2" fmla="*/ 104255 w 21600"/>
                <a:gd name="T3" fmla="*/ 109519 h 21600"/>
                <a:gd name="T4" fmla="*/ 104255 w 21600"/>
                <a:gd name="T5" fmla="*/ 109519 h 21600"/>
                <a:gd name="T6" fmla="*/ 104255 w 21600"/>
                <a:gd name="T7" fmla="*/ 1095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2540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it-IT"/>
            </a:p>
          </p:txBody>
        </p:sp>
        <p:sp>
          <p:nvSpPr>
            <p:cNvPr id="121" name="Line 8">
              <a:extLst>
                <a:ext uri="{FF2B5EF4-FFF2-40B4-BE49-F238E27FC236}">
                  <a16:creationId xmlns:a16="http://schemas.microsoft.com/office/drawing/2014/main" id="{C1309033-CDBB-654F-AEE7-F8BF2A324D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3966"/>
              <a:ext cx="0" cy="484106"/>
            </a:xfrm>
            <a:prstGeom prst="line">
              <a:avLst/>
            </a:prstGeom>
            <a:noFill/>
            <a:ln w="635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algn="ctr" eaLnBrk="1">
                <a:defRPr/>
              </a:pPr>
              <a:endParaRPr lang="x-none" altLang="x-none"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grpSp>
        <p:nvGrpSpPr>
          <p:cNvPr id="123" name="Group 12">
            <a:extLst>
              <a:ext uri="{FF2B5EF4-FFF2-40B4-BE49-F238E27FC236}">
                <a16:creationId xmlns:a16="http://schemas.microsoft.com/office/drawing/2014/main" id="{C988B350-DB37-1C4A-8736-5EE92BC4568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22512" y="2341607"/>
            <a:ext cx="215900" cy="538162"/>
            <a:chOff x="0" y="0"/>
            <a:chExt cx="216409" cy="538072"/>
          </a:xfrm>
        </p:grpSpPr>
        <p:sp>
          <p:nvSpPr>
            <p:cNvPr id="124" name="AutoShape 13">
              <a:extLst>
                <a:ext uri="{FF2B5EF4-FFF2-40B4-BE49-F238E27FC236}">
                  <a16:creationId xmlns:a16="http://schemas.microsoft.com/office/drawing/2014/main" id="{C29F40D6-5ED9-4445-A5A5-079BCD351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6" y="0"/>
              <a:ext cx="208453" cy="219038"/>
            </a:xfrm>
            <a:custGeom>
              <a:avLst/>
              <a:gdLst>
                <a:gd name="T0" fmla="*/ 104227 w 21600"/>
                <a:gd name="T1" fmla="*/ 109519 h 21600"/>
                <a:gd name="T2" fmla="*/ 104227 w 21600"/>
                <a:gd name="T3" fmla="*/ 109519 h 21600"/>
                <a:gd name="T4" fmla="*/ 104227 w 21600"/>
                <a:gd name="T5" fmla="*/ 109519 h 21600"/>
                <a:gd name="T6" fmla="*/ 104227 w 21600"/>
                <a:gd name="T7" fmla="*/ 1095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2540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it-IT"/>
            </a:p>
          </p:txBody>
        </p:sp>
        <p:sp>
          <p:nvSpPr>
            <p:cNvPr id="125" name="Line 14">
              <a:extLst>
                <a:ext uri="{FF2B5EF4-FFF2-40B4-BE49-F238E27FC236}">
                  <a16:creationId xmlns:a16="http://schemas.microsoft.com/office/drawing/2014/main" id="{4E6C6390-3C73-074F-85A3-2872183E7C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3966"/>
              <a:ext cx="0" cy="484106"/>
            </a:xfrm>
            <a:prstGeom prst="line">
              <a:avLst/>
            </a:prstGeom>
            <a:noFill/>
            <a:ln w="635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algn="ctr" eaLnBrk="1">
                <a:defRPr/>
              </a:pPr>
              <a:endParaRPr lang="x-none" altLang="x-none"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grpSp>
        <p:nvGrpSpPr>
          <p:cNvPr id="126" name="Group 9">
            <a:extLst>
              <a:ext uri="{FF2B5EF4-FFF2-40B4-BE49-F238E27FC236}">
                <a16:creationId xmlns:a16="http://schemas.microsoft.com/office/drawing/2014/main" id="{A0D3ADF9-D79B-AB42-9636-A905A28A27D6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5086161" y="4996539"/>
            <a:ext cx="217488" cy="538163"/>
            <a:chOff x="0" y="0"/>
            <a:chExt cx="216409" cy="538072"/>
          </a:xfrm>
        </p:grpSpPr>
        <p:sp>
          <p:nvSpPr>
            <p:cNvPr id="127" name="AutoShape 10">
              <a:extLst>
                <a:ext uri="{FF2B5EF4-FFF2-40B4-BE49-F238E27FC236}">
                  <a16:creationId xmlns:a16="http://schemas.microsoft.com/office/drawing/2014/main" id="{803A0004-72C1-E542-BF24-4E9A39294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9" y="-1587"/>
              <a:ext cx="208510" cy="219038"/>
            </a:xfrm>
            <a:custGeom>
              <a:avLst/>
              <a:gdLst>
                <a:gd name="T0" fmla="*/ 104255 w 21600"/>
                <a:gd name="T1" fmla="*/ 109519 h 21600"/>
                <a:gd name="T2" fmla="*/ 104255 w 21600"/>
                <a:gd name="T3" fmla="*/ 109519 h 21600"/>
                <a:gd name="T4" fmla="*/ 104255 w 21600"/>
                <a:gd name="T5" fmla="*/ 109519 h 21600"/>
                <a:gd name="T6" fmla="*/ 104255 w 21600"/>
                <a:gd name="T7" fmla="*/ 1095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2540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it-IT"/>
            </a:p>
          </p:txBody>
        </p:sp>
        <p:sp>
          <p:nvSpPr>
            <p:cNvPr id="128" name="Line 11">
              <a:extLst>
                <a:ext uri="{FF2B5EF4-FFF2-40B4-BE49-F238E27FC236}">
                  <a16:creationId xmlns:a16="http://schemas.microsoft.com/office/drawing/2014/main" id="{819EBDFB-4B2C-8A4F-80A1-2288C76E60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0" y="55554"/>
              <a:ext cx="0" cy="484105"/>
            </a:xfrm>
            <a:prstGeom prst="line">
              <a:avLst/>
            </a:prstGeom>
            <a:noFill/>
            <a:ln w="635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algn="ctr" eaLnBrk="1">
                <a:defRPr/>
              </a:pPr>
              <a:endParaRPr lang="x-none" altLang="x-none"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grpSp>
        <p:nvGrpSpPr>
          <p:cNvPr id="129" name="Group 15">
            <a:extLst>
              <a:ext uri="{FF2B5EF4-FFF2-40B4-BE49-F238E27FC236}">
                <a16:creationId xmlns:a16="http://schemas.microsoft.com/office/drawing/2014/main" id="{11F7D543-39CA-0549-8F33-34894810EF4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128089" y="4989770"/>
            <a:ext cx="215900" cy="538163"/>
            <a:chOff x="0" y="0"/>
            <a:chExt cx="216409" cy="538072"/>
          </a:xfrm>
        </p:grpSpPr>
        <p:sp>
          <p:nvSpPr>
            <p:cNvPr id="130" name="AutoShape 16">
              <a:extLst>
                <a:ext uri="{FF2B5EF4-FFF2-40B4-BE49-F238E27FC236}">
                  <a16:creationId xmlns:a16="http://schemas.microsoft.com/office/drawing/2014/main" id="{772DE4D4-E42E-8543-BC88-D84CC1BAE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8" y="0"/>
              <a:ext cx="208453" cy="219038"/>
            </a:xfrm>
            <a:custGeom>
              <a:avLst/>
              <a:gdLst>
                <a:gd name="T0" fmla="*/ 104227 w 21600"/>
                <a:gd name="T1" fmla="*/ 109519 h 21600"/>
                <a:gd name="T2" fmla="*/ 104227 w 21600"/>
                <a:gd name="T3" fmla="*/ 109519 h 21600"/>
                <a:gd name="T4" fmla="*/ 104227 w 21600"/>
                <a:gd name="T5" fmla="*/ 109519 h 21600"/>
                <a:gd name="T6" fmla="*/ 104227 w 21600"/>
                <a:gd name="T7" fmla="*/ 1095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2540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it-IT"/>
            </a:p>
          </p:txBody>
        </p:sp>
        <p:sp>
          <p:nvSpPr>
            <p:cNvPr id="131" name="Line 17">
              <a:extLst>
                <a:ext uri="{FF2B5EF4-FFF2-40B4-BE49-F238E27FC236}">
                  <a16:creationId xmlns:a16="http://schemas.microsoft.com/office/drawing/2014/main" id="{2669EF12-8E53-844F-9ECE-DA2BD20C6A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2" y="55554"/>
              <a:ext cx="0" cy="484105"/>
            </a:xfrm>
            <a:prstGeom prst="line">
              <a:avLst/>
            </a:prstGeom>
            <a:noFill/>
            <a:ln w="635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algn="ctr" eaLnBrk="1">
                <a:defRPr/>
              </a:pPr>
              <a:endParaRPr lang="x-none" altLang="x-none"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sp>
        <p:nvSpPr>
          <p:cNvPr id="5" name="Rectangle 8">
            <a:extLst>
              <a:ext uri="{FF2B5EF4-FFF2-40B4-BE49-F238E27FC236}">
                <a16:creationId xmlns:a16="http://schemas.microsoft.com/office/drawing/2014/main" id="{92FE788E-1D2E-D641-A001-4DDF58ACA78C}"/>
              </a:ext>
            </a:extLst>
          </p:cNvPr>
          <p:cNvSpPr>
            <a:spLocks/>
          </p:cNvSpPr>
          <p:nvPr/>
        </p:nvSpPr>
        <p:spPr bwMode="auto">
          <a:xfrm>
            <a:off x="1178234" y="265439"/>
            <a:ext cx="4404072" cy="28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45719" tIns="45719" rIns="45719" bIns="45719">
            <a:spAutoFit/>
          </a:bodyPr>
          <a:lstStyle/>
          <a:p>
            <a:pPr eaLnBrk="1">
              <a:lnSpc>
                <a:spcPts val="1400"/>
              </a:lnSpc>
              <a:defRPr/>
            </a:pPr>
            <a:r>
              <a:rPr lang="it-IT" altLang="x-none" sz="2000" b="1" spc="-30" dirty="0">
                <a:solidFill>
                  <a:schemeClr val="bg1"/>
                </a:solidFill>
                <a:latin typeface="Gill Sans MT" panose="020B0502020104020203" pitchFamily="34" charset="77"/>
                <a:ea typeface="Gill Sans MT" charset="0"/>
                <a:cs typeface="Gill Sans MT" charset="0"/>
                <a:sym typeface="Gill Sans MT" charset="0"/>
              </a:rPr>
              <a:t>GERMANY:  A KEY MARKET</a:t>
            </a:r>
            <a:endParaRPr lang="x-none" altLang="x-none" sz="2000" b="1" spc="-30" dirty="0">
              <a:solidFill>
                <a:schemeClr val="bg1"/>
              </a:solidFill>
              <a:latin typeface="Gill Sans MT" panose="020B0502020104020203" pitchFamily="34" charset="77"/>
              <a:ea typeface="Gill Sans MT" charset="0"/>
              <a:cs typeface="Gill Sans MT" charset="0"/>
              <a:sym typeface="Gill Sans MT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143EEDD-917E-9C4A-8E8B-B9167725E886}"/>
              </a:ext>
            </a:extLst>
          </p:cNvPr>
          <p:cNvSpPr>
            <a:spLocks/>
          </p:cNvSpPr>
          <p:nvPr/>
        </p:nvSpPr>
        <p:spPr bwMode="auto">
          <a:xfrm>
            <a:off x="9702141" y="6525924"/>
            <a:ext cx="2039801" cy="24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45719" tIns="45719" rIns="45719" bIns="45719">
            <a:spAutoFit/>
          </a:bodyPr>
          <a:lstStyle/>
          <a:p>
            <a:pPr algn="r" eaLnBrk="1">
              <a:defRPr/>
            </a:pPr>
            <a:r>
              <a:rPr lang="x-none" altLang="x-none" sz="1000" b="1" dirty="0">
                <a:solidFill>
                  <a:schemeClr val="bg1"/>
                </a:solidFill>
                <a:latin typeface="Gill Sans MT" panose="020B0502020104020203" pitchFamily="34" charset="77"/>
                <a:ea typeface="Gill Sans MT" charset="0"/>
                <a:cs typeface="Gill Sans MT" charset="0"/>
                <a:sym typeface="Gill Sans MT" charset="0"/>
              </a:rPr>
              <a:t>2019 </a:t>
            </a:r>
            <a:r>
              <a:rPr lang="it-IT" altLang="x-none" sz="1000" b="1" dirty="0">
                <a:solidFill>
                  <a:schemeClr val="bg1"/>
                </a:solidFill>
                <a:latin typeface="Gill Sans MT" panose="020B0502020104020203" pitchFamily="34" charset="77"/>
                <a:ea typeface="Gill Sans MT" charset="0"/>
                <a:cs typeface="Gill Sans MT" charset="0"/>
                <a:sym typeface="Gill Sans MT" charset="0"/>
              </a:rPr>
              <a:t>KEY MARKET</a:t>
            </a:r>
            <a:endParaRPr lang="x-none" altLang="x-none" sz="1000" b="1" dirty="0">
              <a:solidFill>
                <a:schemeClr val="bg1"/>
              </a:solidFill>
              <a:latin typeface="Gill Sans MT" panose="020B0502020104020203" pitchFamily="34" charset="77"/>
              <a:ea typeface="Gill Sans MT" charset="0"/>
              <a:cs typeface="Gill Sans MT" charset="0"/>
              <a:sym typeface="Gill Sans MT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6EB7C54-0BE1-1341-92A3-61B903AC8CB8}"/>
              </a:ext>
            </a:extLst>
          </p:cNvPr>
          <p:cNvSpPr/>
          <p:nvPr/>
        </p:nvSpPr>
        <p:spPr>
          <a:xfrm>
            <a:off x="336307" y="2642550"/>
            <a:ext cx="2492988" cy="54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33"/>
              </a:lnSpc>
              <a:buSzPct val="100000"/>
            </a:pPr>
            <a:endParaRPr lang="en-US" altLang="en-US" sz="1600" dirty="0">
              <a:solidFill>
                <a:srgbClr val="A6A6A6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0300064F-713C-C742-8C3A-6D3414AA3C32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58707" y="228032"/>
            <a:ext cx="720000" cy="720000"/>
          </a:xfrm>
          <a:prstGeom prst="rect">
            <a:avLst/>
          </a:prstGeom>
          <a:noFill/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>
            <a:lvl1pPr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9pPr>
          </a:lstStyle>
          <a:p>
            <a:pPr algn="ctr" eaLnBrk="1"/>
            <a:endParaRPr lang="it-IT" altLang="it-IT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D28233B6-CC2B-2044-94D5-D13D426DFB50}"/>
              </a:ext>
            </a:extLst>
          </p:cNvPr>
          <p:cNvSpPr>
            <a:spLocks/>
          </p:cNvSpPr>
          <p:nvPr/>
        </p:nvSpPr>
        <p:spPr bwMode="auto">
          <a:xfrm>
            <a:off x="4079462" y="3133676"/>
            <a:ext cx="553320" cy="2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26C776F2-542F-064B-A47E-AE0A882C47B6}"/>
              </a:ext>
            </a:extLst>
          </p:cNvPr>
          <p:cNvSpPr>
            <a:spLocks/>
          </p:cNvSpPr>
          <p:nvPr/>
        </p:nvSpPr>
        <p:spPr bwMode="auto">
          <a:xfrm>
            <a:off x="5408006" y="3033424"/>
            <a:ext cx="849476" cy="2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  <a:sym typeface="Arial" pitchFamily="34" charset="0"/>
            </a:endParaRPr>
          </a:p>
        </p:txBody>
      </p:sp>
      <p:grpSp>
        <p:nvGrpSpPr>
          <p:cNvPr id="39" name="Gruppo 38"/>
          <p:cNvGrpSpPr/>
          <p:nvPr/>
        </p:nvGrpSpPr>
        <p:grpSpPr>
          <a:xfrm>
            <a:off x="5903977" y="5654094"/>
            <a:ext cx="1769324" cy="461392"/>
            <a:chOff x="5273433" y="7068040"/>
            <a:chExt cx="1769324" cy="461392"/>
          </a:xfrm>
        </p:grpSpPr>
        <p:sp>
          <p:nvSpPr>
            <p:cNvPr id="40" name="Rectangle 23">
              <a:extLst>
                <a:ext uri="{FF2B5EF4-FFF2-40B4-BE49-F238E27FC236}">
                  <a16:creationId xmlns:a16="http://schemas.microsoft.com/office/drawing/2014/main" id="{2541B331-1D9C-8B4C-AB9D-CF3E6E927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6474" y="7092185"/>
              <a:ext cx="1546283" cy="437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lvl="1" defTabSz="609585">
                <a:lnSpc>
                  <a:spcPts val="1317"/>
                </a:lnSpc>
                <a:defRPr/>
              </a:pPr>
              <a:r>
                <a:rPr lang="en-US" sz="1300" dirty="0">
                  <a:solidFill>
                    <a:schemeClr val="bg1"/>
                  </a:solidFill>
                  <a:latin typeface="Gill Sans MT" panose="020B0502020104020203" pitchFamily="34" charset="77"/>
                  <a:cs typeface="Arial" pitchFamily="34" charset="0"/>
                  <a:sym typeface="Arial" charset="0"/>
                </a:rPr>
                <a:t>COMMERCIAL &amp; SPECIALTY  VEHICLES</a:t>
              </a:r>
            </a:p>
            <a:p>
              <a:pPr defTabSz="609585">
                <a:lnSpc>
                  <a:spcPts val="1317"/>
                </a:lnSpc>
                <a:spcBef>
                  <a:spcPts val="400"/>
                </a:spcBef>
                <a:defRPr/>
              </a:pPr>
              <a:endParaRPr lang="en-US" sz="120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charset="0"/>
              </a:endParaRPr>
            </a:p>
          </p:txBody>
        </p:sp>
        <p:sp>
          <p:nvSpPr>
            <p:cNvPr id="41" name="Goccia 40">
              <a:extLst>
                <a:ext uri="{FF2B5EF4-FFF2-40B4-BE49-F238E27FC236}">
                  <a16:creationId xmlns:a16="http://schemas.microsoft.com/office/drawing/2014/main" id="{36BDE3F3-AC60-5E47-B2EE-549086C23517}"/>
                </a:ext>
              </a:extLst>
            </p:cNvPr>
            <p:cNvSpPr/>
            <p:nvPr/>
          </p:nvSpPr>
          <p:spPr>
            <a:xfrm flipV="1">
              <a:off x="5273433" y="7068040"/>
              <a:ext cx="154111" cy="154111"/>
            </a:xfrm>
            <a:prstGeom prst="teardrop">
              <a:avLst/>
            </a:prstGeom>
            <a:solidFill>
              <a:srgbClr val="1F4E7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5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503" y="627477"/>
            <a:ext cx="55972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buSzPct val="100000"/>
              <a:buFont typeface="Wingdings" panose="05000000000000000000" pitchFamily="2" charset="2"/>
              <a:buChar char="Ø"/>
            </a:pPr>
            <a:r>
              <a:rPr lang="en-US" altLang="en-US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Present since the foundation of </a:t>
            </a:r>
            <a:r>
              <a:rPr lang="en-US" altLang="en-US" b="1" spc="-30" dirty="0" err="1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Magirus</a:t>
            </a:r>
            <a:r>
              <a:rPr lang="en-US" altLang="en-US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in 1864</a:t>
            </a:r>
          </a:p>
        </p:txBody>
      </p:sp>
      <p:sp>
        <p:nvSpPr>
          <p:cNvPr id="59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084" y="2200920"/>
            <a:ext cx="32723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# 1 </a:t>
            </a:r>
            <a:endParaRPr lang="en-US" altLang="en-US" sz="1600" b="1" spc="-30" dirty="0">
              <a:solidFill>
                <a:srgbClr val="C6DDE1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60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897" y="3232802"/>
            <a:ext cx="2813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24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A LEADER</a:t>
            </a:r>
          </a:p>
        </p:txBody>
      </p:sp>
      <p:sp>
        <p:nvSpPr>
          <p:cNvPr id="105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2819" y="2348530"/>
            <a:ext cx="162070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~ 3,000</a:t>
            </a:r>
          </a:p>
          <a:p>
            <a:pPr>
              <a:buSzPct val="100000"/>
            </a:pPr>
            <a:r>
              <a:rPr lang="en-US" altLang="en-US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EMPLOYEES</a:t>
            </a:r>
            <a:endParaRPr lang="en-US" altLang="en-US" sz="1050" b="1" spc="-30" dirty="0">
              <a:solidFill>
                <a:srgbClr val="C6DDE1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106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9674" y="3440472"/>
            <a:ext cx="18538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1</a:t>
            </a:r>
            <a:r>
              <a:rPr lang="en-US" altLang="en-US" sz="3200" b="1" spc="-30" dirty="0">
                <a:solidFill>
                  <a:srgbClr val="8FBBC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en-US" sz="24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PLANT    </a:t>
            </a:r>
          </a:p>
        </p:txBody>
      </p:sp>
      <p:sp>
        <p:nvSpPr>
          <p:cNvPr id="117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3591" y="4200991"/>
            <a:ext cx="278729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2 </a:t>
            </a:r>
            <a:r>
              <a:rPr lang="en-US" altLang="en-US" sz="24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R&amp;D </a:t>
            </a:r>
          </a:p>
          <a:p>
            <a:pPr>
              <a:buSzPct val="100000"/>
            </a:pPr>
            <a:r>
              <a:rPr lang="en-US" altLang="en-US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CENTERS</a:t>
            </a:r>
            <a:endParaRPr lang="en-US" altLang="en-US" sz="1050" b="1" spc="-30" dirty="0">
              <a:solidFill>
                <a:srgbClr val="C6DDE1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pic>
        <p:nvPicPr>
          <p:cNvPr id="136" name="Picture 3">
            <a:extLst>
              <a:ext uri="{FF2B5EF4-FFF2-40B4-BE49-F238E27FC236}">
                <a16:creationId xmlns:a16="http://schemas.microsoft.com/office/drawing/2014/main" id="{AB3BF646-F3DA-4F44-B7CC-ADDAB4F7F1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" t="753" r="19721" b="91734"/>
          <a:stretch/>
        </p:blipFill>
        <p:spPr bwMode="auto">
          <a:xfrm rot="10800000">
            <a:off x="-3177" y="6404627"/>
            <a:ext cx="9775821" cy="45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7" name="Immagine 136"/>
          <p:cNvPicPr>
            <a:picLocks noChangeAspect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372" y="2565812"/>
            <a:ext cx="657538" cy="484187"/>
          </a:xfrm>
          <a:prstGeom prst="rect">
            <a:avLst/>
          </a:prstGeom>
        </p:spPr>
      </p:pic>
      <p:pic>
        <p:nvPicPr>
          <p:cNvPr id="47" name="Immagine 46">
            <a:extLst>
              <a:ext uri="{FF2B5EF4-FFF2-40B4-BE49-F238E27FC236}">
                <a16:creationId xmlns:a16="http://schemas.microsoft.com/office/drawing/2014/main" id="{4F1308BA-CE7A-49A1-A718-45830BF6367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839" y="1614526"/>
            <a:ext cx="5210175" cy="4610100"/>
          </a:xfrm>
          <a:prstGeom prst="rect">
            <a:avLst/>
          </a:prstGeom>
        </p:spPr>
      </p:pic>
      <p:pic>
        <p:nvPicPr>
          <p:cNvPr id="138" name="Immagine 137"/>
          <p:cNvPicPr>
            <a:picLocks noChangeAspect="1"/>
          </p:cNvPicPr>
          <p:nvPr/>
        </p:nvPicPr>
        <p:blipFill>
          <a:blip r:embed="rId10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397" y="3400808"/>
            <a:ext cx="598674" cy="515879"/>
          </a:xfrm>
          <a:prstGeom prst="rect">
            <a:avLst/>
          </a:prstGeom>
        </p:spPr>
      </p:pic>
      <p:pic>
        <p:nvPicPr>
          <p:cNvPr id="139" name="Immagine 138"/>
          <p:cNvPicPr>
            <a:picLocks/>
          </p:cNvPicPr>
          <p:nvPr/>
        </p:nvPicPr>
        <p:blipFill>
          <a:blip r:embed="rId11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522" y="4308805"/>
            <a:ext cx="464434" cy="593143"/>
          </a:xfrm>
          <a:prstGeom prst="rect">
            <a:avLst/>
          </a:prstGeom>
        </p:spPr>
      </p:pic>
      <p:pic>
        <p:nvPicPr>
          <p:cNvPr id="49" name="Immagine 48">
            <a:extLst>
              <a:ext uri="{FF2B5EF4-FFF2-40B4-BE49-F238E27FC236}">
                <a16:creationId xmlns:a16="http://schemas.microsoft.com/office/drawing/2014/main" id="{18D767BC-21C5-44D6-B73A-BDBCCF9A8028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47" y="179344"/>
            <a:ext cx="953550" cy="843726"/>
          </a:xfrm>
          <a:prstGeom prst="rect">
            <a:avLst/>
          </a:prstGeom>
        </p:spPr>
      </p:pic>
      <p:sp>
        <p:nvSpPr>
          <p:cNvPr id="75" name="Goccia 74">
            <a:extLst>
              <a:ext uri="{FF2B5EF4-FFF2-40B4-BE49-F238E27FC236}">
                <a16:creationId xmlns:a16="http://schemas.microsoft.com/office/drawing/2014/main" id="{5E1EC092-DDD2-7B4B-9D6D-65B090436ACB}"/>
              </a:ext>
            </a:extLst>
          </p:cNvPr>
          <p:cNvSpPr/>
          <p:nvPr/>
        </p:nvSpPr>
        <p:spPr>
          <a:xfrm flipV="1">
            <a:off x="6626706" y="4667156"/>
            <a:ext cx="83518" cy="83518"/>
          </a:xfrm>
          <a:prstGeom prst="teardrop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" name="Rectangle 23">
            <a:extLst>
              <a:ext uri="{FF2B5EF4-FFF2-40B4-BE49-F238E27FC236}">
                <a16:creationId xmlns:a16="http://schemas.microsoft.com/office/drawing/2014/main" id="{12CF24EA-C932-8C49-A9BF-53D322945030}"/>
              </a:ext>
            </a:extLst>
          </p:cNvPr>
          <p:cNvSpPr>
            <a:spLocks/>
          </p:cNvSpPr>
          <p:nvPr/>
        </p:nvSpPr>
        <p:spPr bwMode="auto">
          <a:xfrm>
            <a:off x="6751753" y="4580931"/>
            <a:ext cx="849476" cy="2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75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ULM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7051073-D6D3-492F-B110-D4A2F072FFF3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2" y="2070566"/>
            <a:ext cx="759010" cy="75118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DE5FF91-C775-4C32-9478-5C5373666C4C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16" y="3246961"/>
            <a:ext cx="705866" cy="698023"/>
          </a:xfrm>
          <a:prstGeom prst="rect">
            <a:avLst/>
          </a:prstGeom>
        </p:spPr>
      </p:pic>
      <p:sp>
        <p:nvSpPr>
          <p:cNvPr id="57" name="Rettangolo 56">
            <a:extLst>
              <a:ext uri="{FF2B5EF4-FFF2-40B4-BE49-F238E27FC236}">
                <a16:creationId xmlns:a16="http://schemas.microsoft.com/office/drawing/2014/main" id="{4937354E-5991-454F-A7E6-9DCED77937AE}"/>
              </a:ext>
            </a:extLst>
          </p:cNvPr>
          <p:cNvSpPr/>
          <p:nvPr/>
        </p:nvSpPr>
        <p:spPr>
          <a:xfrm>
            <a:off x="-14539" y="1177200"/>
            <a:ext cx="12206539" cy="6180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98" name="Gruppo 97">
            <a:extLst>
              <a:ext uri="{FF2B5EF4-FFF2-40B4-BE49-F238E27FC236}">
                <a16:creationId xmlns:a16="http://schemas.microsoft.com/office/drawing/2014/main" id="{4008FAD3-AC51-4947-B8F0-8EDD3F4A5F11}"/>
              </a:ext>
            </a:extLst>
          </p:cNvPr>
          <p:cNvGrpSpPr/>
          <p:nvPr/>
        </p:nvGrpSpPr>
        <p:grpSpPr>
          <a:xfrm>
            <a:off x="393262" y="1234447"/>
            <a:ext cx="5698219" cy="518100"/>
            <a:chOff x="448107" y="1156933"/>
            <a:chExt cx="5698219" cy="518100"/>
          </a:xfrm>
        </p:grpSpPr>
        <p:grpSp>
          <p:nvGrpSpPr>
            <p:cNvPr id="99" name="Gruppo 98">
              <a:extLst>
                <a:ext uri="{FF2B5EF4-FFF2-40B4-BE49-F238E27FC236}">
                  <a16:creationId xmlns:a16="http://schemas.microsoft.com/office/drawing/2014/main" id="{4D0E400F-D604-4818-94B9-C7811F300154}"/>
                </a:ext>
              </a:extLst>
            </p:cNvPr>
            <p:cNvGrpSpPr/>
            <p:nvPr/>
          </p:nvGrpSpPr>
          <p:grpSpPr>
            <a:xfrm>
              <a:off x="448107" y="1301828"/>
              <a:ext cx="4590372" cy="214530"/>
              <a:chOff x="3787074" y="338970"/>
              <a:chExt cx="4590372" cy="214530"/>
            </a:xfrm>
          </p:grpSpPr>
          <p:pic>
            <p:nvPicPr>
              <p:cNvPr id="102" name="Immagine 11">
                <a:extLst>
                  <a:ext uri="{FF2B5EF4-FFF2-40B4-BE49-F238E27FC236}">
                    <a16:creationId xmlns:a16="http://schemas.microsoft.com/office/drawing/2014/main" id="{18A0019E-3034-4437-9314-1D462FD779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4161" y="356407"/>
                <a:ext cx="530536" cy="171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" name="Immagine 14">
                <a:extLst>
                  <a:ext uri="{FF2B5EF4-FFF2-40B4-BE49-F238E27FC236}">
                    <a16:creationId xmlns:a16="http://schemas.microsoft.com/office/drawing/2014/main" id="{E2D732B3-EACC-4E3F-A567-A2659B84C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7074" y="343001"/>
                <a:ext cx="683156" cy="195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" name="Immagine 15">
                <a:extLst>
                  <a:ext uri="{FF2B5EF4-FFF2-40B4-BE49-F238E27FC236}">
                    <a16:creationId xmlns:a16="http://schemas.microsoft.com/office/drawing/2014/main" id="{4BCE46F4-33DF-4983-8E00-317ABC267B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3771" y="350007"/>
                <a:ext cx="610480" cy="203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9" name="Immagine 16">
                <a:extLst>
                  <a:ext uri="{FF2B5EF4-FFF2-40B4-BE49-F238E27FC236}">
                    <a16:creationId xmlns:a16="http://schemas.microsoft.com/office/drawing/2014/main" id="{14A21678-A98C-467F-BAFE-5070C9DC04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2820" y="338970"/>
                <a:ext cx="614114" cy="202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0" name="Immagine 109">
                <a:extLst>
                  <a:ext uri="{FF2B5EF4-FFF2-40B4-BE49-F238E27FC236}">
                    <a16:creationId xmlns:a16="http://schemas.microsoft.com/office/drawing/2014/main" id="{35891590-C602-4FD1-A9D4-F3B27EA684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4545" y="381473"/>
                <a:ext cx="682901" cy="144275"/>
              </a:xfrm>
              <a:prstGeom prst="rect">
                <a:avLst/>
              </a:prstGeom>
            </p:spPr>
          </p:pic>
        </p:grpSp>
        <p:cxnSp>
          <p:nvCxnSpPr>
            <p:cNvPr id="101" name="Connettore 1 16">
              <a:extLst>
                <a:ext uri="{FF2B5EF4-FFF2-40B4-BE49-F238E27FC236}">
                  <a16:creationId xmlns:a16="http://schemas.microsoft.com/office/drawing/2014/main" id="{F91E9A11-6712-4ECD-B445-D1C65381EED5}"/>
                </a:ext>
              </a:extLst>
            </p:cNvPr>
            <p:cNvCxnSpPr>
              <a:cxnSpLocks/>
            </p:cNvCxnSpPr>
            <p:nvPr/>
          </p:nvCxnSpPr>
          <p:spPr>
            <a:xfrm>
              <a:off x="6146326" y="1156933"/>
              <a:ext cx="0" cy="518100"/>
            </a:xfrm>
            <a:prstGeom prst="line">
              <a:avLst/>
            </a:prstGeom>
            <a:ln>
              <a:solidFill>
                <a:srgbClr val="396A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2A7085C8-0428-457E-99DE-32C154BE97D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48884" y="1367982"/>
            <a:ext cx="963251" cy="237765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ECD86C03-79DD-4E50-898D-8C6876394CC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57482" y="1290939"/>
            <a:ext cx="3036071" cy="40237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9E8458C-9656-4DEF-A93F-12B30593064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06297" y="1409844"/>
            <a:ext cx="609653" cy="158510"/>
          </a:xfrm>
          <a:prstGeom prst="rect">
            <a:avLst/>
          </a:prstGeom>
        </p:spPr>
      </p:pic>
      <p:pic>
        <p:nvPicPr>
          <p:cNvPr id="58" name="Immagine 57">
            <a:extLst>
              <a:ext uri="{FF2B5EF4-FFF2-40B4-BE49-F238E27FC236}">
                <a16:creationId xmlns:a16="http://schemas.microsoft.com/office/drawing/2014/main" id="{7E667323-D3ED-4A44-AD75-A0D08A6D0092}"/>
              </a:ext>
            </a:extLst>
          </p:cNvPr>
          <p:cNvPicPr>
            <a:picLocks noChangeAspect="1"/>
          </p:cNvPicPr>
          <p:nvPr/>
        </p:nvPicPr>
        <p:blipFill>
          <a:blip r:embed="rId24">
            <a:biLevel thresh="75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65" y="4621656"/>
            <a:ext cx="144000" cy="173854"/>
          </a:xfrm>
          <a:prstGeom prst="rect">
            <a:avLst/>
          </a:prstGeom>
        </p:spPr>
      </p:pic>
      <p:sp>
        <p:nvSpPr>
          <p:cNvPr id="62" name="TextBox 29">
            <a:extLst>
              <a:ext uri="{FF2B5EF4-FFF2-40B4-BE49-F238E27FC236}">
                <a16:creationId xmlns:a16="http://schemas.microsoft.com/office/drawing/2014/main" id="{6E7DD877-7031-43F6-A4B8-936F90B27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400" y="2376292"/>
            <a:ext cx="32723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1600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COMPACT and</a:t>
            </a:r>
          </a:p>
          <a:p>
            <a:pPr>
              <a:buSzPct val="100000"/>
            </a:pPr>
            <a:r>
              <a:rPr lang="en-US" altLang="en-US" sz="1600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GENERAL CONSTRUCTION EQUIPMENT</a:t>
            </a:r>
          </a:p>
        </p:txBody>
      </p:sp>
      <p:sp>
        <p:nvSpPr>
          <p:cNvPr id="63" name="TextBox 29">
            <a:extLst>
              <a:ext uri="{FF2B5EF4-FFF2-40B4-BE49-F238E27FC236}">
                <a16:creationId xmlns:a16="http://schemas.microsoft.com/office/drawing/2014/main" id="{37F4BC02-7687-4A34-99E0-2DFAA6664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400" y="3637297"/>
            <a:ext cx="28136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1600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in  ALTERNATIVE FUELED VEHICLES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FFCBFE8-C77F-42DB-85C7-34BEB9887ED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200" y="241200"/>
            <a:ext cx="950400" cy="665927"/>
          </a:xfrm>
          <a:prstGeom prst="rect">
            <a:avLst/>
          </a:prstGeom>
        </p:spPr>
      </p:pic>
      <p:pic>
        <p:nvPicPr>
          <p:cNvPr id="64" name="Immagine 63">
            <a:extLst>
              <a:ext uri="{FF2B5EF4-FFF2-40B4-BE49-F238E27FC236}">
                <a16:creationId xmlns:a16="http://schemas.microsoft.com/office/drawing/2014/main" id="{E3C5D044-9546-420F-8C5E-D94378CCADD0}"/>
              </a:ext>
            </a:extLst>
          </p:cNvPr>
          <p:cNvPicPr>
            <a:picLocks noChangeAspect="1"/>
          </p:cNvPicPr>
          <p:nvPr/>
        </p:nvPicPr>
        <p:blipFill>
          <a:blip r:embed="rId24">
            <a:biLevel thresh="75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66" y="4621656"/>
            <a:ext cx="144000" cy="173854"/>
          </a:xfrm>
          <a:prstGeom prst="rect">
            <a:avLst/>
          </a:prstGeom>
        </p:spPr>
      </p:pic>
      <p:sp>
        <p:nvSpPr>
          <p:cNvPr id="65" name="Rectangle 7">
            <a:extLst>
              <a:ext uri="{FF2B5EF4-FFF2-40B4-BE49-F238E27FC236}">
                <a16:creationId xmlns:a16="http://schemas.microsoft.com/office/drawing/2014/main" id="{21CB8F2A-5572-436E-A880-DDCCE821ECC5}"/>
              </a:ext>
            </a:extLst>
          </p:cNvPr>
          <p:cNvSpPr>
            <a:spLocks/>
          </p:cNvSpPr>
          <p:nvPr/>
        </p:nvSpPr>
        <p:spPr bwMode="auto">
          <a:xfrm>
            <a:off x="9883566" y="5870016"/>
            <a:ext cx="3716751" cy="96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lvl="3">
              <a:lnSpc>
                <a:spcPts val="1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75000"/>
              <a:defRPr/>
            </a:pPr>
            <a:r>
              <a:rPr lang="en-US" sz="900" dirty="0">
                <a:solidFill>
                  <a:srgbClr val="C6DDE1"/>
                </a:solidFill>
                <a:latin typeface="Gill Sans MT" panose="020B0502020104020203" pitchFamily="34" charset="77"/>
                <a:sym typeface="Lucida Grande" charset="0"/>
              </a:rPr>
              <a:t>Manufacturing site</a:t>
            </a:r>
          </a:p>
          <a:p>
            <a:pPr marL="0" lvl="3">
              <a:lnSpc>
                <a:spcPts val="1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75000"/>
              <a:defRPr/>
            </a:pPr>
            <a:r>
              <a:rPr lang="en-US" sz="900" dirty="0">
                <a:solidFill>
                  <a:srgbClr val="C6DDE1"/>
                </a:solidFill>
                <a:latin typeface="Gill Sans MT" panose="020B0502020104020203" pitchFamily="34" charset="77"/>
                <a:sym typeface="Lucida Grande" charset="0"/>
              </a:rPr>
              <a:t>R&amp;D Center</a:t>
            </a:r>
          </a:p>
          <a:p>
            <a:pPr marL="0" lvl="3">
              <a:lnSpc>
                <a:spcPts val="1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75000"/>
              <a:defRPr/>
            </a:pPr>
            <a:r>
              <a:rPr lang="en-US" sz="900" dirty="0">
                <a:solidFill>
                  <a:srgbClr val="C6DDE1"/>
                </a:solidFill>
                <a:latin typeface="Gill Sans MT" panose="020B0502020104020203" pitchFamily="34" charset="77"/>
                <a:sym typeface="Lucida Grande" charset="0"/>
              </a:rPr>
              <a:t>Facts and figures as of Dec. 31, 2018</a:t>
            </a:r>
          </a:p>
        </p:txBody>
      </p:sp>
      <p:sp>
        <p:nvSpPr>
          <p:cNvPr id="66" name="Goccia 65">
            <a:extLst>
              <a:ext uri="{FF2B5EF4-FFF2-40B4-BE49-F238E27FC236}">
                <a16:creationId xmlns:a16="http://schemas.microsoft.com/office/drawing/2014/main" id="{463ED0A4-C4DD-4CFD-B355-A5FB0AA8BFE5}"/>
              </a:ext>
            </a:extLst>
          </p:cNvPr>
          <p:cNvSpPr/>
          <p:nvPr/>
        </p:nvSpPr>
        <p:spPr>
          <a:xfrm flipV="1">
            <a:off x="9711780" y="5864009"/>
            <a:ext cx="83518" cy="83518"/>
          </a:xfrm>
          <a:prstGeom prst="teardrop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pic>
        <p:nvPicPr>
          <p:cNvPr id="67" name="Immagine 66">
            <a:extLst>
              <a:ext uri="{FF2B5EF4-FFF2-40B4-BE49-F238E27FC236}">
                <a16:creationId xmlns:a16="http://schemas.microsoft.com/office/drawing/2014/main" id="{610DCBBF-C8F3-4DFA-982E-7962DE998C90}"/>
              </a:ext>
            </a:extLst>
          </p:cNvPr>
          <p:cNvPicPr>
            <a:picLocks noChangeAspect="1"/>
          </p:cNvPicPr>
          <p:nvPr/>
        </p:nvPicPr>
        <p:blipFill>
          <a:blip r:embed="rId24">
            <a:biLevel thresh="75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854" y="6026159"/>
            <a:ext cx="144000" cy="17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4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magine 99">
            <a:extLst>
              <a:ext uri="{FF2B5EF4-FFF2-40B4-BE49-F238E27FC236}">
                <a16:creationId xmlns:a16="http://schemas.microsoft.com/office/drawing/2014/main" id="{C4FEE844-B0CA-4ADF-B441-6DAC851BA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2" name="Immagine 51">
            <a:extLst>
              <a:ext uri="{FF2B5EF4-FFF2-40B4-BE49-F238E27FC236}">
                <a16:creationId xmlns:a16="http://schemas.microsoft.com/office/drawing/2014/main" id="{0DD8C51C-BD33-4BB3-A6E1-DDD9FE06AE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9154" y="2376759"/>
            <a:ext cx="6687829" cy="5917567"/>
          </a:xfrm>
          <a:prstGeom prst="rect">
            <a:avLst/>
          </a:prstGeom>
        </p:spPr>
      </p:pic>
      <p:grpSp>
        <p:nvGrpSpPr>
          <p:cNvPr id="119" name="Group 6">
            <a:extLst>
              <a:ext uri="{FF2B5EF4-FFF2-40B4-BE49-F238E27FC236}">
                <a16:creationId xmlns:a16="http://schemas.microsoft.com/office/drawing/2014/main" id="{C3BDDDDE-B143-FB4F-A06C-B84A82D6F6DE}"/>
              </a:ext>
            </a:extLst>
          </p:cNvPr>
          <p:cNvGrpSpPr>
            <a:grpSpLocks/>
          </p:cNvGrpSpPr>
          <p:nvPr/>
        </p:nvGrpSpPr>
        <p:grpSpPr bwMode="auto">
          <a:xfrm>
            <a:off x="5090627" y="2336622"/>
            <a:ext cx="217488" cy="538162"/>
            <a:chOff x="0" y="0"/>
            <a:chExt cx="216409" cy="538072"/>
          </a:xfrm>
        </p:grpSpPr>
        <p:sp>
          <p:nvSpPr>
            <p:cNvPr id="120" name="AutoShape 7">
              <a:extLst>
                <a:ext uri="{FF2B5EF4-FFF2-40B4-BE49-F238E27FC236}">
                  <a16:creationId xmlns:a16="http://schemas.microsoft.com/office/drawing/2014/main" id="{84370861-271D-2145-9DAC-538393599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9" y="0"/>
              <a:ext cx="208510" cy="219038"/>
            </a:xfrm>
            <a:custGeom>
              <a:avLst/>
              <a:gdLst>
                <a:gd name="T0" fmla="*/ 104255 w 21600"/>
                <a:gd name="T1" fmla="*/ 109519 h 21600"/>
                <a:gd name="T2" fmla="*/ 104255 w 21600"/>
                <a:gd name="T3" fmla="*/ 109519 h 21600"/>
                <a:gd name="T4" fmla="*/ 104255 w 21600"/>
                <a:gd name="T5" fmla="*/ 109519 h 21600"/>
                <a:gd name="T6" fmla="*/ 104255 w 21600"/>
                <a:gd name="T7" fmla="*/ 1095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2540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it-IT"/>
            </a:p>
          </p:txBody>
        </p:sp>
        <p:sp>
          <p:nvSpPr>
            <p:cNvPr id="121" name="Line 8">
              <a:extLst>
                <a:ext uri="{FF2B5EF4-FFF2-40B4-BE49-F238E27FC236}">
                  <a16:creationId xmlns:a16="http://schemas.microsoft.com/office/drawing/2014/main" id="{C1309033-CDBB-654F-AEE7-F8BF2A324D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3966"/>
              <a:ext cx="0" cy="484106"/>
            </a:xfrm>
            <a:prstGeom prst="line">
              <a:avLst/>
            </a:prstGeom>
            <a:noFill/>
            <a:ln w="635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algn="ctr" eaLnBrk="1">
                <a:defRPr/>
              </a:pPr>
              <a:endParaRPr lang="x-none" altLang="x-none"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grpSp>
        <p:nvGrpSpPr>
          <p:cNvPr id="123" name="Group 12">
            <a:extLst>
              <a:ext uri="{FF2B5EF4-FFF2-40B4-BE49-F238E27FC236}">
                <a16:creationId xmlns:a16="http://schemas.microsoft.com/office/drawing/2014/main" id="{C988B350-DB37-1C4A-8736-5EE92BC4568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22512" y="2341607"/>
            <a:ext cx="215900" cy="538162"/>
            <a:chOff x="0" y="0"/>
            <a:chExt cx="216409" cy="538072"/>
          </a:xfrm>
        </p:grpSpPr>
        <p:sp>
          <p:nvSpPr>
            <p:cNvPr id="124" name="AutoShape 13">
              <a:extLst>
                <a:ext uri="{FF2B5EF4-FFF2-40B4-BE49-F238E27FC236}">
                  <a16:creationId xmlns:a16="http://schemas.microsoft.com/office/drawing/2014/main" id="{C29F40D6-5ED9-4445-A5A5-079BCD351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6" y="0"/>
              <a:ext cx="208453" cy="219038"/>
            </a:xfrm>
            <a:custGeom>
              <a:avLst/>
              <a:gdLst>
                <a:gd name="T0" fmla="*/ 104227 w 21600"/>
                <a:gd name="T1" fmla="*/ 109519 h 21600"/>
                <a:gd name="T2" fmla="*/ 104227 w 21600"/>
                <a:gd name="T3" fmla="*/ 109519 h 21600"/>
                <a:gd name="T4" fmla="*/ 104227 w 21600"/>
                <a:gd name="T5" fmla="*/ 109519 h 21600"/>
                <a:gd name="T6" fmla="*/ 104227 w 21600"/>
                <a:gd name="T7" fmla="*/ 1095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2540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it-IT"/>
            </a:p>
          </p:txBody>
        </p:sp>
        <p:sp>
          <p:nvSpPr>
            <p:cNvPr id="125" name="Line 14">
              <a:extLst>
                <a:ext uri="{FF2B5EF4-FFF2-40B4-BE49-F238E27FC236}">
                  <a16:creationId xmlns:a16="http://schemas.microsoft.com/office/drawing/2014/main" id="{4E6C6390-3C73-074F-85A3-2872183E7C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3966"/>
              <a:ext cx="0" cy="484106"/>
            </a:xfrm>
            <a:prstGeom prst="line">
              <a:avLst/>
            </a:prstGeom>
            <a:noFill/>
            <a:ln w="635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algn="ctr" eaLnBrk="1">
                <a:defRPr/>
              </a:pPr>
              <a:endParaRPr lang="x-none" altLang="x-none"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grpSp>
        <p:nvGrpSpPr>
          <p:cNvPr id="126" name="Group 9">
            <a:extLst>
              <a:ext uri="{FF2B5EF4-FFF2-40B4-BE49-F238E27FC236}">
                <a16:creationId xmlns:a16="http://schemas.microsoft.com/office/drawing/2014/main" id="{A0D3ADF9-D79B-AB42-9636-A905A28A27D6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5086161" y="4996539"/>
            <a:ext cx="217488" cy="538163"/>
            <a:chOff x="0" y="0"/>
            <a:chExt cx="216409" cy="538072"/>
          </a:xfrm>
        </p:grpSpPr>
        <p:sp>
          <p:nvSpPr>
            <p:cNvPr id="127" name="AutoShape 10">
              <a:extLst>
                <a:ext uri="{FF2B5EF4-FFF2-40B4-BE49-F238E27FC236}">
                  <a16:creationId xmlns:a16="http://schemas.microsoft.com/office/drawing/2014/main" id="{803A0004-72C1-E542-BF24-4E9A39294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9" y="-1587"/>
              <a:ext cx="208510" cy="219038"/>
            </a:xfrm>
            <a:custGeom>
              <a:avLst/>
              <a:gdLst>
                <a:gd name="T0" fmla="*/ 104255 w 21600"/>
                <a:gd name="T1" fmla="*/ 109519 h 21600"/>
                <a:gd name="T2" fmla="*/ 104255 w 21600"/>
                <a:gd name="T3" fmla="*/ 109519 h 21600"/>
                <a:gd name="T4" fmla="*/ 104255 w 21600"/>
                <a:gd name="T5" fmla="*/ 109519 h 21600"/>
                <a:gd name="T6" fmla="*/ 104255 w 21600"/>
                <a:gd name="T7" fmla="*/ 1095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2540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it-IT"/>
            </a:p>
          </p:txBody>
        </p:sp>
        <p:sp>
          <p:nvSpPr>
            <p:cNvPr id="128" name="Line 11">
              <a:extLst>
                <a:ext uri="{FF2B5EF4-FFF2-40B4-BE49-F238E27FC236}">
                  <a16:creationId xmlns:a16="http://schemas.microsoft.com/office/drawing/2014/main" id="{819EBDFB-4B2C-8A4F-80A1-2288C76E60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0" y="55554"/>
              <a:ext cx="0" cy="484105"/>
            </a:xfrm>
            <a:prstGeom prst="line">
              <a:avLst/>
            </a:prstGeom>
            <a:noFill/>
            <a:ln w="635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algn="ctr" eaLnBrk="1">
                <a:defRPr/>
              </a:pPr>
              <a:endParaRPr lang="x-none" altLang="x-none"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grpSp>
        <p:nvGrpSpPr>
          <p:cNvPr id="129" name="Group 15">
            <a:extLst>
              <a:ext uri="{FF2B5EF4-FFF2-40B4-BE49-F238E27FC236}">
                <a16:creationId xmlns:a16="http://schemas.microsoft.com/office/drawing/2014/main" id="{11F7D543-39CA-0549-8F33-34894810EF4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128089" y="4989770"/>
            <a:ext cx="215900" cy="538163"/>
            <a:chOff x="0" y="0"/>
            <a:chExt cx="216409" cy="538072"/>
          </a:xfrm>
        </p:grpSpPr>
        <p:sp>
          <p:nvSpPr>
            <p:cNvPr id="130" name="AutoShape 16">
              <a:extLst>
                <a:ext uri="{FF2B5EF4-FFF2-40B4-BE49-F238E27FC236}">
                  <a16:creationId xmlns:a16="http://schemas.microsoft.com/office/drawing/2014/main" id="{772DE4D4-E42E-8543-BC88-D84CC1BAE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8" y="0"/>
              <a:ext cx="208453" cy="219038"/>
            </a:xfrm>
            <a:custGeom>
              <a:avLst/>
              <a:gdLst>
                <a:gd name="T0" fmla="*/ 104227 w 21600"/>
                <a:gd name="T1" fmla="*/ 109519 h 21600"/>
                <a:gd name="T2" fmla="*/ 104227 w 21600"/>
                <a:gd name="T3" fmla="*/ 109519 h 21600"/>
                <a:gd name="T4" fmla="*/ 104227 w 21600"/>
                <a:gd name="T5" fmla="*/ 109519 h 21600"/>
                <a:gd name="T6" fmla="*/ 104227 w 21600"/>
                <a:gd name="T7" fmla="*/ 1095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2540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it-IT"/>
            </a:p>
          </p:txBody>
        </p:sp>
        <p:sp>
          <p:nvSpPr>
            <p:cNvPr id="131" name="Line 17">
              <a:extLst>
                <a:ext uri="{FF2B5EF4-FFF2-40B4-BE49-F238E27FC236}">
                  <a16:creationId xmlns:a16="http://schemas.microsoft.com/office/drawing/2014/main" id="{2669EF12-8E53-844F-9ECE-DA2BD20C6A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2" y="55554"/>
              <a:ext cx="0" cy="484105"/>
            </a:xfrm>
            <a:prstGeom prst="line">
              <a:avLst/>
            </a:prstGeom>
            <a:noFill/>
            <a:ln w="635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algn="ctr" eaLnBrk="1">
                <a:defRPr/>
              </a:pPr>
              <a:endParaRPr lang="x-none" altLang="x-none"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sp>
        <p:nvSpPr>
          <p:cNvPr id="5" name="Rectangle 8">
            <a:extLst>
              <a:ext uri="{FF2B5EF4-FFF2-40B4-BE49-F238E27FC236}">
                <a16:creationId xmlns:a16="http://schemas.microsoft.com/office/drawing/2014/main" id="{92FE788E-1D2E-D641-A001-4DDF58ACA78C}"/>
              </a:ext>
            </a:extLst>
          </p:cNvPr>
          <p:cNvSpPr>
            <a:spLocks/>
          </p:cNvSpPr>
          <p:nvPr/>
        </p:nvSpPr>
        <p:spPr bwMode="auto">
          <a:xfrm>
            <a:off x="1178751" y="261446"/>
            <a:ext cx="4404072" cy="28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45719" tIns="45719" rIns="45719" bIns="45719">
            <a:spAutoFit/>
          </a:bodyPr>
          <a:lstStyle/>
          <a:p>
            <a:pPr eaLnBrk="1">
              <a:lnSpc>
                <a:spcPts val="1400"/>
              </a:lnSpc>
              <a:defRPr/>
            </a:pPr>
            <a:r>
              <a:rPr lang="it-IT" altLang="x-none" sz="2000" b="1" spc="-30" dirty="0">
                <a:solidFill>
                  <a:schemeClr val="bg1"/>
                </a:solidFill>
                <a:latin typeface="Gill Sans MT" panose="020B0502020104020203" pitchFamily="34" charset="77"/>
                <a:ea typeface="Gill Sans MT" charset="0"/>
                <a:cs typeface="Gill Sans MT" charset="0"/>
                <a:sym typeface="Gill Sans MT" charset="0"/>
              </a:rPr>
              <a:t>ITALY:  A KEY MARKET</a:t>
            </a:r>
            <a:endParaRPr lang="x-none" altLang="x-none" sz="2000" b="1" spc="-30" dirty="0">
              <a:solidFill>
                <a:schemeClr val="bg1"/>
              </a:solidFill>
              <a:latin typeface="Gill Sans MT" panose="020B0502020104020203" pitchFamily="34" charset="77"/>
              <a:ea typeface="Gill Sans MT" charset="0"/>
              <a:cs typeface="Gill Sans MT" charset="0"/>
              <a:sym typeface="Gill Sans MT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143EEDD-917E-9C4A-8E8B-B9167725E886}"/>
              </a:ext>
            </a:extLst>
          </p:cNvPr>
          <p:cNvSpPr>
            <a:spLocks/>
          </p:cNvSpPr>
          <p:nvPr/>
        </p:nvSpPr>
        <p:spPr bwMode="auto">
          <a:xfrm>
            <a:off x="9702141" y="6525924"/>
            <a:ext cx="2039801" cy="24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45719" tIns="45719" rIns="45719" bIns="45719">
            <a:spAutoFit/>
          </a:bodyPr>
          <a:lstStyle/>
          <a:p>
            <a:pPr algn="r" eaLnBrk="1">
              <a:defRPr/>
            </a:pPr>
            <a:r>
              <a:rPr lang="x-none" altLang="x-none" sz="1000" b="1" dirty="0">
                <a:solidFill>
                  <a:schemeClr val="bg1"/>
                </a:solidFill>
                <a:latin typeface="Gill Sans MT" panose="020B0502020104020203" pitchFamily="34" charset="77"/>
                <a:ea typeface="Gill Sans MT" charset="0"/>
                <a:cs typeface="Gill Sans MT" charset="0"/>
                <a:sym typeface="Gill Sans MT" charset="0"/>
              </a:rPr>
              <a:t>2019 </a:t>
            </a:r>
            <a:r>
              <a:rPr lang="it-IT" altLang="x-none" sz="1000" b="1" dirty="0">
                <a:solidFill>
                  <a:schemeClr val="bg1"/>
                </a:solidFill>
                <a:latin typeface="Gill Sans MT" panose="020B0502020104020203" pitchFamily="34" charset="77"/>
                <a:ea typeface="Gill Sans MT" charset="0"/>
                <a:cs typeface="Gill Sans MT" charset="0"/>
                <a:sym typeface="Gill Sans MT" charset="0"/>
              </a:rPr>
              <a:t>KEY MARKET</a:t>
            </a:r>
            <a:endParaRPr lang="x-none" altLang="x-none" sz="1000" b="1" dirty="0">
              <a:solidFill>
                <a:schemeClr val="bg1"/>
              </a:solidFill>
              <a:latin typeface="Gill Sans MT" panose="020B0502020104020203" pitchFamily="34" charset="77"/>
              <a:ea typeface="Gill Sans MT" charset="0"/>
              <a:cs typeface="Gill Sans MT" charset="0"/>
              <a:sym typeface="Gill Sans MT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6EB7C54-0BE1-1341-92A3-61B903AC8CB8}"/>
              </a:ext>
            </a:extLst>
          </p:cNvPr>
          <p:cNvSpPr/>
          <p:nvPr/>
        </p:nvSpPr>
        <p:spPr>
          <a:xfrm>
            <a:off x="336307" y="2642550"/>
            <a:ext cx="2492988" cy="54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33"/>
              </a:lnSpc>
              <a:buSzPct val="100000"/>
            </a:pPr>
            <a:endParaRPr lang="en-US" altLang="en-US" sz="1600" dirty="0">
              <a:solidFill>
                <a:srgbClr val="A6A6A6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0300064F-713C-C742-8C3A-6D3414AA3C32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58707" y="228032"/>
            <a:ext cx="720000" cy="720000"/>
          </a:xfrm>
          <a:prstGeom prst="rect">
            <a:avLst/>
          </a:prstGeom>
          <a:noFill/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>
            <a:lvl1pPr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9pPr>
          </a:lstStyle>
          <a:p>
            <a:pPr algn="ctr" eaLnBrk="1"/>
            <a:endParaRPr lang="it-IT" altLang="it-IT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D28233B6-CC2B-2044-94D5-D13D426DFB50}"/>
              </a:ext>
            </a:extLst>
          </p:cNvPr>
          <p:cNvSpPr>
            <a:spLocks/>
          </p:cNvSpPr>
          <p:nvPr/>
        </p:nvSpPr>
        <p:spPr bwMode="auto">
          <a:xfrm>
            <a:off x="4079462" y="3133676"/>
            <a:ext cx="553320" cy="2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26C776F2-542F-064B-A47E-AE0A882C47B6}"/>
              </a:ext>
            </a:extLst>
          </p:cNvPr>
          <p:cNvSpPr>
            <a:spLocks/>
          </p:cNvSpPr>
          <p:nvPr/>
        </p:nvSpPr>
        <p:spPr bwMode="auto">
          <a:xfrm>
            <a:off x="5408006" y="3033424"/>
            <a:ext cx="849476" cy="2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  <a:sym typeface="Arial" pitchFamily="34" charset="0"/>
            </a:endParaRPr>
          </a:p>
        </p:txBody>
      </p:sp>
      <p:grpSp>
        <p:nvGrpSpPr>
          <p:cNvPr id="36" name="Gruppo 35"/>
          <p:cNvGrpSpPr/>
          <p:nvPr/>
        </p:nvGrpSpPr>
        <p:grpSpPr>
          <a:xfrm>
            <a:off x="5071460" y="5662650"/>
            <a:ext cx="1667899" cy="438053"/>
            <a:chOff x="3296265" y="6995782"/>
            <a:chExt cx="1667899" cy="438053"/>
          </a:xfrm>
        </p:grpSpPr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ACF78CDF-EC4B-9249-93E0-E6C78066B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860" y="7015628"/>
              <a:ext cx="1444304" cy="418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lvl="1" defTabSz="609585">
                <a:lnSpc>
                  <a:spcPts val="1317"/>
                </a:lnSpc>
                <a:defRPr/>
              </a:pPr>
              <a:r>
                <a:rPr lang="en-US" sz="1300" dirty="0">
                  <a:solidFill>
                    <a:schemeClr val="bg1"/>
                  </a:solidFill>
                  <a:latin typeface="Gill Sans MT" panose="020B0502020104020203" pitchFamily="34" charset="77"/>
                  <a:cs typeface="Arial" pitchFamily="34" charset="0"/>
                  <a:sym typeface="Arial" charset="0"/>
                </a:rPr>
                <a:t>AGRICULTURE</a:t>
              </a:r>
              <a:endParaRPr lang="en-US" sz="950" b="1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charset="0"/>
              </a:endParaRPr>
            </a:p>
            <a:p>
              <a:pPr marL="0" lvl="1" defTabSz="609585">
                <a:lnSpc>
                  <a:spcPts val="1317"/>
                </a:lnSpc>
                <a:defRPr/>
              </a:pPr>
              <a:endParaRPr lang="en-US" sz="120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charset="0"/>
              </a:endParaRPr>
            </a:p>
          </p:txBody>
        </p:sp>
        <p:sp>
          <p:nvSpPr>
            <p:cNvPr id="38" name="Goccia 37">
              <a:extLst>
                <a:ext uri="{FF2B5EF4-FFF2-40B4-BE49-F238E27FC236}">
                  <a16:creationId xmlns:a16="http://schemas.microsoft.com/office/drawing/2014/main" id="{5348706B-70ED-2D46-A61C-7C7AB71EAD2E}"/>
                </a:ext>
              </a:extLst>
            </p:cNvPr>
            <p:cNvSpPr/>
            <p:nvPr/>
          </p:nvSpPr>
          <p:spPr>
            <a:xfrm flipV="1">
              <a:off x="3296265" y="6995782"/>
              <a:ext cx="154111" cy="154111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9" name="Gruppo 38"/>
          <p:cNvGrpSpPr/>
          <p:nvPr/>
        </p:nvGrpSpPr>
        <p:grpSpPr>
          <a:xfrm>
            <a:off x="6859932" y="5650625"/>
            <a:ext cx="1769324" cy="461392"/>
            <a:chOff x="5273433" y="7068040"/>
            <a:chExt cx="1769324" cy="461392"/>
          </a:xfrm>
        </p:grpSpPr>
        <p:sp>
          <p:nvSpPr>
            <p:cNvPr id="40" name="Rectangle 23">
              <a:extLst>
                <a:ext uri="{FF2B5EF4-FFF2-40B4-BE49-F238E27FC236}">
                  <a16:creationId xmlns:a16="http://schemas.microsoft.com/office/drawing/2014/main" id="{2541B331-1D9C-8B4C-AB9D-CF3E6E927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6474" y="7092185"/>
              <a:ext cx="1546283" cy="437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lvl="1" defTabSz="609585">
                <a:lnSpc>
                  <a:spcPts val="1317"/>
                </a:lnSpc>
                <a:defRPr/>
              </a:pPr>
              <a:r>
                <a:rPr lang="en-US" sz="1300" dirty="0">
                  <a:solidFill>
                    <a:schemeClr val="bg1"/>
                  </a:solidFill>
                  <a:latin typeface="Gill Sans MT" panose="020B0502020104020203" pitchFamily="34" charset="77"/>
                  <a:cs typeface="Arial" pitchFamily="34" charset="0"/>
                  <a:sym typeface="Arial" charset="0"/>
                </a:rPr>
                <a:t>COMMERCIAL &amp; SPECIALTY  VEHICLES</a:t>
              </a:r>
            </a:p>
            <a:p>
              <a:pPr defTabSz="609585">
                <a:lnSpc>
                  <a:spcPts val="1317"/>
                </a:lnSpc>
                <a:spcBef>
                  <a:spcPts val="400"/>
                </a:spcBef>
                <a:defRPr/>
              </a:pPr>
              <a:endParaRPr lang="en-US" sz="120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charset="0"/>
              </a:endParaRPr>
            </a:p>
          </p:txBody>
        </p:sp>
        <p:sp>
          <p:nvSpPr>
            <p:cNvPr id="41" name="Goccia 40">
              <a:extLst>
                <a:ext uri="{FF2B5EF4-FFF2-40B4-BE49-F238E27FC236}">
                  <a16:creationId xmlns:a16="http://schemas.microsoft.com/office/drawing/2014/main" id="{36BDE3F3-AC60-5E47-B2EE-549086C23517}"/>
                </a:ext>
              </a:extLst>
            </p:cNvPr>
            <p:cNvSpPr/>
            <p:nvPr/>
          </p:nvSpPr>
          <p:spPr>
            <a:xfrm flipV="1">
              <a:off x="5273433" y="7068040"/>
              <a:ext cx="154111" cy="154111"/>
            </a:xfrm>
            <a:prstGeom prst="teardrop">
              <a:avLst/>
            </a:prstGeom>
            <a:solidFill>
              <a:srgbClr val="1F4E7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5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908" y="602641"/>
            <a:ext cx="5475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buSzPct val="100000"/>
              <a:buFont typeface="Wingdings" panose="05000000000000000000" pitchFamily="2" charset="2"/>
              <a:buChar char="Ø"/>
            </a:pPr>
            <a:r>
              <a:rPr lang="en-US" altLang="en-US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Present since the foundation of FIAT in 1899</a:t>
            </a:r>
          </a:p>
        </p:txBody>
      </p:sp>
      <p:sp>
        <p:nvSpPr>
          <p:cNvPr id="56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399" y="2088561"/>
            <a:ext cx="35256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# 1</a:t>
            </a:r>
            <a:r>
              <a:rPr lang="en-US" altLang="en-US" sz="3200" b="1" spc="-30" dirty="0">
                <a:solidFill>
                  <a:srgbClr val="396A7C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en-US" sz="1600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TRACTORS</a:t>
            </a:r>
          </a:p>
        </p:txBody>
      </p:sp>
      <p:sp>
        <p:nvSpPr>
          <p:cNvPr id="59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175" y="2852353"/>
            <a:ext cx="3190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24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A LEADER</a:t>
            </a:r>
            <a:endParaRPr lang="en-US" altLang="en-US" sz="1600" b="1" spc="-30" dirty="0">
              <a:solidFill>
                <a:srgbClr val="C6DDE1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61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396" y="4394727"/>
            <a:ext cx="28284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# 1</a:t>
            </a:r>
            <a:endParaRPr lang="en-US" altLang="en-US" b="1" spc="-30" dirty="0">
              <a:solidFill>
                <a:srgbClr val="C6DDE1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105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798" y="2517124"/>
            <a:ext cx="18658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~ 17,600</a:t>
            </a:r>
          </a:p>
          <a:p>
            <a:pPr>
              <a:buSzPct val="100000"/>
            </a:pPr>
            <a:r>
              <a:rPr lang="en-US" altLang="en-US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EMPLOYEES</a:t>
            </a:r>
            <a:endParaRPr lang="en-US" altLang="en-US" sz="1050" b="1" spc="-30" dirty="0">
              <a:solidFill>
                <a:srgbClr val="C6DDE1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106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990" y="3650515"/>
            <a:ext cx="24152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14</a:t>
            </a:r>
            <a:r>
              <a:rPr lang="en-US" altLang="en-US" sz="3200" b="1" spc="-30" dirty="0">
                <a:solidFill>
                  <a:srgbClr val="8FBBC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en-US" sz="24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PLANTS</a:t>
            </a:r>
          </a:p>
        </p:txBody>
      </p:sp>
      <p:grpSp>
        <p:nvGrpSpPr>
          <p:cNvPr id="112" name="Gruppo 111"/>
          <p:cNvGrpSpPr/>
          <p:nvPr/>
        </p:nvGrpSpPr>
        <p:grpSpPr>
          <a:xfrm>
            <a:off x="6867801" y="6067006"/>
            <a:ext cx="1769324" cy="461392"/>
            <a:chOff x="5273433" y="7068040"/>
            <a:chExt cx="1769324" cy="461392"/>
          </a:xfrm>
        </p:grpSpPr>
        <p:sp>
          <p:nvSpPr>
            <p:cNvPr id="113" name="Rectangle 23">
              <a:extLst>
                <a:ext uri="{FF2B5EF4-FFF2-40B4-BE49-F238E27FC236}">
                  <a16:creationId xmlns:a16="http://schemas.microsoft.com/office/drawing/2014/main" id="{2541B331-1D9C-8B4C-AB9D-CF3E6E927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6474" y="7092185"/>
              <a:ext cx="1546283" cy="437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lvl="1" defTabSz="609585">
                <a:lnSpc>
                  <a:spcPts val="1317"/>
                </a:lnSpc>
                <a:defRPr/>
              </a:pPr>
              <a:r>
                <a:rPr lang="en-US" sz="1300" dirty="0">
                  <a:solidFill>
                    <a:schemeClr val="bg1"/>
                  </a:solidFill>
                  <a:latin typeface="Gill Sans MT" panose="020B0502020104020203" pitchFamily="34" charset="77"/>
                  <a:cs typeface="Arial" pitchFamily="34" charset="0"/>
                  <a:sym typeface="Arial" charset="0"/>
                </a:rPr>
                <a:t>POWERTRAIN</a:t>
              </a:r>
            </a:p>
            <a:p>
              <a:pPr marL="0" lvl="1" defTabSz="609585">
                <a:lnSpc>
                  <a:spcPts val="1317"/>
                </a:lnSpc>
                <a:defRPr/>
              </a:pPr>
              <a:endParaRPr lang="en-US" sz="130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charset="0"/>
              </a:endParaRPr>
            </a:p>
            <a:p>
              <a:pPr defTabSz="609585">
                <a:lnSpc>
                  <a:spcPts val="1317"/>
                </a:lnSpc>
                <a:spcBef>
                  <a:spcPts val="400"/>
                </a:spcBef>
                <a:defRPr/>
              </a:pPr>
              <a:endParaRPr lang="en-US" sz="120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charset="0"/>
              </a:endParaRPr>
            </a:p>
          </p:txBody>
        </p:sp>
        <p:sp>
          <p:nvSpPr>
            <p:cNvPr id="114" name="Goccia 113">
              <a:extLst>
                <a:ext uri="{FF2B5EF4-FFF2-40B4-BE49-F238E27FC236}">
                  <a16:creationId xmlns:a16="http://schemas.microsoft.com/office/drawing/2014/main" id="{36BDE3F3-AC60-5E47-B2EE-549086C23517}"/>
                </a:ext>
              </a:extLst>
            </p:cNvPr>
            <p:cNvSpPr/>
            <p:nvPr/>
          </p:nvSpPr>
          <p:spPr>
            <a:xfrm flipV="1">
              <a:off x="5273433" y="7068040"/>
              <a:ext cx="154111" cy="154111"/>
            </a:xfrm>
            <a:prstGeom prst="teardrop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7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9129" y="4530079"/>
            <a:ext cx="269264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12 </a:t>
            </a:r>
            <a:r>
              <a:rPr lang="en-US" altLang="en-US" sz="24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R&amp;D</a:t>
            </a: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</a:p>
          <a:p>
            <a:pPr>
              <a:buSzPct val="100000"/>
            </a:pPr>
            <a:r>
              <a:rPr lang="en-US" altLang="en-US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CENTERS</a:t>
            </a:r>
            <a:endParaRPr lang="en-US" altLang="en-US" sz="1050" b="1" spc="-30" dirty="0">
              <a:solidFill>
                <a:srgbClr val="C6DDE1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pic>
        <p:nvPicPr>
          <p:cNvPr id="136" name="Picture 3">
            <a:extLst>
              <a:ext uri="{FF2B5EF4-FFF2-40B4-BE49-F238E27FC236}">
                <a16:creationId xmlns:a16="http://schemas.microsoft.com/office/drawing/2014/main" id="{AB3BF646-F3DA-4F44-B7CC-ADDAB4F7F1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" t="753" r="19721" b="91734"/>
          <a:stretch/>
        </p:blipFill>
        <p:spPr bwMode="auto">
          <a:xfrm rot="10800000">
            <a:off x="-3177" y="6404627"/>
            <a:ext cx="9775821" cy="45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7" name="Immagine 136"/>
          <p:cNvPicPr>
            <a:picLocks noChangeAspect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658" y="2725787"/>
            <a:ext cx="677766" cy="499082"/>
          </a:xfrm>
          <a:prstGeom prst="rect">
            <a:avLst/>
          </a:prstGeom>
        </p:spPr>
      </p:pic>
      <p:pic>
        <p:nvPicPr>
          <p:cNvPr id="138" name="Immagine 137"/>
          <p:cNvPicPr>
            <a:picLocks noChangeAspect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237" y="3698115"/>
            <a:ext cx="561893" cy="484185"/>
          </a:xfrm>
          <a:prstGeom prst="rect">
            <a:avLst/>
          </a:prstGeom>
        </p:spPr>
      </p:pic>
      <p:pic>
        <p:nvPicPr>
          <p:cNvPr id="139" name="Immagine 138"/>
          <p:cNvPicPr>
            <a:picLocks/>
          </p:cNvPicPr>
          <p:nvPr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868" y="4683183"/>
            <a:ext cx="390633" cy="527518"/>
          </a:xfrm>
          <a:prstGeom prst="rect">
            <a:avLst/>
          </a:prstGeom>
        </p:spPr>
      </p:pic>
      <p:pic>
        <p:nvPicPr>
          <p:cNvPr id="118" name="Immagine 117">
            <a:extLst>
              <a:ext uri="{FF2B5EF4-FFF2-40B4-BE49-F238E27FC236}">
                <a16:creationId xmlns:a16="http://schemas.microsoft.com/office/drawing/2014/main" id="{5F265940-799E-4AAD-8872-DE70D72D2A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69122" y="6067006"/>
            <a:ext cx="152413" cy="152413"/>
          </a:xfrm>
          <a:prstGeom prst="rect">
            <a:avLst/>
          </a:prstGeom>
        </p:spPr>
      </p:pic>
      <p:sp>
        <p:nvSpPr>
          <p:cNvPr id="122" name="Rectangle 23">
            <a:extLst>
              <a:ext uri="{FF2B5EF4-FFF2-40B4-BE49-F238E27FC236}">
                <a16:creationId xmlns:a16="http://schemas.microsoft.com/office/drawing/2014/main" id="{BE540D36-B58B-4734-B11A-4B0F95966F33}"/>
              </a:ext>
            </a:extLst>
          </p:cNvPr>
          <p:cNvSpPr>
            <a:spLocks/>
          </p:cNvSpPr>
          <p:nvPr/>
        </p:nvSpPr>
        <p:spPr bwMode="auto">
          <a:xfrm>
            <a:off x="5270032" y="6093573"/>
            <a:ext cx="1444304" cy="41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lvl="1" defTabSz="609585">
              <a:lnSpc>
                <a:spcPts val="1317"/>
              </a:lnSpc>
              <a:defRPr/>
            </a:pPr>
            <a:r>
              <a:rPr lang="en-US" sz="130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charset="0"/>
              </a:rPr>
              <a:t>CONSTRUCTION</a:t>
            </a:r>
            <a:endParaRPr lang="en-US" sz="950" dirty="0">
              <a:solidFill>
                <a:schemeClr val="bg1"/>
              </a:solidFill>
              <a:latin typeface="Gill Sans MT" panose="020B0502020104020203" pitchFamily="34" charset="77"/>
              <a:cs typeface="Arial" pitchFamily="34" charset="0"/>
              <a:sym typeface="Arial" charset="0"/>
            </a:endParaRPr>
          </a:p>
          <a:p>
            <a:pPr marL="0" lvl="1" defTabSz="609585">
              <a:lnSpc>
                <a:spcPts val="1317"/>
              </a:lnSpc>
              <a:defRPr/>
            </a:pPr>
            <a:endParaRPr lang="en-US" sz="1200" dirty="0">
              <a:solidFill>
                <a:schemeClr val="bg1"/>
              </a:solidFill>
              <a:latin typeface="Gill Sans MT" panose="020B0502020104020203" pitchFamily="34" charset="77"/>
              <a:cs typeface="Arial" pitchFamily="34" charset="0"/>
              <a:sym typeface="Arial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C55B7DB-6DD1-4BD4-801E-02B01522BD89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624" y="1712447"/>
            <a:ext cx="5210175" cy="4610100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1A0F6732-1987-4866-A923-0A4DFED4BFD6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50" y="233790"/>
            <a:ext cx="842879" cy="745801"/>
          </a:xfrm>
          <a:prstGeom prst="rect">
            <a:avLst/>
          </a:prstGeom>
        </p:spPr>
      </p:pic>
      <p:sp>
        <p:nvSpPr>
          <p:cNvPr id="63" name="Goccia 62">
            <a:extLst>
              <a:ext uri="{FF2B5EF4-FFF2-40B4-BE49-F238E27FC236}">
                <a16:creationId xmlns:a16="http://schemas.microsoft.com/office/drawing/2014/main" id="{E539E918-40C1-E344-A7E8-5DB42C9EF1E9}"/>
              </a:ext>
            </a:extLst>
          </p:cNvPr>
          <p:cNvSpPr/>
          <p:nvPr/>
        </p:nvSpPr>
        <p:spPr>
          <a:xfrm flipV="1">
            <a:off x="6420832" y="3355461"/>
            <a:ext cx="83518" cy="83518"/>
          </a:xfrm>
          <a:prstGeom prst="teardrop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Goccia 70">
            <a:extLst>
              <a:ext uri="{FF2B5EF4-FFF2-40B4-BE49-F238E27FC236}">
                <a16:creationId xmlns:a16="http://schemas.microsoft.com/office/drawing/2014/main" id="{5E1EC092-DDD2-7B4B-9D6D-65B090436ACB}"/>
              </a:ext>
            </a:extLst>
          </p:cNvPr>
          <p:cNvSpPr/>
          <p:nvPr/>
        </p:nvSpPr>
        <p:spPr>
          <a:xfrm flipV="1">
            <a:off x="6260948" y="2891810"/>
            <a:ext cx="83518" cy="83518"/>
          </a:xfrm>
          <a:prstGeom prst="teardrop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Goccia 77">
            <a:extLst>
              <a:ext uri="{FF2B5EF4-FFF2-40B4-BE49-F238E27FC236}">
                <a16:creationId xmlns:a16="http://schemas.microsoft.com/office/drawing/2014/main" id="{48A56268-9BC2-7C4B-BEB4-D2B7543EABB5}"/>
              </a:ext>
            </a:extLst>
          </p:cNvPr>
          <p:cNvSpPr/>
          <p:nvPr/>
        </p:nvSpPr>
        <p:spPr>
          <a:xfrm flipV="1">
            <a:off x="5639076" y="3224390"/>
            <a:ext cx="83518" cy="83518"/>
          </a:xfrm>
          <a:prstGeom prst="teardrop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Rectangle 23">
            <a:extLst>
              <a:ext uri="{FF2B5EF4-FFF2-40B4-BE49-F238E27FC236}">
                <a16:creationId xmlns:a16="http://schemas.microsoft.com/office/drawing/2014/main" id="{12CF24EA-C932-8C49-A9BF-53D322945030}"/>
              </a:ext>
            </a:extLst>
          </p:cNvPr>
          <p:cNvSpPr>
            <a:spLocks/>
          </p:cNvSpPr>
          <p:nvPr/>
        </p:nvSpPr>
        <p:spPr bwMode="auto">
          <a:xfrm>
            <a:off x="5308115" y="2836288"/>
            <a:ext cx="549416" cy="2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75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SAN MAURO</a:t>
            </a:r>
            <a:endParaRPr lang="en-US" altLang="en-US" sz="750" dirty="0">
              <a:solidFill>
                <a:schemeClr val="bg1"/>
              </a:solidFill>
              <a:latin typeface="Gill Sans MT" panose="020B0502020104020203" pitchFamily="34" charset="77"/>
              <a:cs typeface="Arial" pitchFamily="34" charset="0"/>
              <a:sym typeface="Arial" pitchFamily="34" charset="0"/>
            </a:endParaRPr>
          </a:p>
        </p:txBody>
      </p:sp>
      <p:sp>
        <p:nvSpPr>
          <p:cNvPr id="89" name="Rectangle 23">
            <a:extLst>
              <a:ext uri="{FF2B5EF4-FFF2-40B4-BE49-F238E27FC236}">
                <a16:creationId xmlns:a16="http://schemas.microsoft.com/office/drawing/2014/main" id="{12CF24EA-C932-8C49-A9BF-53D322945030}"/>
              </a:ext>
            </a:extLst>
          </p:cNvPr>
          <p:cNvSpPr>
            <a:spLocks/>
          </p:cNvSpPr>
          <p:nvPr/>
        </p:nvSpPr>
        <p:spPr bwMode="auto">
          <a:xfrm>
            <a:off x="6550241" y="3265586"/>
            <a:ext cx="849476" cy="2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75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MODENA</a:t>
            </a:r>
            <a:endParaRPr lang="en-US" altLang="en-US" sz="750" dirty="0">
              <a:solidFill>
                <a:schemeClr val="bg1"/>
              </a:solidFill>
              <a:latin typeface="Gill Sans MT" panose="020B0502020104020203" pitchFamily="34" charset="77"/>
              <a:cs typeface="Arial" pitchFamily="34" charset="0"/>
              <a:sym typeface="Arial" pitchFamily="34" charset="0"/>
            </a:endParaRPr>
          </a:p>
        </p:txBody>
      </p:sp>
      <p:sp>
        <p:nvSpPr>
          <p:cNvPr id="116" name="Goccia 115">
            <a:extLst>
              <a:ext uri="{FF2B5EF4-FFF2-40B4-BE49-F238E27FC236}">
                <a16:creationId xmlns:a16="http://schemas.microsoft.com/office/drawing/2014/main" id="{4F0F8F0E-D479-466C-9997-972B192706EC}"/>
              </a:ext>
            </a:extLst>
          </p:cNvPr>
          <p:cNvSpPr/>
          <p:nvPr/>
        </p:nvSpPr>
        <p:spPr>
          <a:xfrm flipV="1">
            <a:off x="6323050" y="3355461"/>
            <a:ext cx="83518" cy="83518"/>
          </a:xfrm>
          <a:prstGeom prst="teardrop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3" name="Immagine 42">
            <a:extLst>
              <a:ext uri="{FF2B5EF4-FFF2-40B4-BE49-F238E27FC236}">
                <a16:creationId xmlns:a16="http://schemas.microsoft.com/office/drawing/2014/main" id="{487A06AC-4631-493C-B285-41D8568FCDB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1200" y="3127665"/>
            <a:ext cx="85351" cy="85351"/>
          </a:xfrm>
          <a:prstGeom prst="rect">
            <a:avLst/>
          </a:prstGeom>
        </p:spPr>
      </p:pic>
      <p:pic>
        <p:nvPicPr>
          <p:cNvPr id="45" name="Immagine 44">
            <a:extLst>
              <a:ext uri="{FF2B5EF4-FFF2-40B4-BE49-F238E27FC236}">
                <a16:creationId xmlns:a16="http://schemas.microsoft.com/office/drawing/2014/main" id="{A36B9ADE-29CC-4B20-9339-7E7E230A995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99100" y="3041384"/>
            <a:ext cx="85351" cy="85351"/>
          </a:xfrm>
          <a:prstGeom prst="rect">
            <a:avLst/>
          </a:prstGeom>
        </p:spPr>
      </p:pic>
      <p:pic>
        <p:nvPicPr>
          <p:cNvPr id="47" name="Immagine 46">
            <a:extLst>
              <a:ext uri="{FF2B5EF4-FFF2-40B4-BE49-F238E27FC236}">
                <a16:creationId xmlns:a16="http://schemas.microsoft.com/office/drawing/2014/main" id="{0CA75AD8-82CB-4FDF-A565-B2B32CB6D4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96655" y="2767690"/>
            <a:ext cx="85351" cy="85351"/>
          </a:xfrm>
          <a:prstGeom prst="rect">
            <a:avLst/>
          </a:prstGeom>
        </p:spPr>
      </p:pic>
      <p:sp>
        <p:nvSpPr>
          <p:cNvPr id="104" name="Rectangle 23">
            <a:extLst>
              <a:ext uri="{FF2B5EF4-FFF2-40B4-BE49-F238E27FC236}">
                <a16:creationId xmlns:a16="http://schemas.microsoft.com/office/drawing/2014/main" id="{B744C3B1-ADCE-4A1F-8CA5-F662ED57FE7A}"/>
              </a:ext>
            </a:extLst>
          </p:cNvPr>
          <p:cNvSpPr>
            <a:spLocks/>
          </p:cNvSpPr>
          <p:nvPr/>
        </p:nvSpPr>
        <p:spPr bwMode="auto">
          <a:xfrm>
            <a:off x="5157252" y="2599631"/>
            <a:ext cx="1481131" cy="18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75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PREGNANA MILANESE</a:t>
            </a:r>
            <a:endParaRPr lang="en-US" altLang="en-US" sz="750" dirty="0">
              <a:solidFill>
                <a:schemeClr val="bg1"/>
              </a:solidFill>
              <a:latin typeface="Gill Sans MT" panose="020B0502020104020203" pitchFamily="34" charset="77"/>
              <a:cs typeface="Arial" pitchFamily="34" charset="0"/>
              <a:sym typeface="Arial" pitchFamily="34" charset="0"/>
            </a:endParaRPr>
          </a:p>
        </p:txBody>
      </p:sp>
      <p:pic>
        <p:nvPicPr>
          <p:cNvPr id="48" name="Immagine 47">
            <a:extLst>
              <a:ext uri="{FF2B5EF4-FFF2-40B4-BE49-F238E27FC236}">
                <a16:creationId xmlns:a16="http://schemas.microsoft.com/office/drawing/2014/main" id="{181D3B9E-24F9-4D52-A7C9-E35DEE494F0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51975" y="2896073"/>
            <a:ext cx="85351" cy="79255"/>
          </a:xfrm>
          <a:prstGeom prst="rect">
            <a:avLst/>
          </a:prstGeom>
        </p:spPr>
      </p:pic>
      <p:sp>
        <p:nvSpPr>
          <p:cNvPr id="109" name="Rectangle 23">
            <a:extLst>
              <a:ext uri="{FF2B5EF4-FFF2-40B4-BE49-F238E27FC236}">
                <a16:creationId xmlns:a16="http://schemas.microsoft.com/office/drawing/2014/main" id="{0B550884-FAD7-4B94-928E-9D4C2DBDCAED}"/>
              </a:ext>
            </a:extLst>
          </p:cNvPr>
          <p:cNvSpPr>
            <a:spLocks/>
          </p:cNvSpPr>
          <p:nvPr/>
        </p:nvSpPr>
        <p:spPr bwMode="auto">
          <a:xfrm>
            <a:off x="6169849" y="2704074"/>
            <a:ext cx="1481131" cy="18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75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BRESCIA</a:t>
            </a:r>
            <a:endParaRPr lang="en-US" altLang="en-US" sz="750" dirty="0">
              <a:solidFill>
                <a:schemeClr val="bg1"/>
              </a:solidFill>
              <a:latin typeface="Gill Sans MT" panose="020B0502020104020203" pitchFamily="34" charset="77"/>
              <a:cs typeface="Arial" pitchFamily="34" charset="0"/>
              <a:sym typeface="Arial" pitchFamily="34" charset="0"/>
            </a:endParaRPr>
          </a:p>
        </p:txBody>
      </p:sp>
      <p:sp>
        <p:nvSpPr>
          <p:cNvPr id="110" name="Goccia 109">
            <a:extLst>
              <a:ext uri="{FF2B5EF4-FFF2-40B4-BE49-F238E27FC236}">
                <a16:creationId xmlns:a16="http://schemas.microsoft.com/office/drawing/2014/main" id="{BF5B3F16-7456-4B29-9248-866161E9447F}"/>
              </a:ext>
            </a:extLst>
          </p:cNvPr>
          <p:cNvSpPr/>
          <p:nvPr/>
        </p:nvSpPr>
        <p:spPr>
          <a:xfrm flipV="1">
            <a:off x="6369354" y="2598589"/>
            <a:ext cx="83518" cy="83518"/>
          </a:xfrm>
          <a:prstGeom prst="teardrop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1" name="Rectangle 23">
            <a:extLst>
              <a:ext uri="{FF2B5EF4-FFF2-40B4-BE49-F238E27FC236}">
                <a16:creationId xmlns:a16="http://schemas.microsoft.com/office/drawing/2014/main" id="{D9F8DFB8-74D5-411B-B0DA-78E91E47FAD5}"/>
              </a:ext>
            </a:extLst>
          </p:cNvPr>
          <p:cNvSpPr>
            <a:spLocks/>
          </p:cNvSpPr>
          <p:nvPr/>
        </p:nvSpPr>
        <p:spPr bwMode="auto">
          <a:xfrm>
            <a:off x="6222369" y="2424771"/>
            <a:ext cx="1481131" cy="18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75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BOLZANO</a:t>
            </a:r>
            <a:endParaRPr lang="en-US" altLang="en-US" sz="750" dirty="0">
              <a:solidFill>
                <a:schemeClr val="bg1"/>
              </a:solidFill>
              <a:latin typeface="Gill Sans MT" panose="020B0502020104020203" pitchFamily="34" charset="77"/>
              <a:cs typeface="Arial" pitchFamily="34" charset="0"/>
              <a:sym typeface="Arial" pitchFamily="34" charset="0"/>
            </a:endParaRPr>
          </a:p>
        </p:txBody>
      </p:sp>
      <p:sp>
        <p:nvSpPr>
          <p:cNvPr id="133" name="Goccia 132">
            <a:extLst>
              <a:ext uri="{FF2B5EF4-FFF2-40B4-BE49-F238E27FC236}">
                <a16:creationId xmlns:a16="http://schemas.microsoft.com/office/drawing/2014/main" id="{75A38310-E00D-4FA8-B08C-D0EDC675C32B}"/>
              </a:ext>
            </a:extLst>
          </p:cNvPr>
          <p:cNvSpPr/>
          <p:nvPr/>
        </p:nvSpPr>
        <p:spPr>
          <a:xfrm flipV="1">
            <a:off x="6402212" y="3061513"/>
            <a:ext cx="83518" cy="83518"/>
          </a:xfrm>
          <a:prstGeom prst="teardrop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5" name="Goccia 134">
            <a:extLst>
              <a:ext uri="{FF2B5EF4-FFF2-40B4-BE49-F238E27FC236}">
                <a16:creationId xmlns:a16="http://schemas.microsoft.com/office/drawing/2014/main" id="{D1A91C83-0A95-4B98-A7C4-DD383D09F335}"/>
              </a:ext>
            </a:extLst>
          </p:cNvPr>
          <p:cNvSpPr/>
          <p:nvPr/>
        </p:nvSpPr>
        <p:spPr>
          <a:xfrm flipV="1">
            <a:off x="6645021" y="2848535"/>
            <a:ext cx="83518" cy="83518"/>
          </a:xfrm>
          <a:prstGeom prst="teardrop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0" name="Rectangle 23">
            <a:extLst>
              <a:ext uri="{FF2B5EF4-FFF2-40B4-BE49-F238E27FC236}">
                <a16:creationId xmlns:a16="http://schemas.microsoft.com/office/drawing/2014/main" id="{BCFD80AD-9B84-4133-AE6F-D88EBC2A8E14}"/>
              </a:ext>
            </a:extLst>
          </p:cNvPr>
          <p:cNvSpPr>
            <a:spLocks/>
          </p:cNvSpPr>
          <p:nvPr/>
        </p:nvSpPr>
        <p:spPr bwMode="auto">
          <a:xfrm>
            <a:off x="6745362" y="2787006"/>
            <a:ext cx="1481131" cy="18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75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VITTORIO VENETO</a:t>
            </a:r>
            <a:endParaRPr lang="en-US" altLang="en-US" sz="750" dirty="0">
              <a:solidFill>
                <a:schemeClr val="bg1"/>
              </a:solidFill>
              <a:latin typeface="Gill Sans MT" panose="020B0502020104020203" pitchFamily="34" charset="77"/>
              <a:cs typeface="Arial" pitchFamily="34" charset="0"/>
              <a:sym typeface="Arial" pitchFamily="34" charset="0"/>
            </a:endParaRPr>
          </a:p>
        </p:txBody>
      </p:sp>
      <p:sp>
        <p:nvSpPr>
          <p:cNvPr id="141" name="Rectangle 23">
            <a:extLst>
              <a:ext uri="{FF2B5EF4-FFF2-40B4-BE49-F238E27FC236}">
                <a16:creationId xmlns:a16="http://schemas.microsoft.com/office/drawing/2014/main" id="{30BF0FCC-31C6-4048-AB23-8C5B7893EA8C}"/>
              </a:ext>
            </a:extLst>
          </p:cNvPr>
          <p:cNvSpPr>
            <a:spLocks/>
          </p:cNvSpPr>
          <p:nvPr/>
        </p:nvSpPr>
        <p:spPr bwMode="auto">
          <a:xfrm>
            <a:off x="6516843" y="3003145"/>
            <a:ext cx="1481131" cy="18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75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SUZZARA</a:t>
            </a:r>
            <a:endParaRPr lang="en-US" altLang="en-US" sz="750" dirty="0">
              <a:solidFill>
                <a:schemeClr val="bg1"/>
              </a:solidFill>
              <a:latin typeface="Gill Sans MT" panose="020B0502020104020203" pitchFamily="34" charset="77"/>
              <a:cs typeface="Arial" pitchFamily="34" charset="0"/>
              <a:sym typeface="Arial" pitchFamily="34" charset="0"/>
            </a:endParaRPr>
          </a:p>
        </p:txBody>
      </p:sp>
      <p:sp>
        <p:nvSpPr>
          <p:cNvPr id="142" name="Goccia 141">
            <a:extLst>
              <a:ext uri="{FF2B5EF4-FFF2-40B4-BE49-F238E27FC236}">
                <a16:creationId xmlns:a16="http://schemas.microsoft.com/office/drawing/2014/main" id="{DB567BBE-2747-49E3-82DA-56BC4EBDDB7F}"/>
              </a:ext>
            </a:extLst>
          </p:cNvPr>
          <p:cNvSpPr/>
          <p:nvPr/>
        </p:nvSpPr>
        <p:spPr>
          <a:xfrm flipV="1">
            <a:off x="6276627" y="3206687"/>
            <a:ext cx="83518" cy="83518"/>
          </a:xfrm>
          <a:prstGeom prst="teardrop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3" name="Rectangle 23">
            <a:extLst>
              <a:ext uri="{FF2B5EF4-FFF2-40B4-BE49-F238E27FC236}">
                <a16:creationId xmlns:a16="http://schemas.microsoft.com/office/drawing/2014/main" id="{29B6AACA-8AE6-4D6E-8DCE-840D158401EA}"/>
              </a:ext>
            </a:extLst>
          </p:cNvPr>
          <p:cNvSpPr>
            <a:spLocks/>
          </p:cNvSpPr>
          <p:nvPr/>
        </p:nvSpPr>
        <p:spPr bwMode="auto">
          <a:xfrm>
            <a:off x="6395258" y="3143642"/>
            <a:ext cx="1481131" cy="18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75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PIACENZA</a:t>
            </a:r>
            <a:endParaRPr lang="en-US" altLang="en-US" sz="750" dirty="0">
              <a:solidFill>
                <a:schemeClr val="bg1"/>
              </a:solidFill>
              <a:latin typeface="Gill Sans MT" panose="020B0502020104020203" pitchFamily="34" charset="77"/>
              <a:cs typeface="Arial" pitchFamily="34" charset="0"/>
              <a:sym typeface="Arial" pitchFamily="34" charset="0"/>
            </a:endParaRPr>
          </a:p>
        </p:txBody>
      </p:sp>
      <p:sp>
        <p:nvSpPr>
          <p:cNvPr id="144" name="Goccia 143">
            <a:extLst>
              <a:ext uri="{FF2B5EF4-FFF2-40B4-BE49-F238E27FC236}">
                <a16:creationId xmlns:a16="http://schemas.microsoft.com/office/drawing/2014/main" id="{1B1BCB52-77CC-4286-BF1E-8AAF805DC3D3}"/>
              </a:ext>
            </a:extLst>
          </p:cNvPr>
          <p:cNvSpPr/>
          <p:nvPr/>
        </p:nvSpPr>
        <p:spPr>
          <a:xfrm flipV="1">
            <a:off x="6828983" y="3520057"/>
            <a:ext cx="83518" cy="83518"/>
          </a:xfrm>
          <a:prstGeom prst="teardrop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9" name="Rectangle 23">
            <a:extLst>
              <a:ext uri="{FF2B5EF4-FFF2-40B4-BE49-F238E27FC236}">
                <a16:creationId xmlns:a16="http://schemas.microsoft.com/office/drawing/2014/main" id="{66C3998D-705E-4C6F-801C-CDCDD8DE2408}"/>
              </a:ext>
            </a:extLst>
          </p:cNvPr>
          <p:cNvSpPr>
            <a:spLocks/>
          </p:cNvSpPr>
          <p:nvPr/>
        </p:nvSpPr>
        <p:spPr bwMode="auto">
          <a:xfrm>
            <a:off x="6958392" y="3430182"/>
            <a:ext cx="849476" cy="2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75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JESI</a:t>
            </a:r>
            <a:endParaRPr lang="en-US" altLang="en-US" sz="750" dirty="0">
              <a:solidFill>
                <a:schemeClr val="bg1"/>
              </a:solidFill>
              <a:latin typeface="Gill Sans MT" panose="020B0502020104020203" pitchFamily="34" charset="77"/>
              <a:cs typeface="Arial" pitchFamily="34" charset="0"/>
              <a:sym typeface="Arial" pitchFamily="34" charset="0"/>
            </a:endParaRPr>
          </a:p>
        </p:txBody>
      </p:sp>
      <p:pic>
        <p:nvPicPr>
          <p:cNvPr id="152" name="Immagine 151">
            <a:extLst>
              <a:ext uri="{FF2B5EF4-FFF2-40B4-BE49-F238E27FC236}">
                <a16:creationId xmlns:a16="http://schemas.microsoft.com/office/drawing/2014/main" id="{57854E77-396A-439A-9280-1C6E03AA920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5059" y="4234957"/>
            <a:ext cx="85351" cy="85351"/>
          </a:xfrm>
          <a:prstGeom prst="rect">
            <a:avLst/>
          </a:prstGeom>
        </p:spPr>
      </p:pic>
      <p:sp>
        <p:nvSpPr>
          <p:cNvPr id="153" name="Rectangle 23">
            <a:extLst>
              <a:ext uri="{FF2B5EF4-FFF2-40B4-BE49-F238E27FC236}">
                <a16:creationId xmlns:a16="http://schemas.microsoft.com/office/drawing/2014/main" id="{CBE2756C-3833-4497-8C8C-9558886D1C72}"/>
              </a:ext>
            </a:extLst>
          </p:cNvPr>
          <p:cNvSpPr>
            <a:spLocks/>
          </p:cNvSpPr>
          <p:nvPr/>
        </p:nvSpPr>
        <p:spPr bwMode="auto">
          <a:xfrm>
            <a:off x="7265372" y="4052682"/>
            <a:ext cx="1481131" cy="18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75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FOGGIA</a:t>
            </a:r>
            <a:endParaRPr lang="en-US" altLang="en-US" sz="750" dirty="0">
              <a:solidFill>
                <a:schemeClr val="bg1"/>
              </a:solidFill>
              <a:latin typeface="Gill Sans MT" panose="020B0502020104020203" pitchFamily="34" charset="77"/>
              <a:cs typeface="Arial" pitchFamily="34" charset="0"/>
              <a:sym typeface="Arial" pitchFamily="34" charset="0"/>
            </a:endParaRPr>
          </a:p>
        </p:txBody>
      </p:sp>
      <p:sp>
        <p:nvSpPr>
          <p:cNvPr id="154" name="Rectangle 23">
            <a:extLst>
              <a:ext uri="{FF2B5EF4-FFF2-40B4-BE49-F238E27FC236}">
                <a16:creationId xmlns:a16="http://schemas.microsoft.com/office/drawing/2014/main" id="{23ACA785-88F7-4C7F-8BC8-89FAB253F7BB}"/>
              </a:ext>
            </a:extLst>
          </p:cNvPr>
          <p:cNvSpPr>
            <a:spLocks/>
          </p:cNvSpPr>
          <p:nvPr/>
        </p:nvSpPr>
        <p:spPr bwMode="auto">
          <a:xfrm>
            <a:off x="7655923" y="4293138"/>
            <a:ext cx="549416" cy="2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75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LECCE</a:t>
            </a:r>
            <a:endParaRPr lang="en-US" altLang="en-US" sz="750" dirty="0">
              <a:solidFill>
                <a:schemeClr val="bg1"/>
              </a:solidFill>
              <a:latin typeface="Gill Sans MT" panose="020B0502020104020203" pitchFamily="34" charset="77"/>
              <a:cs typeface="Arial" pitchFamily="34" charset="0"/>
              <a:sym typeface="Arial" pitchFamily="34" charset="0"/>
            </a:endParaRPr>
          </a:p>
        </p:txBody>
      </p:sp>
      <p:pic>
        <p:nvPicPr>
          <p:cNvPr id="155" name="Immagine 154">
            <a:extLst>
              <a:ext uri="{FF2B5EF4-FFF2-40B4-BE49-F238E27FC236}">
                <a16:creationId xmlns:a16="http://schemas.microsoft.com/office/drawing/2014/main" id="{76439912-B302-4BE0-9103-995125235C3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63263" y="4383576"/>
            <a:ext cx="85351" cy="85351"/>
          </a:xfrm>
          <a:prstGeom prst="rect">
            <a:avLst/>
          </a:prstGeom>
        </p:spPr>
      </p:pic>
      <p:sp>
        <p:nvSpPr>
          <p:cNvPr id="156" name="Rectangle 23">
            <a:extLst>
              <a:ext uri="{FF2B5EF4-FFF2-40B4-BE49-F238E27FC236}">
                <a16:creationId xmlns:a16="http://schemas.microsoft.com/office/drawing/2014/main" id="{E0D6EB12-118D-452C-8B41-76A07224A46B}"/>
              </a:ext>
            </a:extLst>
          </p:cNvPr>
          <p:cNvSpPr>
            <a:spLocks/>
          </p:cNvSpPr>
          <p:nvPr/>
        </p:nvSpPr>
        <p:spPr bwMode="auto">
          <a:xfrm>
            <a:off x="5139459" y="3942903"/>
            <a:ext cx="1481824" cy="31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en-US" sz="75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ROME</a:t>
            </a:r>
          </a:p>
          <a:p>
            <a:pPr algn="r" defTabSz="609585" fontAlgn="base">
              <a:lnSpc>
                <a:spcPts val="1051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en-US" sz="750" spc="-27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CNH Industrial </a:t>
            </a:r>
            <a:r>
              <a:rPr lang="de-DE" altLang="en-US" sz="750" spc="-27" dirty="0" err="1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Representative</a:t>
            </a:r>
            <a:r>
              <a:rPr lang="de-DE" altLang="en-US" sz="750" spc="-27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 Office</a:t>
            </a:r>
            <a:endParaRPr lang="en-US" altLang="en-US" sz="750" spc="-27" dirty="0">
              <a:solidFill>
                <a:schemeClr val="bg1"/>
              </a:solidFill>
              <a:latin typeface="Gill Sans MT" panose="020B0502020104020203" pitchFamily="34" charset="77"/>
              <a:cs typeface="Arial" pitchFamily="34" charset="0"/>
              <a:sym typeface="Arial" pitchFamily="34" charset="0"/>
            </a:endParaRPr>
          </a:p>
        </p:txBody>
      </p:sp>
      <p:cxnSp>
        <p:nvCxnSpPr>
          <p:cNvPr id="157" name="Connettore 1 96">
            <a:extLst>
              <a:ext uri="{FF2B5EF4-FFF2-40B4-BE49-F238E27FC236}">
                <a16:creationId xmlns:a16="http://schemas.microsoft.com/office/drawing/2014/main" id="{803D1849-2A1B-479F-A023-D7FE94D0FF28}"/>
              </a:ext>
            </a:extLst>
          </p:cNvPr>
          <p:cNvCxnSpPr>
            <a:cxnSpLocks/>
          </p:cNvCxnSpPr>
          <p:nvPr/>
        </p:nvCxnSpPr>
        <p:spPr>
          <a:xfrm>
            <a:off x="5337785" y="4100643"/>
            <a:ext cx="1283498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Goccia 157">
            <a:extLst>
              <a:ext uri="{FF2B5EF4-FFF2-40B4-BE49-F238E27FC236}">
                <a16:creationId xmlns:a16="http://schemas.microsoft.com/office/drawing/2014/main" id="{89702E6D-7471-4B84-B10E-347B855DE0B3}"/>
              </a:ext>
            </a:extLst>
          </p:cNvPr>
          <p:cNvSpPr/>
          <p:nvPr/>
        </p:nvSpPr>
        <p:spPr>
          <a:xfrm flipV="1">
            <a:off x="6669717" y="4060545"/>
            <a:ext cx="83518" cy="83518"/>
          </a:xfrm>
          <a:prstGeom prst="teardrop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1" name="Immagine 100">
            <a:extLst>
              <a:ext uri="{FF2B5EF4-FFF2-40B4-BE49-F238E27FC236}">
                <a16:creationId xmlns:a16="http://schemas.microsoft.com/office/drawing/2014/main" id="{C6170D8F-87C8-4812-9BE4-AD44A2605904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56" y="2055197"/>
            <a:ext cx="648877" cy="648877"/>
          </a:xfrm>
          <a:prstGeom prst="rect">
            <a:avLst/>
          </a:prstGeom>
        </p:spPr>
      </p:pic>
      <p:pic>
        <p:nvPicPr>
          <p:cNvPr id="102" name="Immagine 101">
            <a:extLst>
              <a:ext uri="{FF2B5EF4-FFF2-40B4-BE49-F238E27FC236}">
                <a16:creationId xmlns:a16="http://schemas.microsoft.com/office/drawing/2014/main" id="{C0821B69-BA3B-467C-AE40-98DD65569AC5}"/>
              </a:ext>
            </a:extLst>
          </p:cNvPr>
          <p:cNvPicPr>
            <a:picLocks noChangeAspect="1"/>
          </p:cNvPicPr>
          <p:nvPr/>
        </p:nvPicPr>
        <p:blipFill>
          <a:blip r:embed="rId1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20" y="2958603"/>
            <a:ext cx="770733" cy="762169"/>
          </a:xfrm>
          <a:prstGeom prst="rect">
            <a:avLst/>
          </a:prstGeom>
        </p:spPr>
      </p:pic>
      <p:pic>
        <p:nvPicPr>
          <p:cNvPr id="103" name="Immagine 102">
            <a:extLst>
              <a:ext uri="{FF2B5EF4-FFF2-40B4-BE49-F238E27FC236}">
                <a16:creationId xmlns:a16="http://schemas.microsoft.com/office/drawing/2014/main" id="{611E0146-9A71-4F4F-8FF3-113D4A1907FF}"/>
              </a:ext>
            </a:extLst>
          </p:cNvPr>
          <p:cNvPicPr>
            <a:picLocks noChangeAspect="1"/>
          </p:cNvPicPr>
          <p:nvPr/>
        </p:nvPicPr>
        <p:blipFill>
          <a:blip r:embed="rId2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0" y="4273814"/>
            <a:ext cx="721138" cy="721138"/>
          </a:xfrm>
          <a:prstGeom prst="rect">
            <a:avLst/>
          </a:prstGeom>
        </p:spPr>
      </p:pic>
      <p:sp>
        <p:nvSpPr>
          <p:cNvPr id="107" name="Rettangolo 106">
            <a:extLst>
              <a:ext uri="{FF2B5EF4-FFF2-40B4-BE49-F238E27FC236}">
                <a16:creationId xmlns:a16="http://schemas.microsoft.com/office/drawing/2014/main" id="{3056461C-D91D-40D9-BBC6-DC8318704554}"/>
              </a:ext>
            </a:extLst>
          </p:cNvPr>
          <p:cNvSpPr/>
          <p:nvPr/>
        </p:nvSpPr>
        <p:spPr>
          <a:xfrm>
            <a:off x="4674" y="1175438"/>
            <a:ext cx="12206539" cy="6180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3E4C83AE-1D7B-A342-874B-0DFBF23F63D7}"/>
              </a:ext>
            </a:extLst>
          </p:cNvPr>
          <p:cNvGrpSpPr/>
          <p:nvPr/>
        </p:nvGrpSpPr>
        <p:grpSpPr>
          <a:xfrm>
            <a:off x="358707" y="1239201"/>
            <a:ext cx="9972256" cy="518100"/>
            <a:chOff x="448105" y="1146288"/>
            <a:chExt cx="9972256" cy="518100"/>
          </a:xfrm>
        </p:grpSpPr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AD188006-A30F-7047-8530-27F13C1B8970}"/>
                </a:ext>
              </a:extLst>
            </p:cNvPr>
            <p:cNvGrpSpPr/>
            <p:nvPr/>
          </p:nvGrpSpPr>
          <p:grpSpPr>
            <a:xfrm>
              <a:off x="448105" y="1307726"/>
              <a:ext cx="7962662" cy="238601"/>
              <a:chOff x="3787072" y="344868"/>
              <a:chExt cx="7962662" cy="238601"/>
            </a:xfrm>
          </p:grpSpPr>
          <p:pic>
            <p:nvPicPr>
              <p:cNvPr id="21" name="Immagine 11">
                <a:extLst>
                  <a:ext uri="{FF2B5EF4-FFF2-40B4-BE49-F238E27FC236}">
                    <a16:creationId xmlns:a16="http://schemas.microsoft.com/office/drawing/2014/main" id="{F1260704-02AF-FD4C-BF6A-53593DA4F7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3185" y="378202"/>
                <a:ext cx="530536" cy="171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Immagine 14">
                <a:extLst>
                  <a:ext uri="{FF2B5EF4-FFF2-40B4-BE49-F238E27FC236}">
                    <a16:creationId xmlns:a16="http://schemas.microsoft.com/office/drawing/2014/main" id="{0A29C770-60E5-8445-A61C-D74623B90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7072" y="366242"/>
                <a:ext cx="683156" cy="195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Immagine 15">
                <a:extLst>
                  <a:ext uri="{FF2B5EF4-FFF2-40B4-BE49-F238E27FC236}">
                    <a16:creationId xmlns:a16="http://schemas.microsoft.com/office/drawing/2014/main" id="{18BD8BD0-A6C4-6E49-B374-A026527561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05613" y="362422"/>
                <a:ext cx="610480" cy="203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Immagine 16">
                <a:extLst>
                  <a:ext uri="{FF2B5EF4-FFF2-40B4-BE49-F238E27FC236}">
                    <a16:creationId xmlns:a16="http://schemas.microsoft.com/office/drawing/2014/main" id="{E5291F56-9BC7-C44D-AD65-A07EA31C1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3096" y="362882"/>
                <a:ext cx="614114" cy="202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Immagine 6">
                <a:extLst>
                  <a:ext uri="{FF2B5EF4-FFF2-40B4-BE49-F238E27FC236}">
                    <a16:creationId xmlns:a16="http://schemas.microsoft.com/office/drawing/2014/main" id="{E05D67BF-A13D-4142-A7FC-0F5CAB983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49345" y="344868"/>
                <a:ext cx="962923" cy="238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75">
                <a:extLst>
                  <a:ext uri="{FF2B5EF4-FFF2-40B4-BE49-F238E27FC236}">
                    <a16:creationId xmlns:a16="http://schemas.microsoft.com/office/drawing/2014/main" id="{CF587B0B-A4B2-F04F-852A-A69570D86E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1621" y="379143"/>
                <a:ext cx="598113" cy="17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Immagine 8">
                <a:extLst>
                  <a:ext uri="{FF2B5EF4-FFF2-40B4-BE49-F238E27FC236}">
                    <a16:creationId xmlns:a16="http://schemas.microsoft.com/office/drawing/2014/main" id="{5D52BDA3-4B09-9A40-8C12-7A46B0CECC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89083" y="367949"/>
                <a:ext cx="500620" cy="192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Immagine 9">
                <a:extLst>
                  <a:ext uri="{FF2B5EF4-FFF2-40B4-BE49-F238E27FC236}">
                    <a16:creationId xmlns:a16="http://schemas.microsoft.com/office/drawing/2014/main" id="{EE2FE0CC-FFF2-9D46-9E78-9050172521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9533" y="367050"/>
                <a:ext cx="471022" cy="194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Immagine 8">
                <a:extLst>
                  <a:ext uri="{FF2B5EF4-FFF2-40B4-BE49-F238E27FC236}">
                    <a16:creationId xmlns:a16="http://schemas.microsoft.com/office/drawing/2014/main" id="{80C389D5-4CD0-594F-9E4E-EA373F7367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49508" y="391986"/>
                <a:ext cx="448291" cy="14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Immagine 29">
                <a:extLst>
                  <a:ext uri="{FF2B5EF4-FFF2-40B4-BE49-F238E27FC236}">
                    <a16:creationId xmlns:a16="http://schemas.microsoft.com/office/drawing/2014/main" id="{D671BD42-6A47-064C-B897-9F47FDCCE8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8873" y="392031"/>
                <a:ext cx="682901" cy="144275"/>
              </a:xfrm>
              <a:prstGeom prst="rect">
                <a:avLst/>
              </a:prstGeom>
            </p:spPr>
          </p:pic>
        </p:grp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AB41CF82-21FA-244F-B808-3219FE56A9CA}"/>
                </a:ext>
              </a:extLst>
            </p:cNvPr>
            <p:cNvGrpSpPr/>
            <p:nvPr/>
          </p:nvGrpSpPr>
          <p:grpSpPr>
            <a:xfrm>
              <a:off x="8833836" y="1262636"/>
              <a:ext cx="1586525" cy="328780"/>
              <a:chOff x="3785506" y="768726"/>
              <a:chExt cx="1586525" cy="328780"/>
            </a:xfrm>
          </p:grpSpPr>
          <p:pic>
            <p:nvPicPr>
              <p:cNvPr id="19" name="Picture 58">
                <a:extLst>
                  <a:ext uri="{FF2B5EF4-FFF2-40B4-BE49-F238E27FC236}">
                    <a16:creationId xmlns:a16="http://schemas.microsoft.com/office/drawing/2014/main" id="{4D85FCAD-705C-5F4C-BB68-7B6AF0B7EF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5506" y="768726"/>
                <a:ext cx="864354" cy="32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Immagine 19">
                <a:extLst>
                  <a:ext uri="{FF2B5EF4-FFF2-40B4-BE49-F238E27FC236}">
                    <a16:creationId xmlns:a16="http://schemas.microsoft.com/office/drawing/2014/main" id="{11B4DF81-FD5A-964C-B2A9-AD351C7BDD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0227" y="768726"/>
                <a:ext cx="591804" cy="328780"/>
              </a:xfrm>
              <a:prstGeom prst="rect">
                <a:avLst/>
              </a:prstGeom>
            </p:spPr>
          </p:pic>
        </p:grpSp>
        <p:cxnSp>
          <p:nvCxnSpPr>
            <p:cNvPr id="17" name="Connettore 1 16">
              <a:extLst>
                <a:ext uri="{FF2B5EF4-FFF2-40B4-BE49-F238E27FC236}">
                  <a16:creationId xmlns:a16="http://schemas.microsoft.com/office/drawing/2014/main" id="{4AF517C5-A0FC-2540-9CB6-77632D25B53A}"/>
                </a:ext>
              </a:extLst>
            </p:cNvPr>
            <p:cNvCxnSpPr>
              <a:cxnSpLocks/>
            </p:cNvCxnSpPr>
            <p:nvPr/>
          </p:nvCxnSpPr>
          <p:spPr>
            <a:xfrm>
              <a:off x="8622506" y="1146288"/>
              <a:ext cx="0" cy="518100"/>
            </a:xfrm>
            <a:prstGeom prst="line">
              <a:avLst/>
            </a:prstGeom>
            <a:ln>
              <a:solidFill>
                <a:srgbClr val="396A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7CAD9358-9921-4DA9-AB8C-1150B1B81E3A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412584" y="1318753"/>
            <a:ext cx="1341236" cy="402371"/>
          </a:xfrm>
          <a:prstGeom prst="rect">
            <a:avLst/>
          </a:prstGeom>
        </p:spPr>
      </p:pic>
      <p:sp>
        <p:nvSpPr>
          <p:cNvPr id="98" name="Rectangle 23">
            <a:extLst>
              <a:ext uri="{FF2B5EF4-FFF2-40B4-BE49-F238E27FC236}">
                <a16:creationId xmlns:a16="http://schemas.microsoft.com/office/drawing/2014/main" id="{F061104B-3626-492D-8A3C-E0A2EE4763E1}"/>
              </a:ext>
            </a:extLst>
          </p:cNvPr>
          <p:cNvSpPr>
            <a:spLocks/>
          </p:cNvSpPr>
          <p:nvPr/>
        </p:nvSpPr>
        <p:spPr bwMode="auto">
          <a:xfrm>
            <a:off x="4018625" y="3069638"/>
            <a:ext cx="1481824" cy="31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en-US" sz="75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TURIN</a:t>
            </a:r>
          </a:p>
          <a:p>
            <a:pPr algn="r" defTabSz="609585" fontAlgn="base">
              <a:lnSpc>
                <a:spcPts val="1051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en-US" sz="750" spc="-27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CNH Industrial Head Office</a:t>
            </a:r>
            <a:endParaRPr lang="en-US" altLang="en-US" sz="750" spc="-27" dirty="0">
              <a:solidFill>
                <a:schemeClr val="bg1"/>
              </a:solidFill>
              <a:latin typeface="Gill Sans MT" panose="020B0502020104020203" pitchFamily="34" charset="77"/>
              <a:cs typeface="Arial" pitchFamily="34" charset="0"/>
              <a:sym typeface="Arial" pitchFamily="34" charset="0"/>
            </a:endParaRPr>
          </a:p>
        </p:txBody>
      </p:sp>
      <p:cxnSp>
        <p:nvCxnSpPr>
          <p:cNvPr id="99" name="Connettore 1 96">
            <a:extLst>
              <a:ext uri="{FF2B5EF4-FFF2-40B4-BE49-F238E27FC236}">
                <a16:creationId xmlns:a16="http://schemas.microsoft.com/office/drawing/2014/main" id="{F28D9FE8-1DB8-4FA3-80AB-A87538BAE0A7}"/>
              </a:ext>
            </a:extLst>
          </p:cNvPr>
          <p:cNvCxnSpPr>
            <a:cxnSpLocks/>
          </p:cNvCxnSpPr>
          <p:nvPr/>
        </p:nvCxnSpPr>
        <p:spPr>
          <a:xfrm>
            <a:off x="4547338" y="3227378"/>
            <a:ext cx="953111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Goccia 107">
            <a:extLst>
              <a:ext uri="{FF2B5EF4-FFF2-40B4-BE49-F238E27FC236}">
                <a16:creationId xmlns:a16="http://schemas.microsoft.com/office/drawing/2014/main" id="{57442DEA-3635-4229-A03C-2BDE52BF4FC7}"/>
              </a:ext>
            </a:extLst>
          </p:cNvPr>
          <p:cNvSpPr/>
          <p:nvPr/>
        </p:nvSpPr>
        <p:spPr>
          <a:xfrm flipV="1">
            <a:off x="5550088" y="3185619"/>
            <a:ext cx="83518" cy="83518"/>
          </a:xfrm>
          <a:prstGeom prst="teardrop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7" name="Immagine 146">
            <a:extLst>
              <a:ext uri="{FF2B5EF4-FFF2-40B4-BE49-F238E27FC236}">
                <a16:creationId xmlns:a16="http://schemas.microsoft.com/office/drawing/2014/main" id="{736EE5ED-7C23-4A5A-8B99-49B5143EB1E3}"/>
              </a:ext>
            </a:extLst>
          </p:cNvPr>
          <p:cNvPicPr>
            <a:picLocks noChangeAspect="1"/>
          </p:cNvPicPr>
          <p:nvPr/>
        </p:nvPicPr>
        <p:blipFill>
          <a:blip r:embed="rId35">
            <a:biLevel thresh="75000"/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63" y="4200431"/>
            <a:ext cx="110498" cy="133407"/>
          </a:xfrm>
          <a:prstGeom prst="rect">
            <a:avLst/>
          </a:prstGeom>
        </p:spPr>
      </p:pic>
      <p:pic>
        <p:nvPicPr>
          <p:cNvPr id="148" name="Immagine 147">
            <a:extLst>
              <a:ext uri="{FF2B5EF4-FFF2-40B4-BE49-F238E27FC236}">
                <a16:creationId xmlns:a16="http://schemas.microsoft.com/office/drawing/2014/main" id="{FA8A4FFF-9B99-417B-A6FC-91729133CAC2}"/>
              </a:ext>
            </a:extLst>
          </p:cNvPr>
          <p:cNvPicPr>
            <a:picLocks noChangeAspect="1"/>
          </p:cNvPicPr>
          <p:nvPr/>
        </p:nvPicPr>
        <p:blipFill>
          <a:blip r:embed="rId35">
            <a:biLevel thresh="75000"/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836" y="3185813"/>
            <a:ext cx="110498" cy="133407"/>
          </a:xfrm>
          <a:prstGeom prst="rect">
            <a:avLst/>
          </a:prstGeom>
        </p:spPr>
      </p:pic>
      <p:pic>
        <p:nvPicPr>
          <p:cNvPr id="150" name="Immagine 149">
            <a:extLst>
              <a:ext uri="{FF2B5EF4-FFF2-40B4-BE49-F238E27FC236}">
                <a16:creationId xmlns:a16="http://schemas.microsoft.com/office/drawing/2014/main" id="{C69FA721-F3B2-430A-9456-09C4B33D1E47}"/>
              </a:ext>
            </a:extLst>
          </p:cNvPr>
          <p:cNvPicPr>
            <a:picLocks noChangeAspect="1"/>
          </p:cNvPicPr>
          <p:nvPr/>
        </p:nvPicPr>
        <p:blipFill>
          <a:blip r:embed="rId35">
            <a:biLevel thresh="75000"/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199" y="3172381"/>
            <a:ext cx="110498" cy="133407"/>
          </a:xfrm>
          <a:prstGeom prst="rect">
            <a:avLst/>
          </a:prstGeom>
        </p:spPr>
      </p:pic>
      <p:pic>
        <p:nvPicPr>
          <p:cNvPr id="151" name="Immagine 150">
            <a:extLst>
              <a:ext uri="{FF2B5EF4-FFF2-40B4-BE49-F238E27FC236}">
                <a16:creationId xmlns:a16="http://schemas.microsoft.com/office/drawing/2014/main" id="{1882C184-6AD1-4C3F-8399-7CDFC015743C}"/>
              </a:ext>
            </a:extLst>
          </p:cNvPr>
          <p:cNvPicPr>
            <a:picLocks noChangeAspect="1"/>
          </p:cNvPicPr>
          <p:nvPr/>
        </p:nvPicPr>
        <p:blipFill>
          <a:blip r:embed="rId35">
            <a:biLevel thresh="75000"/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824" y="3170806"/>
            <a:ext cx="110498" cy="133407"/>
          </a:xfrm>
          <a:prstGeom prst="rect">
            <a:avLst/>
          </a:prstGeom>
        </p:spPr>
      </p:pic>
      <p:pic>
        <p:nvPicPr>
          <p:cNvPr id="159" name="Immagine 158">
            <a:extLst>
              <a:ext uri="{FF2B5EF4-FFF2-40B4-BE49-F238E27FC236}">
                <a16:creationId xmlns:a16="http://schemas.microsoft.com/office/drawing/2014/main" id="{6306711E-F5A8-4A6A-A2D6-C829FB4FD52E}"/>
              </a:ext>
            </a:extLst>
          </p:cNvPr>
          <p:cNvPicPr>
            <a:picLocks noChangeAspect="1"/>
          </p:cNvPicPr>
          <p:nvPr/>
        </p:nvPicPr>
        <p:blipFill>
          <a:blip r:embed="rId35">
            <a:biLevel thresh="75000"/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36" y="2882312"/>
            <a:ext cx="110498" cy="133407"/>
          </a:xfrm>
          <a:prstGeom prst="rect">
            <a:avLst/>
          </a:prstGeom>
        </p:spPr>
      </p:pic>
      <p:pic>
        <p:nvPicPr>
          <p:cNvPr id="160" name="Immagine 159">
            <a:extLst>
              <a:ext uri="{FF2B5EF4-FFF2-40B4-BE49-F238E27FC236}">
                <a16:creationId xmlns:a16="http://schemas.microsoft.com/office/drawing/2014/main" id="{69FDCF12-EF30-46C8-BD1D-E25B7C83A288}"/>
              </a:ext>
            </a:extLst>
          </p:cNvPr>
          <p:cNvPicPr>
            <a:picLocks noChangeAspect="1"/>
          </p:cNvPicPr>
          <p:nvPr/>
        </p:nvPicPr>
        <p:blipFill>
          <a:blip r:embed="rId35">
            <a:biLevel thresh="75000"/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203" y="2882312"/>
            <a:ext cx="110498" cy="133407"/>
          </a:xfrm>
          <a:prstGeom prst="rect">
            <a:avLst/>
          </a:prstGeom>
        </p:spPr>
      </p:pic>
      <p:pic>
        <p:nvPicPr>
          <p:cNvPr id="161" name="Immagine 160">
            <a:extLst>
              <a:ext uri="{FF2B5EF4-FFF2-40B4-BE49-F238E27FC236}">
                <a16:creationId xmlns:a16="http://schemas.microsoft.com/office/drawing/2014/main" id="{BF1AC67D-E32A-49E9-8D42-8113784DC191}"/>
              </a:ext>
            </a:extLst>
          </p:cNvPr>
          <p:cNvPicPr>
            <a:picLocks noChangeAspect="1"/>
          </p:cNvPicPr>
          <p:nvPr/>
        </p:nvPicPr>
        <p:blipFill>
          <a:blip r:embed="rId35">
            <a:biLevel thresh="75000"/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72" y="3025742"/>
            <a:ext cx="110498" cy="133407"/>
          </a:xfrm>
          <a:prstGeom prst="rect">
            <a:avLst/>
          </a:prstGeom>
        </p:spPr>
      </p:pic>
      <p:pic>
        <p:nvPicPr>
          <p:cNvPr id="162" name="Immagine 161">
            <a:extLst>
              <a:ext uri="{FF2B5EF4-FFF2-40B4-BE49-F238E27FC236}">
                <a16:creationId xmlns:a16="http://schemas.microsoft.com/office/drawing/2014/main" id="{2178A32D-B656-4EEC-83E1-2C9151B1AF41}"/>
              </a:ext>
            </a:extLst>
          </p:cNvPr>
          <p:cNvPicPr>
            <a:picLocks noChangeAspect="1"/>
          </p:cNvPicPr>
          <p:nvPr/>
        </p:nvPicPr>
        <p:blipFill>
          <a:blip r:embed="rId35">
            <a:biLevel thresh="75000"/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767" y="4342390"/>
            <a:ext cx="110498" cy="133407"/>
          </a:xfrm>
          <a:prstGeom prst="rect">
            <a:avLst/>
          </a:prstGeom>
        </p:spPr>
      </p:pic>
      <p:pic>
        <p:nvPicPr>
          <p:cNvPr id="163" name="Immagine 162">
            <a:extLst>
              <a:ext uri="{FF2B5EF4-FFF2-40B4-BE49-F238E27FC236}">
                <a16:creationId xmlns:a16="http://schemas.microsoft.com/office/drawing/2014/main" id="{69086867-710D-40DA-A58A-EDEBAA72F283}"/>
              </a:ext>
            </a:extLst>
          </p:cNvPr>
          <p:cNvPicPr>
            <a:picLocks noChangeAspect="1"/>
          </p:cNvPicPr>
          <p:nvPr/>
        </p:nvPicPr>
        <p:blipFill>
          <a:blip r:embed="rId35">
            <a:biLevel thresh="75000"/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140" y="3008873"/>
            <a:ext cx="110498" cy="133407"/>
          </a:xfrm>
          <a:prstGeom prst="rect">
            <a:avLst/>
          </a:prstGeom>
        </p:spPr>
      </p:pic>
      <p:pic>
        <p:nvPicPr>
          <p:cNvPr id="164" name="Immagine 163">
            <a:extLst>
              <a:ext uri="{FF2B5EF4-FFF2-40B4-BE49-F238E27FC236}">
                <a16:creationId xmlns:a16="http://schemas.microsoft.com/office/drawing/2014/main" id="{C0C51F36-85A8-4339-BCF2-5ACF56C7DFA3}"/>
              </a:ext>
            </a:extLst>
          </p:cNvPr>
          <p:cNvPicPr>
            <a:picLocks noChangeAspect="1"/>
          </p:cNvPicPr>
          <p:nvPr/>
        </p:nvPicPr>
        <p:blipFill>
          <a:blip r:embed="rId35">
            <a:biLevel thresh="75000"/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790" y="2589227"/>
            <a:ext cx="110498" cy="133407"/>
          </a:xfrm>
          <a:prstGeom prst="rect">
            <a:avLst/>
          </a:prstGeom>
        </p:spPr>
      </p:pic>
      <p:pic>
        <p:nvPicPr>
          <p:cNvPr id="165" name="Immagine 164">
            <a:extLst>
              <a:ext uri="{FF2B5EF4-FFF2-40B4-BE49-F238E27FC236}">
                <a16:creationId xmlns:a16="http://schemas.microsoft.com/office/drawing/2014/main" id="{6A028BB5-0C99-4219-8B83-FCDA6AB441F9}"/>
              </a:ext>
            </a:extLst>
          </p:cNvPr>
          <p:cNvPicPr>
            <a:picLocks noChangeAspect="1"/>
          </p:cNvPicPr>
          <p:nvPr/>
        </p:nvPicPr>
        <p:blipFill>
          <a:blip r:embed="rId35">
            <a:biLevel thresh="75000"/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332" y="3470168"/>
            <a:ext cx="110498" cy="133407"/>
          </a:xfrm>
          <a:prstGeom prst="rect">
            <a:avLst/>
          </a:prstGeom>
        </p:spPr>
      </p:pic>
      <p:pic>
        <p:nvPicPr>
          <p:cNvPr id="166" name="Immagine 165">
            <a:extLst>
              <a:ext uri="{FF2B5EF4-FFF2-40B4-BE49-F238E27FC236}">
                <a16:creationId xmlns:a16="http://schemas.microsoft.com/office/drawing/2014/main" id="{D4CCC262-7555-45F4-9CB0-787D410B4A0D}"/>
              </a:ext>
            </a:extLst>
          </p:cNvPr>
          <p:cNvPicPr>
            <a:picLocks noChangeAspect="1"/>
          </p:cNvPicPr>
          <p:nvPr/>
        </p:nvPicPr>
        <p:blipFill>
          <a:blip r:embed="rId35">
            <a:biLevel thresh="75000"/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105" y="3183374"/>
            <a:ext cx="110498" cy="133407"/>
          </a:xfrm>
          <a:prstGeom prst="rect">
            <a:avLst/>
          </a:prstGeom>
        </p:spPr>
      </p:pic>
      <p:sp>
        <p:nvSpPr>
          <p:cNvPr id="167" name="Rectangle 23">
            <a:extLst>
              <a:ext uri="{FF2B5EF4-FFF2-40B4-BE49-F238E27FC236}">
                <a16:creationId xmlns:a16="http://schemas.microsoft.com/office/drawing/2014/main" id="{50F95C57-6DE9-4C9D-A74C-4A1EB6155196}"/>
              </a:ext>
            </a:extLst>
          </p:cNvPr>
          <p:cNvSpPr>
            <a:spLocks/>
          </p:cNvSpPr>
          <p:nvPr/>
        </p:nvSpPr>
        <p:spPr bwMode="auto">
          <a:xfrm>
            <a:off x="5531643" y="3411772"/>
            <a:ext cx="849476" cy="2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75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SAN MATTEO</a:t>
            </a:r>
          </a:p>
        </p:txBody>
      </p:sp>
      <p:sp>
        <p:nvSpPr>
          <p:cNvPr id="132" name="TextBox 29">
            <a:extLst>
              <a:ext uri="{FF2B5EF4-FFF2-40B4-BE49-F238E27FC236}">
                <a16:creationId xmlns:a16="http://schemas.microsoft.com/office/drawing/2014/main" id="{EC6CB214-61DC-4528-A849-029B9210D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534" y="3289701"/>
            <a:ext cx="31482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1600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in DIESEL and</a:t>
            </a:r>
          </a:p>
          <a:p>
            <a:pPr>
              <a:buSzPct val="100000"/>
            </a:pPr>
            <a:r>
              <a:rPr lang="en-US" altLang="en-US" sz="1600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ALTERNATIVE FUELED VEHICLES, TURNTABLE LADDERS</a:t>
            </a:r>
          </a:p>
        </p:txBody>
      </p:sp>
      <p:sp>
        <p:nvSpPr>
          <p:cNvPr id="134" name="TextBox 29">
            <a:extLst>
              <a:ext uri="{FF2B5EF4-FFF2-40B4-BE49-F238E27FC236}">
                <a16:creationId xmlns:a16="http://schemas.microsoft.com/office/drawing/2014/main" id="{4037118E-8A29-42B4-B4A8-351E849A8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0714" y="4603083"/>
            <a:ext cx="28284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1600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CONVENTIONAL and ALTERNATIVE FUELED ENGINES</a:t>
            </a:r>
            <a:endParaRPr lang="en-US" altLang="en-US" b="1" spc="-30" dirty="0">
              <a:solidFill>
                <a:srgbClr val="C6DDE1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9FA461E-5146-4C25-A25E-D34981DA2277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200" y="241200"/>
            <a:ext cx="949142" cy="669600"/>
          </a:xfrm>
          <a:prstGeom prst="rect">
            <a:avLst/>
          </a:prstGeom>
        </p:spPr>
      </p:pic>
      <p:sp>
        <p:nvSpPr>
          <p:cNvPr id="145" name="Rectangle 7">
            <a:extLst>
              <a:ext uri="{FF2B5EF4-FFF2-40B4-BE49-F238E27FC236}">
                <a16:creationId xmlns:a16="http://schemas.microsoft.com/office/drawing/2014/main" id="{29A65B15-C980-4258-9EB9-9C656EDE1DEF}"/>
              </a:ext>
            </a:extLst>
          </p:cNvPr>
          <p:cNvSpPr>
            <a:spLocks/>
          </p:cNvSpPr>
          <p:nvPr/>
        </p:nvSpPr>
        <p:spPr bwMode="auto">
          <a:xfrm>
            <a:off x="9919359" y="5896427"/>
            <a:ext cx="3716751" cy="96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lvl="3">
              <a:lnSpc>
                <a:spcPts val="1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75000"/>
              <a:defRPr/>
            </a:pPr>
            <a:r>
              <a:rPr lang="en-US" sz="900" dirty="0">
                <a:solidFill>
                  <a:srgbClr val="C6DDE1"/>
                </a:solidFill>
                <a:latin typeface="Gill Sans MT" panose="020B0502020104020203" pitchFamily="34" charset="77"/>
                <a:sym typeface="Lucida Grande" charset="0"/>
              </a:rPr>
              <a:t>Manufacturing site, unless otherwise noted</a:t>
            </a:r>
          </a:p>
          <a:p>
            <a:pPr marL="0" lvl="3">
              <a:lnSpc>
                <a:spcPts val="1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75000"/>
              <a:defRPr/>
            </a:pPr>
            <a:r>
              <a:rPr lang="en-US" sz="900" dirty="0">
                <a:solidFill>
                  <a:srgbClr val="C6DDE1"/>
                </a:solidFill>
                <a:latin typeface="Gill Sans MT" panose="020B0502020104020203" pitchFamily="34" charset="77"/>
                <a:sym typeface="Lucida Grande" charset="0"/>
              </a:rPr>
              <a:t>R&amp;D Center</a:t>
            </a:r>
          </a:p>
          <a:p>
            <a:pPr marL="0" lvl="3">
              <a:lnSpc>
                <a:spcPts val="1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75000"/>
              <a:defRPr/>
            </a:pPr>
            <a:r>
              <a:rPr lang="en-US" sz="900" dirty="0">
                <a:solidFill>
                  <a:srgbClr val="C6DDE1"/>
                </a:solidFill>
                <a:latin typeface="Gill Sans MT" panose="020B0502020104020203" pitchFamily="34" charset="77"/>
                <a:sym typeface="Lucida Grande" charset="0"/>
              </a:rPr>
              <a:t>Facts and figures as of Dec. 31, 2018</a:t>
            </a:r>
          </a:p>
        </p:txBody>
      </p:sp>
      <p:sp>
        <p:nvSpPr>
          <p:cNvPr id="146" name="Goccia 145">
            <a:extLst>
              <a:ext uri="{FF2B5EF4-FFF2-40B4-BE49-F238E27FC236}">
                <a16:creationId xmlns:a16="http://schemas.microsoft.com/office/drawing/2014/main" id="{61DF6DD4-664B-45D6-9ACF-FBCE5C81DB63}"/>
              </a:ext>
            </a:extLst>
          </p:cNvPr>
          <p:cNvSpPr/>
          <p:nvPr/>
        </p:nvSpPr>
        <p:spPr>
          <a:xfrm flipV="1">
            <a:off x="9747573" y="5890420"/>
            <a:ext cx="83518" cy="83518"/>
          </a:xfrm>
          <a:prstGeom prst="teardrop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pic>
        <p:nvPicPr>
          <p:cNvPr id="168" name="Immagine 167">
            <a:extLst>
              <a:ext uri="{FF2B5EF4-FFF2-40B4-BE49-F238E27FC236}">
                <a16:creationId xmlns:a16="http://schemas.microsoft.com/office/drawing/2014/main" id="{E4EFBF4B-5E40-4E2F-9C4A-7F07E93D183A}"/>
              </a:ext>
            </a:extLst>
          </p:cNvPr>
          <p:cNvPicPr>
            <a:picLocks noChangeAspect="1"/>
          </p:cNvPicPr>
          <p:nvPr/>
        </p:nvPicPr>
        <p:blipFill>
          <a:blip r:embed="rId35">
            <a:biLevel thresh="75000"/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47" y="6052570"/>
            <a:ext cx="144000" cy="17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81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magine 56">
            <a:extLst>
              <a:ext uri="{FF2B5EF4-FFF2-40B4-BE49-F238E27FC236}">
                <a16:creationId xmlns:a16="http://schemas.microsoft.com/office/drawing/2014/main" id="{C81044AB-DD15-4937-85AF-56BFBD628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13" y="15146"/>
            <a:ext cx="12192000" cy="6858000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27AE163D-BF62-4152-B168-C41D1AF279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3372" y="2180814"/>
            <a:ext cx="6922482" cy="6125194"/>
          </a:xfrm>
          <a:prstGeom prst="rect">
            <a:avLst/>
          </a:prstGeom>
        </p:spPr>
      </p:pic>
      <p:grpSp>
        <p:nvGrpSpPr>
          <p:cNvPr id="119" name="Group 6">
            <a:extLst>
              <a:ext uri="{FF2B5EF4-FFF2-40B4-BE49-F238E27FC236}">
                <a16:creationId xmlns:a16="http://schemas.microsoft.com/office/drawing/2014/main" id="{C3BDDDDE-B143-FB4F-A06C-B84A82D6F6DE}"/>
              </a:ext>
            </a:extLst>
          </p:cNvPr>
          <p:cNvGrpSpPr>
            <a:grpSpLocks/>
          </p:cNvGrpSpPr>
          <p:nvPr/>
        </p:nvGrpSpPr>
        <p:grpSpPr bwMode="auto">
          <a:xfrm>
            <a:off x="5090627" y="2336622"/>
            <a:ext cx="217488" cy="538162"/>
            <a:chOff x="0" y="0"/>
            <a:chExt cx="216409" cy="538072"/>
          </a:xfrm>
        </p:grpSpPr>
        <p:sp>
          <p:nvSpPr>
            <p:cNvPr id="120" name="AutoShape 7">
              <a:extLst>
                <a:ext uri="{FF2B5EF4-FFF2-40B4-BE49-F238E27FC236}">
                  <a16:creationId xmlns:a16="http://schemas.microsoft.com/office/drawing/2014/main" id="{84370861-271D-2145-9DAC-538393599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9" y="0"/>
              <a:ext cx="208510" cy="219038"/>
            </a:xfrm>
            <a:custGeom>
              <a:avLst/>
              <a:gdLst>
                <a:gd name="T0" fmla="*/ 104255 w 21600"/>
                <a:gd name="T1" fmla="*/ 109519 h 21600"/>
                <a:gd name="T2" fmla="*/ 104255 w 21600"/>
                <a:gd name="T3" fmla="*/ 109519 h 21600"/>
                <a:gd name="T4" fmla="*/ 104255 w 21600"/>
                <a:gd name="T5" fmla="*/ 109519 h 21600"/>
                <a:gd name="T6" fmla="*/ 104255 w 21600"/>
                <a:gd name="T7" fmla="*/ 1095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2540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it-IT"/>
            </a:p>
          </p:txBody>
        </p:sp>
        <p:sp>
          <p:nvSpPr>
            <p:cNvPr id="121" name="Line 8">
              <a:extLst>
                <a:ext uri="{FF2B5EF4-FFF2-40B4-BE49-F238E27FC236}">
                  <a16:creationId xmlns:a16="http://schemas.microsoft.com/office/drawing/2014/main" id="{C1309033-CDBB-654F-AEE7-F8BF2A324D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3966"/>
              <a:ext cx="0" cy="484106"/>
            </a:xfrm>
            <a:prstGeom prst="line">
              <a:avLst/>
            </a:prstGeom>
            <a:noFill/>
            <a:ln w="635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algn="ctr" eaLnBrk="1">
                <a:defRPr/>
              </a:pPr>
              <a:endParaRPr lang="x-none" altLang="x-none"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grpSp>
        <p:nvGrpSpPr>
          <p:cNvPr id="123" name="Group 12">
            <a:extLst>
              <a:ext uri="{FF2B5EF4-FFF2-40B4-BE49-F238E27FC236}">
                <a16:creationId xmlns:a16="http://schemas.microsoft.com/office/drawing/2014/main" id="{C988B350-DB37-1C4A-8736-5EE92BC4568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22512" y="2341607"/>
            <a:ext cx="215900" cy="538162"/>
            <a:chOff x="0" y="0"/>
            <a:chExt cx="216409" cy="538072"/>
          </a:xfrm>
        </p:grpSpPr>
        <p:sp>
          <p:nvSpPr>
            <p:cNvPr id="124" name="AutoShape 13">
              <a:extLst>
                <a:ext uri="{FF2B5EF4-FFF2-40B4-BE49-F238E27FC236}">
                  <a16:creationId xmlns:a16="http://schemas.microsoft.com/office/drawing/2014/main" id="{C29F40D6-5ED9-4445-A5A5-079BCD351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6" y="0"/>
              <a:ext cx="208453" cy="219038"/>
            </a:xfrm>
            <a:custGeom>
              <a:avLst/>
              <a:gdLst>
                <a:gd name="T0" fmla="*/ 104227 w 21600"/>
                <a:gd name="T1" fmla="*/ 109519 h 21600"/>
                <a:gd name="T2" fmla="*/ 104227 w 21600"/>
                <a:gd name="T3" fmla="*/ 109519 h 21600"/>
                <a:gd name="T4" fmla="*/ 104227 w 21600"/>
                <a:gd name="T5" fmla="*/ 109519 h 21600"/>
                <a:gd name="T6" fmla="*/ 104227 w 21600"/>
                <a:gd name="T7" fmla="*/ 1095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2540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it-IT"/>
            </a:p>
          </p:txBody>
        </p:sp>
        <p:sp>
          <p:nvSpPr>
            <p:cNvPr id="125" name="Line 14">
              <a:extLst>
                <a:ext uri="{FF2B5EF4-FFF2-40B4-BE49-F238E27FC236}">
                  <a16:creationId xmlns:a16="http://schemas.microsoft.com/office/drawing/2014/main" id="{4E6C6390-3C73-074F-85A3-2872183E7C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3966"/>
              <a:ext cx="0" cy="484106"/>
            </a:xfrm>
            <a:prstGeom prst="line">
              <a:avLst/>
            </a:prstGeom>
            <a:noFill/>
            <a:ln w="635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algn="ctr" eaLnBrk="1">
                <a:defRPr/>
              </a:pPr>
              <a:endParaRPr lang="x-none" altLang="x-none"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grpSp>
        <p:nvGrpSpPr>
          <p:cNvPr id="126" name="Group 9">
            <a:extLst>
              <a:ext uri="{FF2B5EF4-FFF2-40B4-BE49-F238E27FC236}">
                <a16:creationId xmlns:a16="http://schemas.microsoft.com/office/drawing/2014/main" id="{A0D3ADF9-D79B-AB42-9636-A905A28A27D6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5086161" y="4996539"/>
            <a:ext cx="217488" cy="538163"/>
            <a:chOff x="0" y="0"/>
            <a:chExt cx="216409" cy="538072"/>
          </a:xfrm>
        </p:grpSpPr>
        <p:sp>
          <p:nvSpPr>
            <p:cNvPr id="127" name="AutoShape 10">
              <a:extLst>
                <a:ext uri="{FF2B5EF4-FFF2-40B4-BE49-F238E27FC236}">
                  <a16:creationId xmlns:a16="http://schemas.microsoft.com/office/drawing/2014/main" id="{803A0004-72C1-E542-BF24-4E9A39294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9" y="-1587"/>
              <a:ext cx="208510" cy="219038"/>
            </a:xfrm>
            <a:custGeom>
              <a:avLst/>
              <a:gdLst>
                <a:gd name="T0" fmla="*/ 104255 w 21600"/>
                <a:gd name="T1" fmla="*/ 109519 h 21600"/>
                <a:gd name="T2" fmla="*/ 104255 w 21600"/>
                <a:gd name="T3" fmla="*/ 109519 h 21600"/>
                <a:gd name="T4" fmla="*/ 104255 w 21600"/>
                <a:gd name="T5" fmla="*/ 109519 h 21600"/>
                <a:gd name="T6" fmla="*/ 104255 w 21600"/>
                <a:gd name="T7" fmla="*/ 1095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2540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it-IT"/>
            </a:p>
          </p:txBody>
        </p:sp>
        <p:sp>
          <p:nvSpPr>
            <p:cNvPr id="128" name="Line 11">
              <a:extLst>
                <a:ext uri="{FF2B5EF4-FFF2-40B4-BE49-F238E27FC236}">
                  <a16:creationId xmlns:a16="http://schemas.microsoft.com/office/drawing/2014/main" id="{819EBDFB-4B2C-8A4F-80A1-2288C76E60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0" y="55554"/>
              <a:ext cx="0" cy="484105"/>
            </a:xfrm>
            <a:prstGeom prst="line">
              <a:avLst/>
            </a:prstGeom>
            <a:noFill/>
            <a:ln w="635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algn="ctr" eaLnBrk="1">
                <a:defRPr/>
              </a:pPr>
              <a:endParaRPr lang="x-none" altLang="x-none"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grpSp>
        <p:nvGrpSpPr>
          <p:cNvPr id="129" name="Group 15">
            <a:extLst>
              <a:ext uri="{FF2B5EF4-FFF2-40B4-BE49-F238E27FC236}">
                <a16:creationId xmlns:a16="http://schemas.microsoft.com/office/drawing/2014/main" id="{11F7D543-39CA-0549-8F33-34894810EF4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128089" y="4989770"/>
            <a:ext cx="215900" cy="538163"/>
            <a:chOff x="0" y="0"/>
            <a:chExt cx="216409" cy="538072"/>
          </a:xfrm>
        </p:grpSpPr>
        <p:sp>
          <p:nvSpPr>
            <p:cNvPr id="130" name="AutoShape 16">
              <a:extLst>
                <a:ext uri="{FF2B5EF4-FFF2-40B4-BE49-F238E27FC236}">
                  <a16:creationId xmlns:a16="http://schemas.microsoft.com/office/drawing/2014/main" id="{772DE4D4-E42E-8543-BC88-D84CC1BAE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8" y="0"/>
              <a:ext cx="208453" cy="219038"/>
            </a:xfrm>
            <a:custGeom>
              <a:avLst/>
              <a:gdLst>
                <a:gd name="T0" fmla="*/ 104227 w 21600"/>
                <a:gd name="T1" fmla="*/ 109519 h 21600"/>
                <a:gd name="T2" fmla="*/ 104227 w 21600"/>
                <a:gd name="T3" fmla="*/ 109519 h 21600"/>
                <a:gd name="T4" fmla="*/ 104227 w 21600"/>
                <a:gd name="T5" fmla="*/ 109519 h 21600"/>
                <a:gd name="T6" fmla="*/ 104227 w 21600"/>
                <a:gd name="T7" fmla="*/ 1095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2540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it-IT"/>
            </a:p>
          </p:txBody>
        </p:sp>
        <p:sp>
          <p:nvSpPr>
            <p:cNvPr id="131" name="Line 17">
              <a:extLst>
                <a:ext uri="{FF2B5EF4-FFF2-40B4-BE49-F238E27FC236}">
                  <a16:creationId xmlns:a16="http://schemas.microsoft.com/office/drawing/2014/main" id="{2669EF12-8E53-844F-9ECE-DA2BD20C6A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2" y="55554"/>
              <a:ext cx="0" cy="484105"/>
            </a:xfrm>
            <a:prstGeom prst="line">
              <a:avLst/>
            </a:prstGeom>
            <a:noFill/>
            <a:ln w="635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algn="ctr" eaLnBrk="1">
                <a:defRPr/>
              </a:pPr>
              <a:endParaRPr lang="x-none" altLang="x-none"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sp>
        <p:nvSpPr>
          <p:cNvPr id="5" name="Rectangle 8">
            <a:extLst>
              <a:ext uri="{FF2B5EF4-FFF2-40B4-BE49-F238E27FC236}">
                <a16:creationId xmlns:a16="http://schemas.microsoft.com/office/drawing/2014/main" id="{92FE788E-1D2E-D641-A001-4DDF58ACA78C}"/>
              </a:ext>
            </a:extLst>
          </p:cNvPr>
          <p:cNvSpPr>
            <a:spLocks/>
          </p:cNvSpPr>
          <p:nvPr/>
        </p:nvSpPr>
        <p:spPr bwMode="auto">
          <a:xfrm>
            <a:off x="1172873" y="261206"/>
            <a:ext cx="4404072" cy="28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45719" tIns="45719" rIns="45719" bIns="45719">
            <a:spAutoFit/>
          </a:bodyPr>
          <a:lstStyle/>
          <a:p>
            <a:pPr eaLnBrk="1">
              <a:lnSpc>
                <a:spcPts val="1400"/>
              </a:lnSpc>
              <a:defRPr/>
            </a:pPr>
            <a:r>
              <a:rPr lang="it-IT" altLang="x-none" sz="2000" b="1" spc="-30" dirty="0">
                <a:solidFill>
                  <a:schemeClr val="bg1"/>
                </a:solidFill>
                <a:latin typeface="Gill Sans MT" panose="020B0502020104020203" pitchFamily="34" charset="77"/>
                <a:ea typeface="Gill Sans MT" charset="0"/>
                <a:cs typeface="Gill Sans MT" charset="0"/>
                <a:sym typeface="Gill Sans MT" charset="0"/>
              </a:rPr>
              <a:t>POLAND:  A KEY MARKET</a:t>
            </a:r>
            <a:endParaRPr lang="x-none" altLang="x-none" sz="2000" b="1" spc="-30" dirty="0">
              <a:solidFill>
                <a:schemeClr val="bg1"/>
              </a:solidFill>
              <a:latin typeface="Gill Sans MT" panose="020B0502020104020203" pitchFamily="34" charset="77"/>
              <a:ea typeface="Gill Sans MT" charset="0"/>
              <a:cs typeface="Gill Sans MT" charset="0"/>
              <a:sym typeface="Gill Sans MT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143EEDD-917E-9C4A-8E8B-B9167725E886}"/>
              </a:ext>
            </a:extLst>
          </p:cNvPr>
          <p:cNvSpPr>
            <a:spLocks/>
          </p:cNvSpPr>
          <p:nvPr/>
        </p:nvSpPr>
        <p:spPr bwMode="auto">
          <a:xfrm>
            <a:off x="9702141" y="6525924"/>
            <a:ext cx="2039801" cy="24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45719" tIns="45719" rIns="45719" bIns="45719">
            <a:spAutoFit/>
          </a:bodyPr>
          <a:lstStyle/>
          <a:p>
            <a:pPr algn="r" eaLnBrk="1">
              <a:defRPr/>
            </a:pPr>
            <a:r>
              <a:rPr lang="x-none" altLang="x-none" sz="1000" b="1" dirty="0">
                <a:solidFill>
                  <a:schemeClr val="bg1"/>
                </a:solidFill>
                <a:latin typeface="Gill Sans MT" panose="020B0502020104020203" pitchFamily="34" charset="77"/>
                <a:ea typeface="Gill Sans MT" charset="0"/>
                <a:cs typeface="Gill Sans MT" charset="0"/>
                <a:sym typeface="Gill Sans MT" charset="0"/>
              </a:rPr>
              <a:t>2019 </a:t>
            </a:r>
            <a:r>
              <a:rPr lang="it-IT" altLang="x-none" sz="1000" b="1" dirty="0">
                <a:solidFill>
                  <a:schemeClr val="bg1"/>
                </a:solidFill>
                <a:latin typeface="Gill Sans MT" panose="020B0502020104020203" pitchFamily="34" charset="77"/>
                <a:ea typeface="Gill Sans MT" charset="0"/>
                <a:cs typeface="Gill Sans MT" charset="0"/>
                <a:sym typeface="Gill Sans MT" charset="0"/>
              </a:rPr>
              <a:t>KEY MARKET</a:t>
            </a:r>
            <a:endParaRPr lang="x-none" altLang="x-none" sz="1000" b="1" dirty="0">
              <a:solidFill>
                <a:schemeClr val="bg1"/>
              </a:solidFill>
              <a:latin typeface="Gill Sans MT" panose="020B0502020104020203" pitchFamily="34" charset="77"/>
              <a:ea typeface="Gill Sans MT" charset="0"/>
              <a:cs typeface="Gill Sans MT" charset="0"/>
              <a:sym typeface="Gill Sans MT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6EB7C54-0BE1-1341-92A3-61B903AC8CB8}"/>
              </a:ext>
            </a:extLst>
          </p:cNvPr>
          <p:cNvSpPr/>
          <p:nvPr/>
        </p:nvSpPr>
        <p:spPr>
          <a:xfrm>
            <a:off x="336307" y="2642550"/>
            <a:ext cx="2492988" cy="54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33"/>
              </a:lnSpc>
              <a:buSzPct val="100000"/>
            </a:pPr>
            <a:endParaRPr lang="en-US" altLang="en-US" sz="1600" dirty="0">
              <a:solidFill>
                <a:srgbClr val="A6A6A6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0300064F-713C-C742-8C3A-6D3414AA3C32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58707" y="228032"/>
            <a:ext cx="720000" cy="720000"/>
          </a:xfrm>
          <a:prstGeom prst="rect">
            <a:avLst/>
          </a:prstGeom>
          <a:noFill/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>
            <a:lvl1pPr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9pPr>
          </a:lstStyle>
          <a:p>
            <a:pPr algn="ctr" eaLnBrk="1"/>
            <a:endParaRPr lang="it-IT" altLang="it-IT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D28233B6-CC2B-2044-94D5-D13D426DFB50}"/>
              </a:ext>
            </a:extLst>
          </p:cNvPr>
          <p:cNvSpPr>
            <a:spLocks/>
          </p:cNvSpPr>
          <p:nvPr/>
        </p:nvSpPr>
        <p:spPr bwMode="auto">
          <a:xfrm>
            <a:off x="4079462" y="3133676"/>
            <a:ext cx="553320" cy="2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  <a:sym typeface="Arial" pitchFamily="34" charset="0"/>
            </a:endParaRPr>
          </a:p>
        </p:txBody>
      </p:sp>
      <p:grpSp>
        <p:nvGrpSpPr>
          <p:cNvPr id="36" name="Gruppo 35"/>
          <p:cNvGrpSpPr/>
          <p:nvPr/>
        </p:nvGrpSpPr>
        <p:grpSpPr>
          <a:xfrm>
            <a:off x="6103264" y="5784906"/>
            <a:ext cx="1667899" cy="438053"/>
            <a:chOff x="3296265" y="6995782"/>
            <a:chExt cx="1667899" cy="438053"/>
          </a:xfrm>
        </p:grpSpPr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ACF78CDF-EC4B-9249-93E0-E6C78066B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860" y="7015628"/>
              <a:ext cx="1444304" cy="418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lvl="1" defTabSz="609585">
                <a:lnSpc>
                  <a:spcPts val="1317"/>
                </a:lnSpc>
                <a:defRPr/>
              </a:pPr>
              <a:r>
                <a:rPr lang="en-US" sz="1300" dirty="0">
                  <a:solidFill>
                    <a:schemeClr val="bg1"/>
                  </a:solidFill>
                  <a:latin typeface="Gill Sans MT" panose="020B0502020104020203" pitchFamily="34" charset="77"/>
                  <a:cs typeface="Arial" pitchFamily="34" charset="0"/>
                  <a:sym typeface="Arial" charset="0"/>
                </a:rPr>
                <a:t>AGRICULTURE</a:t>
              </a:r>
              <a:r>
                <a:rPr lang="en-US" sz="1300" dirty="0">
                  <a:solidFill>
                    <a:srgbClr val="8FBBC1"/>
                  </a:solidFill>
                  <a:latin typeface="Gill Sans MT" panose="020B0502020104020203" pitchFamily="34" charset="77"/>
                  <a:cs typeface="Arial" pitchFamily="34" charset="0"/>
                  <a:sym typeface="Arial" charset="0"/>
                </a:rPr>
                <a:t> </a:t>
              </a:r>
            </a:p>
            <a:p>
              <a:pPr marL="0" lvl="1" defTabSz="609585">
                <a:lnSpc>
                  <a:spcPts val="1317"/>
                </a:lnSpc>
                <a:defRPr/>
              </a:pPr>
              <a:endParaRPr lang="en-US" sz="950" b="1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charset="0"/>
              </a:endParaRPr>
            </a:p>
            <a:p>
              <a:pPr marL="0" lvl="1" defTabSz="609585">
                <a:lnSpc>
                  <a:spcPts val="1317"/>
                </a:lnSpc>
                <a:defRPr/>
              </a:pPr>
              <a:endParaRPr lang="en-US" sz="120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charset="0"/>
              </a:endParaRPr>
            </a:p>
          </p:txBody>
        </p:sp>
        <p:sp>
          <p:nvSpPr>
            <p:cNvPr id="38" name="Goccia 37">
              <a:extLst>
                <a:ext uri="{FF2B5EF4-FFF2-40B4-BE49-F238E27FC236}">
                  <a16:creationId xmlns:a16="http://schemas.microsoft.com/office/drawing/2014/main" id="{5348706B-70ED-2D46-A61C-7C7AB71EAD2E}"/>
                </a:ext>
              </a:extLst>
            </p:cNvPr>
            <p:cNvSpPr/>
            <p:nvPr/>
          </p:nvSpPr>
          <p:spPr>
            <a:xfrm flipV="1">
              <a:off x="3296265" y="6995782"/>
              <a:ext cx="154111" cy="154111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5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94" y="619329"/>
            <a:ext cx="5448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buSzPct val="100000"/>
              <a:buFont typeface="Wingdings" panose="05000000000000000000" pitchFamily="2" charset="2"/>
              <a:buChar char="Ø"/>
            </a:pPr>
            <a:r>
              <a:rPr lang="en-US" altLang="en-US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Present in the country since 1998</a:t>
            </a:r>
          </a:p>
        </p:txBody>
      </p:sp>
      <p:sp>
        <p:nvSpPr>
          <p:cNvPr id="56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913" y="2277854"/>
            <a:ext cx="23951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# 1 </a:t>
            </a:r>
            <a:r>
              <a:rPr lang="en-US" altLang="en-US" sz="1600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TRACTORS</a:t>
            </a:r>
          </a:p>
        </p:txBody>
      </p:sp>
      <p:sp>
        <p:nvSpPr>
          <p:cNvPr id="105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6328" y="2395582"/>
            <a:ext cx="174162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~ 1,700</a:t>
            </a:r>
          </a:p>
          <a:p>
            <a:pPr>
              <a:buSzPct val="100000"/>
            </a:pPr>
            <a:r>
              <a:rPr lang="en-US" altLang="en-US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EMPLOYEES</a:t>
            </a:r>
            <a:endParaRPr lang="en-US" altLang="en-US" sz="1050" b="1" spc="-30" dirty="0">
              <a:solidFill>
                <a:srgbClr val="C6DDE1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106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2738" y="3594593"/>
            <a:ext cx="19442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2</a:t>
            </a:r>
            <a:r>
              <a:rPr lang="en-US" altLang="en-US" sz="3200" b="1" spc="-30" dirty="0">
                <a:solidFill>
                  <a:srgbClr val="8FBBC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en-US" sz="24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PLANTS    </a:t>
            </a:r>
          </a:p>
        </p:txBody>
      </p:sp>
      <p:sp>
        <p:nvSpPr>
          <p:cNvPr id="117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2738" y="4422885"/>
            <a:ext cx="269264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2 </a:t>
            </a:r>
            <a:r>
              <a:rPr lang="en-US" altLang="en-US" sz="24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R&amp;D</a:t>
            </a: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</a:p>
          <a:p>
            <a:pPr>
              <a:buSzPct val="100000"/>
            </a:pPr>
            <a:r>
              <a:rPr lang="en-US" altLang="en-US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CENTERS</a:t>
            </a:r>
            <a:endParaRPr lang="en-US" altLang="en-US" sz="1050" b="1" spc="-30" dirty="0">
              <a:solidFill>
                <a:srgbClr val="C6DDE1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pic>
        <p:nvPicPr>
          <p:cNvPr id="136" name="Picture 3">
            <a:extLst>
              <a:ext uri="{FF2B5EF4-FFF2-40B4-BE49-F238E27FC236}">
                <a16:creationId xmlns:a16="http://schemas.microsoft.com/office/drawing/2014/main" id="{AB3BF646-F3DA-4F44-B7CC-ADDAB4F7F1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" t="753" r="19721" b="91734"/>
          <a:stretch/>
        </p:blipFill>
        <p:spPr bwMode="auto">
          <a:xfrm rot="10800000">
            <a:off x="-3177" y="6404627"/>
            <a:ext cx="9775821" cy="45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7" name="Immagine 136"/>
          <p:cNvPicPr>
            <a:picLocks noChangeAspect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513" y="2599305"/>
            <a:ext cx="727192" cy="535477"/>
          </a:xfrm>
          <a:prstGeom prst="rect">
            <a:avLst/>
          </a:prstGeom>
        </p:spPr>
      </p:pic>
      <p:pic>
        <p:nvPicPr>
          <p:cNvPr id="138" name="Immagine 137"/>
          <p:cNvPicPr>
            <a:picLocks noChangeAspect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743" y="3536150"/>
            <a:ext cx="621418" cy="535477"/>
          </a:xfrm>
          <a:prstGeom prst="rect">
            <a:avLst/>
          </a:prstGeom>
        </p:spPr>
      </p:pic>
      <p:pic>
        <p:nvPicPr>
          <p:cNvPr id="139" name="Immagine 138"/>
          <p:cNvPicPr>
            <a:picLocks/>
          </p:cNvPicPr>
          <p:nvPr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581" y="4503980"/>
            <a:ext cx="522681" cy="657047"/>
          </a:xfrm>
          <a:prstGeom prst="rect">
            <a:avLst/>
          </a:prstGeom>
        </p:spPr>
      </p:pic>
      <p:sp>
        <p:nvSpPr>
          <p:cNvPr id="59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493" y="3182769"/>
            <a:ext cx="31206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# 1</a:t>
            </a:r>
            <a:endParaRPr lang="en-US" altLang="en-US" sz="1600" b="1" spc="-30" dirty="0">
              <a:solidFill>
                <a:srgbClr val="C6DDE1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E0B5A4D-6C32-4A8F-8E2C-BB2A05FF13B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371" y="1628571"/>
            <a:ext cx="5210175" cy="461010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7FD8B25B-009B-4AB6-ACB6-B5D32ECB9BB5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5" y="196450"/>
            <a:ext cx="942864" cy="834271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1B7EB071-173E-4FC8-BFEA-D10BD4E3D3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43170" y="3903082"/>
            <a:ext cx="85351" cy="85351"/>
          </a:xfrm>
          <a:prstGeom prst="rect">
            <a:avLst/>
          </a:prstGeom>
        </p:spPr>
      </p:pic>
      <p:sp>
        <p:nvSpPr>
          <p:cNvPr id="62" name="Goccia 61">
            <a:extLst>
              <a:ext uri="{FF2B5EF4-FFF2-40B4-BE49-F238E27FC236}">
                <a16:creationId xmlns:a16="http://schemas.microsoft.com/office/drawing/2014/main" id="{E539E918-40C1-E344-A7E8-5DB42C9EF1E9}"/>
              </a:ext>
            </a:extLst>
          </p:cNvPr>
          <p:cNvSpPr/>
          <p:nvPr/>
        </p:nvSpPr>
        <p:spPr>
          <a:xfrm flipV="1">
            <a:off x="6759587" y="3708680"/>
            <a:ext cx="83518" cy="83518"/>
          </a:xfrm>
          <a:prstGeom prst="teardrop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12CF24EA-C932-8C49-A9BF-53D322945030}"/>
              </a:ext>
            </a:extLst>
          </p:cNvPr>
          <p:cNvSpPr>
            <a:spLocks/>
          </p:cNvSpPr>
          <p:nvPr/>
        </p:nvSpPr>
        <p:spPr bwMode="auto">
          <a:xfrm>
            <a:off x="6892711" y="3618706"/>
            <a:ext cx="849476" cy="2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75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PLOCK</a:t>
            </a:r>
            <a:endParaRPr lang="en-US" altLang="en-US" sz="750" dirty="0">
              <a:solidFill>
                <a:schemeClr val="bg1"/>
              </a:solidFill>
              <a:latin typeface="Gill Sans MT" panose="020B0502020104020203" pitchFamily="34" charset="77"/>
              <a:cs typeface="Arial" pitchFamily="34" charset="0"/>
              <a:sym typeface="Arial" pitchFamily="34" charset="0"/>
            </a:endParaRPr>
          </a:p>
        </p:txBody>
      </p:sp>
      <p:sp>
        <p:nvSpPr>
          <p:cNvPr id="73" name="Rectangle 23">
            <a:extLst>
              <a:ext uri="{FF2B5EF4-FFF2-40B4-BE49-F238E27FC236}">
                <a16:creationId xmlns:a16="http://schemas.microsoft.com/office/drawing/2014/main" id="{930FF244-F9E7-4160-AECA-E2366CEEB25D}"/>
              </a:ext>
            </a:extLst>
          </p:cNvPr>
          <p:cNvSpPr>
            <a:spLocks/>
          </p:cNvSpPr>
          <p:nvPr/>
        </p:nvSpPr>
        <p:spPr bwMode="auto">
          <a:xfrm>
            <a:off x="6052198" y="3825814"/>
            <a:ext cx="849476" cy="2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75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KUTNO</a:t>
            </a:r>
            <a:endParaRPr lang="en-US" altLang="en-US" sz="750" dirty="0">
              <a:solidFill>
                <a:schemeClr val="bg1"/>
              </a:solidFill>
              <a:latin typeface="Gill Sans MT" panose="020B0502020104020203" pitchFamily="34" charset="77"/>
              <a:cs typeface="Arial" pitchFamily="34" charset="0"/>
              <a:sym typeface="Arial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D60E2C9-3C24-47BB-8AE6-5BAC09EDE750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7" y="2145266"/>
            <a:ext cx="765242" cy="765242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FD2FF02-80C4-458D-BABD-391BC5E66C3D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58" y="3080148"/>
            <a:ext cx="735379" cy="727208"/>
          </a:xfrm>
          <a:prstGeom prst="rect">
            <a:avLst/>
          </a:prstGeom>
        </p:spPr>
      </p:pic>
      <p:sp>
        <p:nvSpPr>
          <p:cNvPr id="58" name="Rettangolo 57">
            <a:extLst>
              <a:ext uri="{FF2B5EF4-FFF2-40B4-BE49-F238E27FC236}">
                <a16:creationId xmlns:a16="http://schemas.microsoft.com/office/drawing/2014/main" id="{80D960C7-E632-43BA-9C7C-9EA743CD0FA1}"/>
              </a:ext>
            </a:extLst>
          </p:cNvPr>
          <p:cNvSpPr/>
          <p:nvPr/>
        </p:nvSpPr>
        <p:spPr>
          <a:xfrm>
            <a:off x="2037" y="1177200"/>
            <a:ext cx="12206539" cy="6180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3E4C83AE-1D7B-A342-874B-0DFBF23F63D7}"/>
              </a:ext>
            </a:extLst>
          </p:cNvPr>
          <p:cNvGrpSpPr/>
          <p:nvPr/>
        </p:nvGrpSpPr>
        <p:grpSpPr>
          <a:xfrm>
            <a:off x="381629" y="1224107"/>
            <a:ext cx="5951580" cy="518100"/>
            <a:chOff x="448107" y="1153735"/>
            <a:chExt cx="5951580" cy="518100"/>
          </a:xfrm>
        </p:grpSpPr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AD188006-A30F-7047-8530-27F13C1B8970}"/>
                </a:ext>
              </a:extLst>
            </p:cNvPr>
            <p:cNvGrpSpPr/>
            <p:nvPr/>
          </p:nvGrpSpPr>
          <p:grpSpPr>
            <a:xfrm>
              <a:off x="448107" y="1301828"/>
              <a:ext cx="4590372" cy="214530"/>
              <a:chOff x="3787074" y="338970"/>
              <a:chExt cx="4590372" cy="214530"/>
            </a:xfrm>
          </p:grpSpPr>
          <p:pic>
            <p:nvPicPr>
              <p:cNvPr id="21" name="Immagine 11">
                <a:extLst>
                  <a:ext uri="{FF2B5EF4-FFF2-40B4-BE49-F238E27FC236}">
                    <a16:creationId xmlns:a16="http://schemas.microsoft.com/office/drawing/2014/main" id="{F1260704-02AF-FD4C-BF6A-53593DA4F7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4161" y="356407"/>
                <a:ext cx="530536" cy="171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Immagine 14">
                <a:extLst>
                  <a:ext uri="{FF2B5EF4-FFF2-40B4-BE49-F238E27FC236}">
                    <a16:creationId xmlns:a16="http://schemas.microsoft.com/office/drawing/2014/main" id="{0A29C770-60E5-8445-A61C-D74623B90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7074" y="343001"/>
                <a:ext cx="683156" cy="195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Immagine 15">
                <a:extLst>
                  <a:ext uri="{FF2B5EF4-FFF2-40B4-BE49-F238E27FC236}">
                    <a16:creationId xmlns:a16="http://schemas.microsoft.com/office/drawing/2014/main" id="{18BD8BD0-A6C4-6E49-B374-A026527561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3771" y="350007"/>
                <a:ext cx="610480" cy="203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Immagine 16">
                <a:extLst>
                  <a:ext uri="{FF2B5EF4-FFF2-40B4-BE49-F238E27FC236}">
                    <a16:creationId xmlns:a16="http://schemas.microsoft.com/office/drawing/2014/main" id="{E5291F56-9BC7-C44D-AD65-A07EA31C1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2820" y="338970"/>
                <a:ext cx="614114" cy="202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Immagine 29">
                <a:extLst>
                  <a:ext uri="{FF2B5EF4-FFF2-40B4-BE49-F238E27FC236}">
                    <a16:creationId xmlns:a16="http://schemas.microsoft.com/office/drawing/2014/main" id="{D671BD42-6A47-064C-B897-9F47FDCCE8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4545" y="381473"/>
                <a:ext cx="682901" cy="144275"/>
              </a:xfrm>
              <a:prstGeom prst="rect">
                <a:avLst/>
              </a:prstGeom>
            </p:spPr>
          </p:pic>
        </p:grpSp>
        <p:pic>
          <p:nvPicPr>
            <p:cNvPr id="19" name="Picture 58">
              <a:extLst>
                <a:ext uri="{FF2B5EF4-FFF2-40B4-BE49-F238E27FC236}">
                  <a16:creationId xmlns:a16="http://schemas.microsoft.com/office/drawing/2014/main" id="{4D85FCAD-705C-5F4C-BB68-7B6AF0B7EF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5333" y="1251663"/>
              <a:ext cx="864354" cy="32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Connettore 1 16">
              <a:extLst>
                <a:ext uri="{FF2B5EF4-FFF2-40B4-BE49-F238E27FC236}">
                  <a16:creationId xmlns:a16="http://schemas.microsoft.com/office/drawing/2014/main" id="{4AF517C5-A0FC-2540-9CB6-77632D25B53A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07" y="1153735"/>
              <a:ext cx="0" cy="518100"/>
            </a:xfrm>
            <a:prstGeom prst="line">
              <a:avLst/>
            </a:prstGeom>
            <a:ln>
              <a:solidFill>
                <a:srgbClr val="396A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Immagine 44">
            <a:extLst>
              <a:ext uri="{FF2B5EF4-FFF2-40B4-BE49-F238E27FC236}">
                <a16:creationId xmlns:a16="http://schemas.microsoft.com/office/drawing/2014/main" id="{B88BF075-A267-424B-8586-2FEA6934F48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388641" y="1303387"/>
            <a:ext cx="1259695" cy="377909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5DE3FEE3-6EB1-4A18-8870-AF75C7569C0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76624" y="1410951"/>
            <a:ext cx="609653" cy="158510"/>
          </a:xfrm>
          <a:prstGeom prst="rect">
            <a:avLst/>
          </a:prstGeom>
        </p:spPr>
      </p:pic>
      <p:pic>
        <p:nvPicPr>
          <p:cNvPr id="60" name="Immagine 59">
            <a:extLst>
              <a:ext uri="{FF2B5EF4-FFF2-40B4-BE49-F238E27FC236}">
                <a16:creationId xmlns:a16="http://schemas.microsoft.com/office/drawing/2014/main" id="{F155A19B-BEAF-4E6B-AA7D-5CE2F4DF3868}"/>
              </a:ext>
            </a:extLst>
          </p:cNvPr>
          <p:cNvPicPr>
            <a:picLocks noChangeAspect="1"/>
          </p:cNvPicPr>
          <p:nvPr/>
        </p:nvPicPr>
        <p:blipFill>
          <a:blip r:embed="rId25">
            <a:biLevel thresh="7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770" y="3868715"/>
            <a:ext cx="144000" cy="173854"/>
          </a:xfrm>
          <a:prstGeom prst="rect">
            <a:avLst/>
          </a:prstGeom>
        </p:spPr>
      </p:pic>
      <p:pic>
        <p:nvPicPr>
          <p:cNvPr id="61" name="Immagine 60">
            <a:extLst>
              <a:ext uri="{FF2B5EF4-FFF2-40B4-BE49-F238E27FC236}">
                <a16:creationId xmlns:a16="http://schemas.microsoft.com/office/drawing/2014/main" id="{4E6CEDF4-3982-4F8C-B1EC-A26E1ECC89C5}"/>
              </a:ext>
            </a:extLst>
          </p:cNvPr>
          <p:cNvPicPr>
            <a:picLocks noChangeAspect="1"/>
          </p:cNvPicPr>
          <p:nvPr/>
        </p:nvPicPr>
        <p:blipFill>
          <a:blip r:embed="rId25">
            <a:biLevel thresh="7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494" y="3660065"/>
            <a:ext cx="144000" cy="173854"/>
          </a:xfrm>
          <a:prstGeom prst="rect">
            <a:avLst/>
          </a:prstGeom>
        </p:spPr>
      </p:pic>
      <p:sp>
        <p:nvSpPr>
          <p:cNvPr id="64" name="TextBox 29">
            <a:extLst>
              <a:ext uri="{FF2B5EF4-FFF2-40B4-BE49-F238E27FC236}">
                <a16:creationId xmlns:a16="http://schemas.microsoft.com/office/drawing/2014/main" id="{E81D8D8B-B288-473B-AE09-78C183690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866" y="3378676"/>
            <a:ext cx="31206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1600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COMMERCIAL VEHICLES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C748811-1324-4AD1-A89F-A93BE7FF6F8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200" y="241200"/>
            <a:ext cx="949142" cy="669600"/>
          </a:xfrm>
          <a:prstGeom prst="rect">
            <a:avLst/>
          </a:prstGeom>
        </p:spPr>
      </p:pic>
      <p:sp>
        <p:nvSpPr>
          <p:cNvPr id="65" name="Rectangle 7">
            <a:extLst>
              <a:ext uri="{FF2B5EF4-FFF2-40B4-BE49-F238E27FC236}">
                <a16:creationId xmlns:a16="http://schemas.microsoft.com/office/drawing/2014/main" id="{D16891D6-C105-4E5B-BCD8-3D3FE7128EDD}"/>
              </a:ext>
            </a:extLst>
          </p:cNvPr>
          <p:cNvSpPr>
            <a:spLocks/>
          </p:cNvSpPr>
          <p:nvPr/>
        </p:nvSpPr>
        <p:spPr bwMode="auto">
          <a:xfrm>
            <a:off x="9919359" y="5896427"/>
            <a:ext cx="3716751" cy="96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lvl="3">
              <a:lnSpc>
                <a:spcPts val="1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75000"/>
              <a:defRPr/>
            </a:pPr>
            <a:r>
              <a:rPr lang="en-US" sz="900" dirty="0">
                <a:solidFill>
                  <a:srgbClr val="C6DDE1"/>
                </a:solidFill>
                <a:latin typeface="Gill Sans MT" panose="020B0502020104020203" pitchFamily="34" charset="77"/>
                <a:sym typeface="Lucida Grande" charset="0"/>
              </a:rPr>
              <a:t>Manufacturing site</a:t>
            </a:r>
          </a:p>
          <a:p>
            <a:pPr marL="0" lvl="3">
              <a:lnSpc>
                <a:spcPts val="1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75000"/>
              <a:defRPr/>
            </a:pPr>
            <a:r>
              <a:rPr lang="en-US" sz="900" dirty="0">
                <a:solidFill>
                  <a:srgbClr val="C6DDE1"/>
                </a:solidFill>
                <a:latin typeface="Gill Sans MT" panose="020B0502020104020203" pitchFamily="34" charset="77"/>
                <a:sym typeface="Lucida Grande" charset="0"/>
              </a:rPr>
              <a:t>R&amp;D Center</a:t>
            </a:r>
          </a:p>
          <a:p>
            <a:pPr marL="0" lvl="3">
              <a:lnSpc>
                <a:spcPts val="1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75000"/>
              <a:defRPr/>
            </a:pPr>
            <a:r>
              <a:rPr lang="en-US" sz="900" dirty="0">
                <a:solidFill>
                  <a:srgbClr val="C6DDE1"/>
                </a:solidFill>
                <a:latin typeface="Gill Sans MT" panose="020B0502020104020203" pitchFamily="34" charset="77"/>
                <a:sym typeface="Lucida Grande" charset="0"/>
              </a:rPr>
              <a:t>Facts and figures as of Dec. 31, 2018</a:t>
            </a:r>
          </a:p>
        </p:txBody>
      </p:sp>
      <p:sp>
        <p:nvSpPr>
          <p:cNvPr id="66" name="Goccia 65">
            <a:extLst>
              <a:ext uri="{FF2B5EF4-FFF2-40B4-BE49-F238E27FC236}">
                <a16:creationId xmlns:a16="http://schemas.microsoft.com/office/drawing/2014/main" id="{D5CCA891-48AA-4B65-A503-9A80D7D150E4}"/>
              </a:ext>
            </a:extLst>
          </p:cNvPr>
          <p:cNvSpPr/>
          <p:nvPr/>
        </p:nvSpPr>
        <p:spPr>
          <a:xfrm flipV="1">
            <a:off x="9747573" y="5890420"/>
            <a:ext cx="83518" cy="83518"/>
          </a:xfrm>
          <a:prstGeom prst="teardrop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pic>
        <p:nvPicPr>
          <p:cNvPr id="67" name="Immagine 66">
            <a:extLst>
              <a:ext uri="{FF2B5EF4-FFF2-40B4-BE49-F238E27FC236}">
                <a16:creationId xmlns:a16="http://schemas.microsoft.com/office/drawing/2014/main" id="{58C813B4-A1D8-4332-9C58-02DFF9CA019C}"/>
              </a:ext>
            </a:extLst>
          </p:cNvPr>
          <p:cNvPicPr>
            <a:picLocks noChangeAspect="1"/>
          </p:cNvPicPr>
          <p:nvPr/>
        </p:nvPicPr>
        <p:blipFill>
          <a:blip r:embed="rId25">
            <a:biLevel thresh="7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47" y="6052570"/>
            <a:ext cx="144000" cy="17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71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magine 57">
            <a:extLst>
              <a:ext uri="{FF2B5EF4-FFF2-40B4-BE49-F238E27FC236}">
                <a16:creationId xmlns:a16="http://schemas.microsoft.com/office/drawing/2014/main" id="{2683B178-18B7-42E8-865F-6A3FD96F1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7" y="0"/>
            <a:ext cx="12192000" cy="6855908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285D5FBB-9A92-4261-9BF8-83D522917A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4198" y="2290961"/>
            <a:ext cx="6840332" cy="6052505"/>
          </a:xfrm>
          <a:prstGeom prst="rect">
            <a:avLst/>
          </a:prstGeom>
        </p:spPr>
      </p:pic>
      <p:grpSp>
        <p:nvGrpSpPr>
          <p:cNvPr id="119" name="Group 6">
            <a:extLst>
              <a:ext uri="{FF2B5EF4-FFF2-40B4-BE49-F238E27FC236}">
                <a16:creationId xmlns:a16="http://schemas.microsoft.com/office/drawing/2014/main" id="{C3BDDDDE-B143-FB4F-A06C-B84A82D6F6DE}"/>
              </a:ext>
            </a:extLst>
          </p:cNvPr>
          <p:cNvGrpSpPr>
            <a:grpSpLocks/>
          </p:cNvGrpSpPr>
          <p:nvPr/>
        </p:nvGrpSpPr>
        <p:grpSpPr bwMode="auto">
          <a:xfrm>
            <a:off x="5090627" y="2336622"/>
            <a:ext cx="217488" cy="538162"/>
            <a:chOff x="0" y="0"/>
            <a:chExt cx="216409" cy="538072"/>
          </a:xfrm>
        </p:grpSpPr>
        <p:sp>
          <p:nvSpPr>
            <p:cNvPr id="120" name="AutoShape 7">
              <a:extLst>
                <a:ext uri="{FF2B5EF4-FFF2-40B4-BE49-F238E27FC236}">
                  <a16:creationId xmlns:a16="http://schemas.microsoft.com/office/drawing/2014/main" id="{84370861-271D-2145-9DAC-538393599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9" y="0"/>
              <a:ext cx="208510" cy="219038"/>
            </a:xfrm>
            <a:custGeom>
              <a:avLst/>
              <a:gdLst>
                <a:gd name="T0" fmla="*/ 104255 w 21600"/>
                <a:gd name="T1" fmla="*/ 109519 h 21600"/>
                <a:gd name="T2" fmla="*/ 104255 w 21600"/>
                <a:gd name="T3" fmla="*/ 109519 h 21600"/>
                <a:gd name="T4" fmla="*/ 104255 w 21600"/>
                <a:gd name="T5" fmla="*/ 109519 h 21600"/>
                <a:gd name="T6" fmla="*/ 104255 w 21600"/>
                <a:gd name="T7" fmla="*/ 1095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2540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it-IT"/>
            </a:p>
          </p:txBody>
        </p:sp>
        <p:sp>
          <p:nvSpPr>
            <p:cNvPr id="121" name="Line 8">
              <a:extLst>
                <a:ext uri="{FF2B5EF4-FFF2-40B4-BE49-F238E27FC236}">
                  <a16:creationId xmlns:a16="http://schemas.microsoft.com/office/drawing/2014/main" id="{C1309033-CDBB-654F-AEE7-F8BF2A324D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3966"/>
              <a:ext cx="0" cy="484106"/>
            </a:xfrm>
            <a:prstGeom prst="line">
              <a:avLst/>
            </a:prstGeom>
            <a:noFill/>
            <a:ln w="635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algn="ctr" eaLnBrk="1">
                <a:defRPr/>
              </a:pPr>
              <a:endParaRPr lang="x-none" altLang="x-none"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grpSp>
        <p:nvGrpSpPr>
          <p:cNvPr id="123" name="Group 12">
            <a:extLst>
              <a:ext uri="{FF2B5EF4-FFF2-40B4-BE49-F238E27FC236}">
                <a16:creationId xmlns:a16="http://schemas.microsoft.com/office/drawing/2014/main" id="{C988B350-DB37-1C4A-8736-5EE92BC4568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22512" y="2341607"/>
            <a:ext cx="215900" cy="538162"/>
            <a:chOff x="0" y="0"/>
            <a:chExt cx="216409" cy="538072"/>
          </a:xfrm>
        </p:grpSpPr>
        <p:sp>
          <p:nvSpPr>
            <p:cNvPr id="124" name="AutoShape 13">
              <a:extLst>
                <a:ext uri="{FF2B5EF4-FFF2-40B4-BE49-F238E27FC236}">
                  <a16:creationId xmlns:a16="http://schemas.microsoft.com/office/drawing/2014/main" id="{C29F40D6-5ED9-4445-A5A5-079BCD351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6" y="0"/>
              <a:ext cx="208453" cy="219038"/>
            </a:xfrm>
            <a:custGeom>
              <a:avLst/>
              <a:gdLst>
                <a:gd name="T0" fmla="*/ 104227 w 21600"/>
                <a:gd name="T1" fmla="*/ 109519 h 21600"/>
                <a:gd name="T2" fmla="*/ 104227 w 21600"/>
                <a:gd name="T3" fmla="*/ 109519 h 21600"/>
                <a:gd name="T4" fmla="*/ 104227 w 21600"/>
                <a:gd name="T5" fmla="*/ 109519 h 21600"/>
                <a:gd name="T6" fmla="*/ 104227 w 21600"/>
                <a:gd name="T7" fmla="*/ 1095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2540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it-IT"/>
            </a:p>
          </p:txBody>
        </p:sp>
        <p:sp>
          <p:nvSpPr>
            <p:cNvPr id="125" name="Line 14">
              <a:extLst>
                <a:ext uri="{FF2B5EF4-FFF2-40B4-BE49-F238E27FC236}">
                  <a16:creationId xmlns:a16="http://schemas.microsoft.com/office/drawing/2014/main" id="{4E6C6390-3C73-074F-85A3-2872183E7C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3966"/>
              <a:ext cx="0" cy="484106"/>
            </a:xfrm>
            <a:prstGeom prst="line">
              <a:avLst/>
            </a:prstGeom>
            <a:noFill/>
            <a:ln w="635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algn="ctr" eaLnBrk="1">
                <a:defRPr/>
              </a:pPr>
              <a:endParaRPr lang="x-none" altLang="x-none"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grpSp>
        <p:nvGrpSpPr>
          <p:cNvPr id="126" name="Group 9">
            <a:extLst>
              <a:ext uri="{FF2B5EF4-FFF2-40B4-BE49-F238E27FC236}">
                <a16:creationId xmlns:a16="http://schemas.microsoft.com/office/drawing/2014/main" id="{A0D3ADF9-D79B-AB42-9636-A905A28A27D6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5086161" y="4996539"/>
            <a:ext cx="217488" cy="538163"/>
            <a:chOff x="0" y="0"/>
            <a:chExt cx="216409" cy="538072"/>
          </a:xfrm>
        </p:grpSpPr>
        <p:sp>
          <p:nvSpPr>
            <p:cNvPr id="127" name="AutoShape 10">
              <a:extLst>
                <a:ext uri="{FF2B5EF4-FFF2-40B4-BE49-F238E27FC236}">
                  <a16:creationId xmlns:a16="http://schemas.microsoft.com/office/drawing/2014/main" id="{803A0004-72C1-E542-BF24-4E9A39294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9" y="-1587"/>
              <a:ext cx="208510" cy="219038"/>
            </a:xfrm>
            <a:custGeom>
              <a:avLst/>
              <a:gdLst>
                <a:gd name="T0" fmla="*/ 104255 w 21600"/>
                <a:gd name="T1" fmla="*/ 109519 h 21600"/>
                <a:gd name="T2" fmla="*/ 104255 w 21600"/>
                <a:gd name="T3" fmla="*/ 109519 h 21600"/>
                <a:gd name="T4" fmla="*/ 104255 w 21600"/>
                <a:gd name="T5" fmla="*/ 109519 h 21600"/>
                <a:gd name="T6" fmla="*/ 104255 w 21600"/>
                <a:gd name="T7" fmla="*/ 1095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2540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it-IT"/>
            </a:p>
          </p:txBody>
        </p:sp>
        <p:sp>
          <p:nvSpPr>
            <p:cNvPr id="128" name="Line 11">
              <a:extLst>
                <a:ext uri="{FF2B5EF4-FFF2-40B4-BE49-F238E27FC236}">
                  <a16:creationId xmlns:a16="http://schemas.microsoft.com/office/drawing/2014/main" id="{819EBDFB-4B2C-8A4F-80A1-2288C76E60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0" y="55554"/>
              <a:ext cx="0" cy="484105"/>
            </a:xfrm>
            <a:prstGeom prst="line">
              <a:avLst/>
            </a:prstGeom>
            <a:noFill/>
            <a:ln w="635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algn="ctr" eaLnBrk="1">
                <a:defRPr/>
              </a:pPr>
              <a:endParaRPr lang="x-none" altLang="x-none"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grpSp>
        <p:nvGrpSpPr>
          <p:cNvPr id="129" name="Group 15">
            <a:extLst>
              <a:ext uri="{FF2B5EF4-FFF2-40B4-BE49-F238E27FC236}">
                <a16:creationId xmlns:a16="http://schemas.microsoft.com/office/drawing/2014/main" id="{11F7D543-39CA-0549-8F33-34894810EF4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128089" y="4989770"/>
            <a:ext cx="215900" cy="538163"/>
            <a:chOff x="0" y="0"/>
            <a:chExt cx="216409" cy="538072"/>
          </a:xfrm>
        </p:grpSpPr>
        <p:sp>
          <p:nvSpPr>
            <p:cNvPr id="130" name="AutoShape 16">
              <a:extLst>
                <a:ext uri="{FF2B5EF4-FFF2-40B4-BE49-F238E27FC236}">
                  <a16:creationId xmlns:a16="http://schemas.microsoft.com/office/drawing/2014/main" id="{772DE4D4-E42E-8543-BC88-D84CC1BAE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8" y="0"/>
              <a:ext cx="208453" cy="219038"/>
            </a:xfrm>
            <a:custGeom>
              <a:avLst/>
              <a:gdLst>
                <a:gd name="T0" fmla="*/ 104227 w 21600"/>
                <a:gd name="T1" fmla="*/ 109519 h 21600"/>
                <a:gd name="T2" fmla="*/ 104227 w 21600"/>
                <a:gd name="T3" fmla="*/ 109519 h 21600"/>
                <a:gd name="T4" fmla="*/ 104227 w 21600"/>
                <a:gd name="T5" fmla="*/ 109519 h 21600"/>
                <a:gd name="T6" fmla="*/ 104227 w 21600"/>
                <a:gd name="T7" fmla="*/ 1095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2540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it-IT"/>
            </a:p>
          </p:txBody>
        </p:sp>
        <p:sp>
          <p:nvSpPr>
            <p:cNvPr id="131" name="Line 17">
              <a:extLst>
                <a:ext uri="{FF2B5EF4-FFF2-40B4-BE49-F238E27FC236}">
                  <a16:creationId xmlns:a16="http://schemas.microsoft.com/office/drawing/2014/main" id="{2669EF12-8E53-844F-9ECE-DA2BD20C6A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2" y="55554"/>
              <a:ext cx="0" cy="484105"/>
            </a:xfrm>
            <a:prstGeom prst="line">
              <a:avLst/>
            </a:prstGeom>
            <a:noFill/>
            <a:ln w="635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algn="ctr" eaLnBrk="1">
                <a:defRPr/>
              </a:pPr>
              <a:endParaRPr lang="x-none" altLang="x-none"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sp>
        <p:nvSpPr>
          <p:cNvPr id="5" name="Rectangle 8">
            <a:extLst>
              <a:ext uri="{FF2B5EF4-FFF2-40B4-BE49-F238E27FC236}">
                <a16:creationId xmlns:a16="http://schemas.microsoft.com/office/drawing/2014/main" id="{92FE788E-1D2E-D641-A001-4DDF58ACA78C}"/>
              </a:ext>
            </a:extLst>
          </p:cNvPr>
          <p:cNvSpPr>
            <a:spLocks/>
          </p:cNvSpPr>
          <p:nvPr/>
        </p:nvSpPr>
        <p:spPr bwMode="auto">
          <a:xfrm>
            <a:off x="1227542" y="248138"/>
            <a:ext cx="4404072" cy="28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45719" tIns="45719" rIns="45719" bIns="45719">
            <a:spAutoFit/>
          </a:bodyPr>
          <a:lstStyle/>
          <a:p>
            <a:pPr eaLnBrk="1">
              <a:lnSpc>
                <a:spcPts val="1400"/>
              </a:lnSpc>
              <a:defRPr/>
            </a:pPr>
            <a:r>
              <a:rPr lang="it-IT" altLang="x-none" sz="2000" b="1" spc="-30" dirty="0">
                <a:solidFill>
                  <a:schemeClr val="bg1"/>
                </a:solidFill>
                <a:latin typeface="Gill Sans MT" panose="020B0502020104020203" pitchFamily="34" charset="77"/>
                <a:ea typeface="Gill Sans MT" charset="0"/>
                <a:cs typeface="Gill Sans MT" charset="0"/>
                <a:sym typeface="Gill Sans MT" charset="0"/>
              </a:rPr>
              <a:t>SPAIN:  A KEY MARKET</a:t>
            </a:r>
            <a:endParaRPr lang="x-none" altLang="x-none" sz="2000" b="1" spc="-30" dirty="0">
              <a:solidFill>
                <a:schemeClr val="bg1"/>
              </a:solidFill>
              <a:latin typeface="Gill Sans MT" panose="020B0502020104020203" pitchFamily="34" charset="77"/>
              <a:ea typeface="Gill Sans MT" charset="0"/>
              <a:cs typeface="Gill Sans MT" charset="0"/>
              <a:sym typeface="Gill Sans MT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143EEDD-917E-9C4A-8E8B-B9167725E886}"/>
              </a:ext>
            </a:extLst>
          </p:cNvPr>
          <p:cNvSpPr>
            <a:spLocks/>
          </p:cNvSpPr>
          <p:nvPr/>
        </p:nvSpPr>
        <p:spPr bwMode="auto">
          <a:xfrm>
            <a:off x="9702141" y="6525924"/>
            <a:ext cx="2039801" cy="24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45719" tIns="45719" rIns="45719" bIns="45719">
            <a:spAutoFit/>
          </a:bodyPr>
          <a:lstStyle/>
          <a:p>
            <a:pPr algn="r" eaLnBrk="1">
              <a:defRPr/>
            </a:pPr>
            <a:r>
              <a:rPr lang="x-none" altLang="x-none" sz="1000" b="1" dirty="0">
                <a:solidFill>
                  <a:schemeClr val="bg1"/>
                </a:solidFill>
                <a:latin typeface="Gill Sans MT" panose="020B0502020104020203" pitchFamily="34" charset="77"/>
                <a:ea typeface="Gill Sans MT" charset="0"/>
                <a:cs typeface="Gill Sans MT" charset="0"/>
                <a:sym typeface="Gill Sans MT" charset="0"/>
              </a:rPr>
              <a:t>2019 </a:t>
            </a:r>
            <a:r>
              <a:rPr lang="it-IT" altLang="x-none" sz="1000" b="1" dirty="0">
                <a:solidFill>
                  <a:schemeClr val="bg1"/>
                </a:solidFill>
                <a:latin typeface="Gill Sans MT" panose="020B0502020104020203" pitchFamily="34" charset="77"/>
                <a:ea typeface="Gill Sans MT" charset="0"/>
                <a:cs typeface="Gill Sans MT" charset="0"/>
                <a:sym typeface="Gill Sans MT" charset="0"/>
              </a:rPr>
              <a:t>KEY MARKET</a:t>
            </a:r>
            <a:endParaRPr lang="x-none" altLang="x-none" sz="1000" b="1" dirty="0">
              <a:solidFill>
                <a:schemeClr val="bg1"/>
              </a:solidFill>
              <a:latin typeface="Gill Sans MT" panose="020B0502020104020203" pitchFamily="34" charset="77"/>
              <a:ea typeface="Gill Sans MT" charset="0"/>
              <a:cs typeface="Gill Sans MT" charset="0"/>
              <a:sym typeface="Gill Sans MT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6EB7C54-0BE1-1341-92A3-61B903AC8CB8}"/>
              </a:ext>
            </a:extLst>
          </p:cNvPr>
          <p:cNvSpPr/>
          <p:nvPr/>
        </p:nvSpPr>
        <p:spPr>
          <a:xfrm>
            <a:off x="336307" y="2642550"/>
            <a:ext cx="2492988" cy="54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33"/>
              </a:lnSpc>
              <a:buSzPct val="100000"/>
            </a:pPr>
            <a:endParaRPr lang="en-US" altLang="en-US" sz="1600" dirty="0">
              <a:solidFill>
                <a:srgbClr val="A6A6A6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0300064F-713C-C742-8C3A-6D3414AA3C32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65772" y="225717"/>
            <a:ext cx="720000" cy="720000"/>
          </a:xfrm>
          <a:prstGeom prst="rect">
            <a:avLst/>
          </a:prstGeom>
          <a:noFill/>
          <a:ln w="63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>
            <a:lvl1pPr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9pPr>
          </a:lstStyle>
          <a:p>
            <a:pPr algn="ctr" eaLnBrk="1"/>
            <a:endParaRPr lang="it-IT" altLang="it-IT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D28233B6-CC2B-2044-94D5-D13D426DFB50}"/>
              </a:ext>
            </a:extLst>
          </p:cNvPr>
          <p:cNvSpPr>
            <a:spLocks/>
          </p:cNvSpPr>
          <p:nvPr/>
        </p:nvSpPr>
        <p:spPr bwMode="auto">
          <a:xfrm>
            <a:off x="4079462" y="3133676"/>
            <a:ext cx="553320" cy="2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26C776F2-542F-064B-A47E-AE0A882C47B6}"/>
              </a:ext>
            </a:extLst>
          </p:cNvPr>
          <p:cNvSpPr>
            <a:spLocks/>
          </p:cNvSpPr>
          <p:nvPr/>
        </p:nvSpPr>
        <p:spPr bwMode="auto">
          <a:xfrm>
            <a:off x="5408006" y="3033424"/>
            <a:ext cx="849476" cy="2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  <a:sym typeface="Arial" pitchFamily="34" charset="0"/>
            </a:endParaRPr>
          </a:p>
        </p:txBody>
      </p:sp>
      <p:grpSp>
        <p:nvGrpSpPr>
          <p:cNvPr id="39" name="Gruppo 38"/>
          <p:cNvGrpSpPr/>
          <p:nvPr/>
        </p:nvGrpSpPr>
        <p:grpSpPr>
          <a:xfrm>
            <a:off x="5903977" y="5654094"/>
            <a:ext cx="1769324" cy="461392"/>
            <a:chOff x="5273433" y="7068040"/>
            <a:chExt cx="1769324" cy="461392"/>
          </a:xfrm>
        </p:grpSpPr>
        <p:sp>
          <p:nvSpPr>
            <p:cNvPr id="40" name="Rectangle 23">
              <a:extLst>
                <a:ext uri="{FF2B5EF4-FFF2-40B4-BE49-F238E27FC236}">
                  <a16:creationId xmlns:a16="http://schemas.microsoft.com/office/drawing/2014/main" id="{2541B331-1D9C-8B4C-AB9D-CF3E6E927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6474" y="7092185"/>
              <a:ext cx="1546283" cy="437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lvl="1" defTabSz="609585">
                <a:lnSpc>
                  <a:spcPts val="1317"/>
                </a:lnSpc>
                <a:defRPr/>
              </a:pPr>
              <a:r>
                <a:rPr lang="en-US" sz="1300" dirty="0">
                  <a:solidFill>
                    <a:schemeClr val="bg1"/>
                  </a:solidFill>
                  <a:latin typeface="Gill Sans MT" panose="020B0502020104020203" pitchFamily="34" charset="77"/>
                  <a:cs typeface="Arial" pitchFamily="34" charset="0"/>
                  <a:sym typeface="Arial" charset="0"/>
                </a:rPr>
                <a:t>COMMERCIAL &amp; SPECIALTY  VEHICLES</a:t>
              </a:r>
            </a:p>
            <a:p>
              <a:pPr defTabSz="609585">
                <a:lnSpc>
                  <a:spcPts val="1317"/>
                </a:lnSpc>
                <a:spcBef>
                  <a:spcPts val="400"/>
                </a:spcBef>
                <a:defRPr/>
              </a:pPr>
              <a:endParaRPr lang="en-US" sz="120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charset="0"/>
              </a:endParaRPr>
            </a:p>
          </p:txBody>
        </p:sp>
        <p:sp>
          <p:nvSpPr>
            <p:cNvPr id="41" name="Goccia 40">
              <a:extLst>
                <a:ext uri="{FF2B5EF4-FFF2-40B4-BE49-F238E27FC236}">
                  <a16:creationId xmlns:a16="http://schemas.microsoft.com/office/drawing/2014/main" id="{36BDE3F3-AC60-5E47-B2EE-549086C23517}"/>
                </a:ext>
              </a:extLst>
            </p:cNvPr>
            <p:cNvSpPr/>
            <p:nvPr/>
          </p:nvSpPr>
          <p:spPr>
            <a:xfrm flipV="1">
              <a:off x="5273433" y="7068040"/>
              <a:ext cx="154111" cy="154111"/>
            </a:xfrm>
            <a:prstGeom prst="teardrop">
              <a:avLst/>
            </a:prstGeom>
            <a:solidFill>
              <a:srgbClr val="1F4E7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5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585" y="628613"/>
            <a:ext cx="54778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buSzPct val="100000"/>
              <a:buFont typeface="Wingdings" panose="05000000000000000000" pitchFamily="2" charset="2"/>
              <a:buChar char="Ø"/>
            </a:pPr>
            <a:r>
              <a:rPr lang="en-US" altLang="en-US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Present since the acquisition of Pegasus in 1990</a:t>
            </a:r>
          </a:p>
        </p:txBody>
      </p:sp>
      <p:sp>
        <p:nvSpPr>
          <p:cNvPr id="59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914" y="3087033"/>
            <a:ext cx="33947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24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A LEADER</a:t>
            </a:r>
            <a:endParaRPr lang="en-US" altLang="en-US" sz="1600" b="1" spc="-30" dirty="0">
              <a:solidFill>
                <a:srgbClr val="C6DDE1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60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585" y="2011539"/>
            <a:ext cx="23205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# 1</a:t>
            </a:r>
            <a:endParaRPr lang="en-US" altLang="en-US" sz="1600" b="1" spc="-30" dirty="0">
              <a:solidFill>
                <a:srgbClr val="C6DDE1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105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290" y="2519475"/>
            <a:ext cx="162070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~ 3,900</a:t>
            </a:r>
          </a:p>
          <a:p>
            <a:pPr>
              <a:buSzPct val="100000"/>
            </a:pPr>
            <a:r>
              <a:rPr lang="en-US" altLang="en-US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EMPLOYEES</a:t>
            </a:r>
            <a:endParaRPr lang="en-US" altLang="en-US" sz="1050" b="1" spc="-30" dirty="0">
              <a:solidFill>
                <a:srgbClr val="C6DDE1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106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6899" y="3444131"/>
            <a:ext cx="2492952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2</a:t>
            </a:r>
            <a:r>
              <a:rPr lang="en-US" altLang="en-US" sz="3200" b="1" spc="-30" dirty="0">
                <a:solidFill>
                  <a:srgbClr val="8FBBC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en-US" sz="24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PLANTS</a:t>
            </a:r>
            <a:endParaRPr lang="en-US" altLang="en-US" b="1" spc="-30" dirty="0">
              <a:solidFill>
                <a:srgbClr val="C6DDE1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  <a:p>
            <a:pPr>
              <a:buSzPct val="100000"/>
            </a:pPr>
            <a:r>
              <a:rPr lang="en-US" altLang="en-US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WINNERS of WCM GOLD </a:t>
            </a:r>
          </a:p>
          <a:p>
            <a:pPr>
              <a:buSzPct val="100000"/>
            </a:pPr>
            <a:r>
              <a:rPr lang="en-US" altLang="en-US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AWARDS   </a:t>
            </a:r>
          </a:p>
        </p:txBody>
      </p:sp>
      <p:sp>
        <p:nvSpPr>
          <p:cNvPr id="117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3897" y="4855129"/>
            <a:ext cx="269264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1 </a:t>
            </a:r>
            <a:r>
              <a:rPr lang="en-US" altLang="en-US" sz="24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R&amp;D</a:t>
            </a: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</a:p>
          <a:p>
            <a:pPr>
              <a:buSzPct val="100000"/>
            </a:pPr>
            <a:r>
              <a:rPr lang="en-US" altLang="en-US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CENTER</a:t>
            </a:r>
            <a:endParaRPr lang="en-US" altLang="en-US" sz="1050" b="1" spc="-30" dirty="0">
              <a:solidFill>
                <a:srgbClr val="C6DDE1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pic>
        <p:nvPicPr>
          <p:cNvPr id="136" name="Picture 3">
            <a:extLst>
              <a:ext uri="{FF2B5EF4-FFF2-40B4-BE49-F238E27FC236}">
                <a16:creationId xmlns:a16="http://schemas.microsoft.com/office/drawing/2014/main" id="{AB3BF646-F3DA-4F44-B7CC-ADDAB4F7F1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" t="753" r="19721" b="91734"/>
          <a:stretch/>
        </p:blipFill>
        <p:spPr bwMode="auto">
          <a:xfrm rot="10800000">
            <a:off x="-3177" y="6404627"/>
            <a:ext cx="9775821" cy="45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AC5F5F7-2E28-41A1-BDA0-2338162A863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22" y="1846967"/>
            <a:ext cx="5210175" cy="4610100"/>
          </a:xfrm>
          <a:prstGeom prst="rect">
            <a:avLst/>
          </a:prstGeom>
        </p:spPr>
      </p:pic>
      <p:pic>
        <p:nvPicPr>
          <p:cNvPr id="137" name="Immagine 136"/>
          <p:cNvPicPr>
            <a:picLocks noChangeAspect="1"/>
          </p:cNvPicPr>
          <p:nvPr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670" y="2697103"/>
            <a:ext cx="713200" cy="525174"/>
          </a:xfrm>
          <a:prstGeom prst="rect">
            <a:avLst/>
          </a:prstGeom>
        </p:spPr>
      </p:pic>
      <p:pic>
        <p:nvPicPr>
          <p:cNvPr id="138" name="Immagine 137"/>
          <p:cNvPicPr>
            <a:picLocks noChangeAspect="1"/>
          </p:cNvPicPr>
          <p:nvPr/>
        </p:nvPicPr>
        <p:blipFill>
          <a:blip r:embed="rId10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805" y="3543336"/>
            <a:ext cx="609998" cy="525637"/>
          </a:xfrm>
          <a:prstGeom prst="rect">
            <a:avLst/>
          </a:prstGeom>
        </p:spPr>
      </p:pic>
      <p:pic>
        <p:nvPicPr>
          <p:cNvPr id="139" name="Immagine 138"/>
          <p:cNvPicPr>
            <a:picLocks/>
          </p:cNvPicPr>
          <p:nvPr/>
        </p:nvPicPr>
        <p:blipFill>
          <a:blip r:embed="rId11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317" y="4968511"/>
            <a:ext cx="463638" cy="608440"/>
          </a:xfrm>
          <a:prstGeom prst="rect">
            <a:avLst/>
          </a:prstGeom>
        </p:spPr>
      </p:pic>
      <p:sp>
        <p:nvSpPr>
          <p:cNvPr id="75" name="Goccia 74">
            <a:extLst>
              <a:ext uri="{FF2B5EF4-FFF2-40B4-BE49-F238E27FC236}">
                <a16:creationId xmlns:a16="http://schemas.microsoft.com/office/drawing/2014/main" id="{5E1EC092-DDD2-7B4B-9D6D-65B090436ACB}"/>
              </a:ext>
            </a:extLst>
          </p:cNvPr>
          <p:cNvSpPr/>
          <p:nvPr/>
        </p:nvSpPr>
        <p:spPr>
          <a:xfrm flipV="1">
            <a:off x="6261985" y="3597665"/>
            <a:ext cx="83518" cy="83518"/>
          </a:xfrm>
          <a:prstGeom prst="teardrop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" name="Rectangle 23">
            <a:extLst>
              <a:ext uri="{FF2B5EF4-FFF2-40B4-BE49-F238E27FC236}">
                <a16:creationId xmlns:a16="http://schemas.microsoft.com/office/drawing/2014/main" id="{12CF24EA-C932-8C49-A9BF-53D322945030}"/>
              </a:ext>
            </a:extLst>
          </p:cNvPr>
          <p:cNvSpPr>
            <a:spLocks/>
          </p:cNvSpPr>
          <p:nvPr/>
        </p:nvSpPr>
        <p:spPr bwMode="auto">
          <a:xfrm>
            <a:off x="6380865" y="3505382"/>
            <a:ext cx="849476" cy="2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75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VALLADOLID</a:t>
            </a:r>
          </a:p>
        </p:txBody>
      </p:sp>
      <p:sp>
        <p:nvSpPr>
          <p:cNvPr id="61" name="Goccia 60">
            <a:extLst>
              <a:ext uri="{FF2B5EF4-FFF2-40B4-BE49-F238E27FC236}">
                <a16:creationId xmlns:a16="http://schemas.microsoft.com/office/drawing/2014/main" id="{F16E985F-F044-4B4E-B6AF-51F118DDFA8B}"/>
              </a:ext>
            </a:extLst>
          </p:cNvPr>
          <p:cNvSpPr/>
          <p:nvPr/>
        </p:nvSpPr>
        <p:spPr>
          <a:xfrm flipV="1">
            <a:off x="6658023" y="3984375"/>
            <a:ext cx="83518" cy="83518"/>
          </a:xfrm>
          <a:prstGeom prst="teardrop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Rectangle 23">
            <a:extLst>
              <a:ext uri="{FF2B5EF4-FFF2-40B4-BE49-F238E27FC236}">
                <a16:creationId xmlns:a16="http://schemas.microsoft.com/office/drawing/2014/main" id="{71C31555-41C7-4ED9-8F63-0753060A1D36}"/>
              </a:ext>
            </a:extLst>
          </p:cNvPr>
          <p:cNvSpPr>
            <a:spLocks/>
          </p:cNvSpPr>
          <p:nvPr/>
        </p:nvSpPr>
        <p:spPr bwMode="auto">
          <a:xfrm>
            <a:off x="6786729" y="3893282"/>
            <a:ext cx="849476" cy="2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75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MADRID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BA2D63C7-731E-4323-9DDE-7DD0BDE5C9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08895" y="4318178"/>
            <a:ext cx="733047" cy="103398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3" name="Immagine 62">
            <a:extLst>
              <a:ext uri="{FF2B5EF4-FFF2-40B4-BE49-F238E27FC236}">
                <a16:creationId xmlns:a16="http://schemas.microsoft.com/office/drawing/2014/main" id="{CCFFBCF5-A514-438B-AEEF-4AE30C00680B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8" y="3056946"/>
            <a:ext cx="770733" cy="762169"/>
          </a:xfrm>
          <a:prstGeom prst="rect">
            <a:avLst/>
          </a:prstGeom>
        </p:spPr>
      </p:pic>
      <p:pic>
        <p:nvPicPr>
          <p:cNvPr id="64" name="Immagine 63">
            <a:extLst>
              <a:ext uri="{FF2B5EF4-FFF2-40B4-BE49-F238E27FC236}">
                <a16:creationId xmlns:a16="http://schemas.microsoft.com/office/drawing/2014/main" id="{B7589DFF-9177-46ED-A698-ED1D9A1D6B30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3" y="1910631"/>
            <a:ext cx="1072839" cy="627338"/>
          </a:xfrm>
          <a:prstGeom prst="rect">
            <a:avLst/>
          </a:prstGeom>
        </p:spPr>
      </p:pic>
      <p:sp>
        <p:nvSpPr>
          <p:cNvPr id="65" name="Rettangolo 64">
            <a:extLst>
              <a:ext uri="{FF2B5EF4-FFF2-40B4-BE49-F238E27FC236}">
                <a16:creationId xmlns:a16="http://schemas.microsoft.com/office/drawing/2014/main" id="{EF659E1F-B510-4C80-89C6-6973DFD02B4D}"/>
              </a:ext>
            </a:extLst>
          </p:cNvPr>
          <p:cNvSpPr/>
          <p:nvPr/>
        </p:nvSpPr>
        <p:spPr>
          <a:xfrm>
            <a:off x="2037" y="1177200"/>
            <a:ext cx="12206539" cy="6180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98" name="Gruppo 97">
            <a:extLst>
              <a:ext uri="{FF2B5EF4-FFF2-40B4-BE49-F238E27FC236}">
                <a16:creationId xmlns:a16="http://schemas.microsoft.com/office/drawing/2014/main" id="{4008FAD3-AC51-4947-B8F0-8EDD3F4A5F11}"/>
              </a:ext>
            </a:extLst>
          </p:cNvPr>
          <p:cNvGrpSpPr/>
          <p:nvPr/>
        </p:nvGrpSpPr>
        <p:grpSpPr>
          <a:xfrm>
            <a:off x="360760" y="1214749"/>
            <a:ext cx="4766630" cy="518100"/>
            <a:chOff x="448107" y="1134521"/>
            <a:chExt cx="4766630" cy="518100"/>
          </a:xfrm>
        </p:grpSpPr>
        <p:grpSp>
          <p:nvGrpSpPr>
            <p:cNvPr id="99" name="Gruppo 98">
              <a:extLst>
                <a:ext uri="{FF2B5EF4-FFF2-40B4-BE49-F238E27FC236}">
                  <a16:creationId xmlns:a16="http://schemas.microsoft.com/office/drawing/2014/main" id="{4D0E400F-D604-4818-94B9-C7811F300154}"/>
                </a:ext>
              </a:extLst>
            </p:cNvPr>
            <p:cNvGrpSpPr/>
            <p:nvPr/>
          </p:nvGrpSpPr>
          <p:grpSpPr>
            <a:xfrm>
              <a:off x="448107" y="1301828"/>
              <a:ext cx="4590372" cy="214530"/>
              <a:chOff x="3787074" y="338970"/>
              <a:chExt cx="4590372" cy="214530"/>
            </a:xfrm>
          </p:grpSpPr>
          <p:pic>
            <p:nvPicPr>
              <p:cNvPr id="102" name="Immagine 11">
                <a:extLst>
                  <a:ext uri="{FF2B5EF4-FFF2-40B4-BE49-F238E27FC236}">
                    <a16:creationId xmlns:a16="http://schemas.microsoft.com/office/drawing/2014/main" id="{18A0019E-3034-4437-9314-1D462FD779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4161" y="356407"/>
                <a:ext cx="530536" cy="171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" name="Immagine 14">
                <a:extLst>
                  <a:ext uri="{FF2B5EF4-FFF2-40B4-BE49-F238E27FC236}">
                    <a16:creationId xmlns:a16="http://schemas.microsoft.com/office/drawing/2014/main" id="{E2D732B3-EACC-4E3F-A567-A2659B84C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7074" y="343001"/>
                <a:ext cx="683156" cy="195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" name="Immagine 15">
                <a:extLst>
                  <a:ext uri="{FF2B5EF4-FFF2-40B4-BE49-F238E27FC236}">
                    <a16:creationId xmlns:a16="http://schemas.microsoft.com/office/drawing/2014/main" id="{4BCE46F4-33DF-4983-8E00-317ABC267B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3771" y="350007"/>
                <a:ext cx="610480" cy="203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9" name="Immagine 16">
                <a:extLst>
                  <a:ext uri="{FF2B5EF4-FFF2-40B4-BE49-F238E27FC236}">
                    <a16:creationId xmlns:a16="http://schemas.microsoft.com/office/drawing/2014/main" id="{14A21678-A98C-467F-BAFE-5070C9DC04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2820" y="338970"/>
                <a:ext cx="614114" cy="202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0" name="Immagine 109">
                <a:extLst>
                  <a:ext uri="{FF2B5EF4-FFF2-40B4-BE49-F238E27FC236}">
                    <a16:creationId xmlns:a16="http://schemas.microsoft.com/office/drawing/2014/main" id="{35891590-C602-4FD1-A9D4-F3B27EA684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4545" y="381473"/>
                <a:ext cx="682901" cy="144275"/>
              </a:xfrm>
              <a:prstGeom prst="rect">
                <a:avLst/>
              </a:prstGeom>
            </p:spPr>
          </p:pic>
        </p:grpSp>
        <p:cxnSp>
          <p:nvCxnSpPr>
            <p:cNvPr id="101" name="Connettore 1 16">
              <a:extLst>
                <a:ext uri="{FF2B5EF4-FFF2-40B4-BE49-F238E27FC236}">
                  <a16:creationId xmlns:a16="http://schemas.microsoft.com/office/drawing/2014/main" id="{F91E9A11-6712-4ECD-B445-D1C65381EED5}"/>
                </a:ext>
              </a:extLst>
            </p:cNvPr>
            <p:cNvCxnSpPr>
              <a:cxnSpLocks/>
            </p:cNvCxnSpPr>
            <p:nvPr/>
          </p:nvCxnSpPr>
          <p:spPr>
            <a:xfrm>
              <a:off x="5214737" y="1134521"/>
              <a:ext cx="0" cy="518100"/>
            </a:xfrm>
            <a:prstGeom prst="line">
              <a:avLst/>
            </a:prstGeom>
            <a:ln>
              <a:solidFill>
                <a:srgbClr val="396A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Immagine 32">
            <a:extLst>
              <a:ext uri="{FF2B5EF4-FFF2-40B4-BE49-F238E27FC236}">
                <a16:creationId xmlns:a16="http://schemas.microsoft.com/office/drawing/2014/main" id="{ECD86C03-79DD-4E50-898D-8C6876394CC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03649" y="1283267"/>
            <a:ext cx="3036071" cy="40237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9E8458C-9656-4DEF-A93F-12B30593064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77586" y="1412915"/>
            <a:ext cx="609653" cy="158510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196940AA-9988-4A55-8E87-28045F3B630A}"/>
              </a:ext>
            </a:extLst>
          </p:cNvPr>
          <p:cNvPicPr>
            <a:picLocks noChangeAspect="1"/>
          </p:cNvPicPr>
          <p:nvPr/>
        </p:nvPicPr>
        <p:blipFill>
          <a:blip r:embed="rId24">
            <a:biLevel thresh="75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817" y="3937745"/>
            <a:ext cx="144000" cy="173854"/>
          </a:xfrm>
          <a:prstGeom prst="rect">
            <a:avLst/>
          </a:prstGeom>
        </p:spPr>
      </p:pic>
      <p:sp>
        <p:nvSpPr>
          <p:cNvPr id="66" name="TextBox 29">
            <a:extLst>
              <a:ext uri="{FF2B5EF4-FFF2-40B4-BE49-F238E27FC236}">
                <a16:creationId xmlns:a16="http://schemas.microsoft.com/office/drawing/2014/main" id="{8DEA5694-A814-42AF-B75D-8538A6B64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320" y="2185166"/>
            <a:ext cx="23205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1600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INTERCITY BUS SEGMENT</a:t>
            </a:r>
          </a:p>
        </p:txBody>
      </p:sp>
      <p:sp>
        <p:nvSpPr>
          <p:cNvPr id="67" name="TextBox 29">
            <a:extLst>
              <a:ext uri="{FF2B5EF4-FFF2-40B4-BE49-F238E27FC236}">
                <a16:creationId xmlns:a16="http://schemas.microsoft.com/office/drawing/2014/main" id="{8AE4C085-A901-4FF6-8293-725508F58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679" y="3551738"/>
            <a:ext cx="339474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1600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in TURNTABLE LADDERS,  AIRPORT RESCUE and FIREFIGHTING  VEHICLES,</a:t>
            </a:r>
          </a:p>
          <a:p>
            <a:pPr>
              <a:buSzPct val="100000"/>
            </a:pPr>
            <a:r>
              <a:rPr lang="en-US" altLang="en-US" sz="1600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HIGH MOBILITY and MULTIROLE  TRUCKS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946F1A9-BA40-45D5-A906-EC2EFFD6187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9" y="176321"/>
            <a:ext cx="990873" cy="87675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A1D2AA2-02F4-4944-9830-6089591373A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200" y="241200"/>
            <a:ext cx="949142" cy="669600"/>
          </a:xfrm>
          <a:prstGeom prst="rect">
            <a:avLst/>
          </a:prstGeom>
        </p:spPr>
      </p:pic>
      <p:sp>
        <p:nvSpPr>
          <p:cNvPr id="68" name="Rectangle 7">
            <a:extLst>
              <a:ext uri="{FF2B5EF4-FFF2-40B4-BE49-F238E27FC236}">
                <a16:creationId xmlns:a16="http://schemas.microsoft.com/office/drawing/2014/main" id="{72916CFB-515B-4987-877F-C681B9F43C0D}"/>
              </a:ext>
            </a:extLst>
          </p:cNvPr>
          <p:cNvSpPr>
            <a:spLocks/>
          </p:cNvSpPr>
          <p:nvPr/>
        </p:nvSpPr>
        <p:spPr bwMode="auto">
          <a:xfrm>
            <a:off x="9918157" y="5917197"/>
            <a:ext cx="3716751" cy="96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lvl="3">
              <a:lnSpc>
                <a:spcPts val="1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75000"/>
              <a:defRPr/>
            </a:pPr>
            <a:r>
              <a:rPr lang="en-US" sz="900" dirty="0">
                <a:solidFill>
                  <a:srgbClr val="C6DDE1"/>
                </a:solidFill>
                <a:latin typeface="Gill Sans MT" panose="020B0502020104020203" pitchFamily="34" charset="77"/>
                <a:sym typeface="Lucida Grande" charset="0"/>
              </a:rPr>
              <a:t>Manufacturing site</a:t>
            </a:r>
          </a:p>
          <a:p>
            <a:pPr marL="0" lvl="3">
              <a:lnSpc>
                <a:spcPts val="1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75000"/>
              <a:defRPr/>
            </a:pPr>
            <a:r>
              <a:rPr lang="en-US" sz="900" dirty="0">
                <a:solidFill>
                  <a:srgbClr val="C6DDE1"/>
                </a:solidFill>
                <a:latin typeface="Gill Sans MT" panose="020B0502020104020203" pitchFamily="34" charset="77"/>
                <a:sym typeface="Lucida Grande" charset="0"/>
              </a:rPr>
              <a:t>R&amp;D Center</a:t>
            </a:r>
          </a:p>
          <a:p>
            <a:pPr marL="0" lvl="3">
              <a:lnSpc>
                <a:spcPts val="1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75000"/>
              <a:defRPr/>
            </a:pPr>
            <a:r>
              <a:rPr lang="en-US" sz="900" dirty="0">
                <a:solidFill>
                  <a:srgbClr val="C6DDE1"/>
                </a:solidFill>
                <a:latin typeface="Gill Sans MT" panose="020B0502020104020203" pitchFamily="34" charset="77"/>
                <a:sym typeface="Lucida Grande" charset="0"/>
              </a:rPr>
              <a:t>Facts and figures as of Dec. 31, 2018</a:t>
            </a:r>
          </a:p>
        </p:txBody>
      </p:sp>
      <p:sp>
        <p:nvSpPr>
          <p:cNvPr id="69" name="Goccia 68">
            <a:extLst>
              <a:ext uri="{FF2B5EF4-FFF2-40B4-BE49-F238E27FC236}">
                <a16:creationId xmlns:a16="http://schemas.microsoft.com/office/drawing/2014/main" id="{A6A51AE3-D2DF-4B4D-883D-6FAC334A31B9}"/>
              </a:ext>
            </a:extLst>
          </p:cNvPr>
          <p:cNvSpPr/>
          <p:nvPr/>
        </p:nvSpPr>
        <p:spPr>
          <a:xfrm flipV="1">
            <a:off x="9746371" y="5911190"/>
            <a:ext cx="83518" cy="83518"/>
          </a:xfrm>
          <a:prstGeom prst="teardrop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pic>
        <p:nvPicPr>
          <p:cNvPr id="70" name="Immagine 69">
            <a:extLst>
              <a:ext uri="{FF2B5EF4-FFF2-40B4-BE49-F238E27FC236}">
                <a16:creationId xmlns:a16="http://schemas.microsoft.com/office/drawing/2014/main" id="{19BDB36B-0D2E-484B-9681-FB49DD7172BC}"/>
              </a:ext>
            </a:extLst>
          </p:cNvPr>
          <p:cNvPicPr>
            <a:picLocks noChangeAspect="1"/>
          </p:cNvPicPr>
          <p:nvPr/>
        </p:nvPicPr>
        <p:blipFill>
          <a:blip r:embed="rId24">
            <a:biLevel thresh="75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996" y="6073340"/>
            <a:ext cx="144000" cy="17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48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magine 56">
            <a:extLst>
              <a:ext uri="{FF2B5EF4-FFF2-40B4-BE49-F238E27FC236}">
                <a16:creationId xmlns:a16="http://schemas.microsoft.com/office/drawing/2014/main" id="{40C9B55A-1112-4B0B-BF92-53733521B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357" y="2092"/>
            <a:ext cx="12192000" cy="6855908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5EFEDD88-9235-490F-B06B-9498BB84BD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412" y="2308497"/>
            <a:ext cx="6803698" cy="6020091"/>
          </a:xfrm>
          <a:prstGeom prst="rect">
            <a:avLst/>
          </a:prstGeom>
        </p:spPr>
      </p:pic>
      <p:grpSp>
        <p:nvGrpSpPr>
          <p:cNvPr id="119" name="Group 6">
            <a:extLst>
              <a:ext uri="{FF2B5EF4-FFF2-40B4-BE49-F238E27FC236}">
                <a16:creationId xmlns:a16="http://schemas.microsoft.com/office/drawing/2014/main" id="{C3BDDDDE-B143-FB4F-A06C-B84A82D6F6DE}"/>
              </a:ext>
            </a:extLst>
          </p:cNvPr>
          <p:cNvGrpSpPr>
            <a:grpSpLocks/>
          </p:cNvGrpSpPr>
          <p:nvPr/>
        </p:nvGrpSpPr>
        <p:grpSpPr bwMode="auto">
          <a:xfrm>
            <a:off x="5090627" y="2336622"/>
            <a:ext cx="217488" cy="538162"/>
            <a:chOff x="0" y="0"/>
            <a:chExt cx="216409" cy="538072"/>
          </a:xfrm>
        </p:grpSpPr>
        <p:sp>
          <p:nvSpPr>
            <p:cNvPr id="120" name="AutoShape 7">
              <a:extLst>
                <a:ext uri="{FF2B5EF4-FFF2-40B4-BE49-F238E27FC236}">
                  <a16:creationId xmlns:a16="http://schemas.microsoft.com/office/drawing/2014/main" id="{84370861-271D-2145-9DAC-538393599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9" y="0"/>
              <a:ext cx="208510" cy="219038"/>
            </a:xfrm>
            <a:custGeom>
              <a:avLst/>
              <a:gdLst>
                <a:gd name="T0" fmla="*/ 104255 w 21600"/>
                <a:gd name="T1" fmla="*/ 109519 h 21600"/>
                <a:gd name="T2" fmla="*/ 104255 w 21600"/>
                <a:gd name="T3" fmla="*/ 109519 h 21600"/>
                <a:gd name="T4" fmla="*/ 104255 w 21600"/>
                <a:gd name="T5" fmla="*/ 109519 h 21600"/>
                <a:gd name="T6" fmla="*/ 104255 w 21600"/>
                <a:gd name="T7" fmla="*/ 1095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2540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it-IT"/>
            </a:p>
          </p:txBody>
        </p:sp>
        <p:sp>
          <p:nvSpPr>
            <p:cNvPr id="121" name="Line 8">
              <a:extLst>
                <a:ext uri="{FF2B5EF4-FFF2-40B4-BE49-F238E27FC236}">
                  <a16:creationId xmlns:a16="http://schemas.microsoft.com/office/drawing/2014/main" id="{C1309033-CDBB-654F-AEE7-F8BF2A324D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3966"/>
              <a:ext cx="0" cy="484106"/>
            </a:xfrm>
            <a:prstGeom prst="line">
              <a:avLst/>
            </a:prstGeom>
            <a:noFill/>
            <a:ln w="635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algn="ctr" eaLnBrk="1">
                <a:defRPr/>
              </a:pPr>
              <a:endParaRPr lang="x-none" altLang="x-none"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grpSp>
        <p:nvGrpSpPr>
          <p:cNvPr id="123" name="Group 12">
            <a:extLst>
              <a:ext uri="{FF2B5EF4-FFF2-40B4-BE49-F238E27FC236}">
                <a16:creationId xmlns:a16="http://schemas.microsoft.com/office/drawing/2014/main" id="{C988B350-DB37-1C4A-8736-5EE92BC4568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22512" y="2341607"/>
            <a:ext cx="215900" cy="538162"/>
            <a:chOff x="0" y="0"/>
            <a:chExt cx="216409" cy="538072"/>
          </a:xfrm>
        </p:grpSpPr>
        <p:sp>
          <p:nvSpPr>
            <p:cNvPr id="124" name="AutoShape 13">
              <a:extLst>
                <a:ext uri="{FF2B5EF4-FFF2-40B4-BE49-F238E27FC236}">
                  <a16:creationId xmlns:a16="http://schemas.microsoft.com/office/drawing/2014/main" id="{C29F40D6-5ED9-4445-A5A5-079BCD351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6" y="0"/>
              <a:ext cx="208453" cy="219038"/>
            </a:xfrm>
            <a:custGeom>
              <a:avLst/>
              <a:gdLst>
                <a:gd name="T0" fmla="*/ 104227 w 21600"/>
                <a:gd name="T1" fmla="*/ 109519 h 21600"/>
                <a:gd name="T2" fmla="*/ 104227 w 21600"/>
                <a:gd name="T3" fmla="*/ 109519 h 21600"/>
                <a:gd name="T4" fmla="*/ 104227 w 21600"/>
                <a:gd name="T5" fmla="*/ 109519 h 21600"/>
                <a:gd name="T6" fmla="*/ 104227 w 21600"/>
                <a:gd name="T7" fmla="*/ 1095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2540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it-IT"/>
            </a:p>
          </p:txBody>
        </p:sp>
        <p:sp>
          <p:nvSpPr>
            <p:cNvPr id="125" name="Line 14">
              <a:extLst>
                <a:ext uri="{FF2B5EF4-FFF2-40B4-BE49-F238E27FC236}">
                  <a16:creationId xmlns:a16="http://schemas.microsoft.com/office/drawing/2014/main" id="{4E6C6390-3C73-074F-85A3-2872183E7C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3966"/>
              <a:ext cx="0" cy="484106"/>
            </a:xfrm>
            <a:prstGeom prst="line">
              <a:avLst/>
            </a:prstGeom>
            <a:noFill/>
            <a:ln w="635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algn="ctr" eaLnBrk="1">
                <a:defRPr/>
              </a:pPr>
              <a:endParaRPr lang="x-none" altLang="x-none"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grpSp>
        <p:nvGrpSpPr>
          <p:cNvPr id="126" name="Group 9">
            <a:extLst>
              <a:ext uri="{FF2B5EF4-FFF2-40B4-BE49-F238E27FC236}">
                <a16:creationId xmlns:a16="http://schemas.microsoft.com/office/drawing/2014/main" id="{A0D3ADF9-D79B-AB42-9636-A905A28A27D6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5086161" y="4996539"/>
            <a:ext cx="217488" cy="538163"/>
            <a:chOff x="0" y="0"/>
            <a:chExt cx="216409" cy="538072"/>
          </a:xfrm>
        </p:grpSpPr>
        <p:sp>
          <p:nvSpPr>
            <p:cNvPr id="127" name="AutoShape 10">
              <a:extLst>
                <a:ext uri="{FF2B5EF4-FFF2-40B4-BE49-F238E27FC236}">
                  <a16:creationId xmlns:a16="http://schemas.microsoft.com/office/drawing/2014/main" id="{803A0004-72C1-E542-BF24-4E9A39294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9" y="-1587"/>
              <a:ext cx="208510" cy="219038"/>
            </a:xfrm>
            <a:custGeom>
              <a:avLst/>
              <a:gdLst>
                <a:gd name="T0" fmla="*/ 104255 w 21600"/>
                <a:gd name="T1" fmla="*/ 109519 h 21600"/>
                <a:gd name="T2" fmla="*/ 104255 w 21600"/>
                <a:gd name="T3" fmla="*/ 109519 h 21600"/>
                <a:gd name="T4" fmla="*/ 104255 w 21600"/>
                <a:gd name="T5" fmla="*/ 109519 h 21600"/>
                <a:gd name="T6" fmla="*/ 104255 w 21600"/>
                <a:gd name="T7" fmla="*/ 1095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2540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it-IT"/>
            </a:p>
          </p:txBody>
        </p:sp>
        <p:sp>
          <p:nvSpPr>
            <p:cNvPr id="128" name="Line 11">
              <a:extLst>
                <a:ext uri="{FF2B5EF4-FFF2-40B4-BE49-F238E27FC236}">
                  <a16:creationId xmlns:a16="http://schemas.microsoft.com/office/drawing/2014/main" id="{819EBDFB-4B2C-8A4F-80A1-2288C76E60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0" y="55554"/>
              <a:ext cx="0" cy="484105"/>
            </a:xfrm>
            <a:prstGeom prst="line">
              <a:avLst/>
            </a:prstGeom>
            <a:noFill/>
            <a:ln w="635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algn="ctr" eaLnBrk="1">
                <a:defRPr/>
              </a:pPr>
              <a:endParaRPr lang="x-none" altLang="x-none"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grpSp>
        <p:nvGrpSpPr>
          <p:cNvPr id="129" name="Group 15">
            <a:extLst>
              <a:ext uri="{FF2B5EF4-FFF2-40B4-BE49-F238E27FC236}">
                <a16:creationId xmlns:a16="http://schemas.microsoft.com/office/drawing/2014/main" id="{11F7D543-39CA-0549-8F33-34894810EF4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128089" y="4989770"/>
            <a:ext cx="215900" cy="538163"/>
            <a:chOff x="0" y="0"/>
            <a:chExt cx="216409" cy="538072"/>
          </a:xfrm>
        </p:grpSpPr>
        <p:sp>
          <p:nvSpPr>
            <p:cNvPr id="130" name="AutoShape 16">
              <a:extLst>
                <a:ext uri="{FF2B5EF4-FFF2-40B4-BE49-F238E27FC236}">
                  <a16:creationId xmlns:a16="http://schemas.microsoft.com/office/drawing/2014/main" id="{772DE4D4-E42E-8543-BC88-D84CC1BAE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8" y="0"/>
              <a:ext cx="208453" cy="219038"/>
            </a:xfrm>
            <a:custGeom>
              <a:avLst/>
              <a:gdLst>
                <a:gd name="T0" fmla="*/ 104227 w 21600"/>
                <a:gd name="T1" fmla="*/ 109519 h 21600"/>
                <a:gd name="T2" fmla="*/ 104227 w 21600"/>
                <a:gd name="T3" fmla="*/ 109519 h 21600"/>
                <a:gd name="T4" fmla="*/ 104227 w 21600"/>
                <a:gd name="T5" fmla="*/ 109519 h 21600"/>
                <a:gd name="T6" fmla="*/ 104227 w 21600"/>
                <a:gd name="T7" fmla="*/ 1095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2540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it-IT"/>
            </a:p>
          </p:txBody>
        </p:sp>
        <p:sp>
          <p:nvSpPr>
            <p:cNvPr id="131" name="Line 17">
              <a:extLst>
                <a:ext uri="{FF2B5EF4-FFF2-40B4-BE49-F238E27FC236}">
                  <a16:creationId xmlns:a16="http://schemas.microsoft.com/office/drawing/2014/main" id="{2669EF12-8E53-844F-9ECE-DA2BD20C6A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2" y="55554"/>
              <a:ext cx="0" cy="484105"/>
            </a:xfrm>
            <a:prstGeom prst="line">
              <a:avLst/>
            </a:prstGeom>
            <a:noFill/>
            <a:ln w="6350" cap="flat" cmpd="sng">
              <a:solidFill>
                <a:srgbClr val="8FBB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algn="ctr" eaLnBrk="1">
                <a:defRPr/>
              </a:pPr>
              <a:endParaRPr lang="x-none" altLang="x-none"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sp>
        <p:nvSpPr>
          <p:cNvPr id="5" name="Rectangle 8">
            <a:extLst>
              <a:ext uri="{FF2B5EF4-FFF2-40B4-BE49-F238E27FC236}">
                <a16:creationId xmlns:a16="http://schemas.microsoft.com/office/drawing/2014/main" id="{92FE788E-1D2E-D641-A001-4DDF58ACA78C}"/>
              </a:ext>
            </a:extLst>
          </p:cNvPr>
          <p:cNvSpPr>
            <a:spLocks/>
          </p:cNvSpPr>
          <p:nvPr/>
        </p:nvSpPr>
        <p:spPr bwMode="auto">
          <a:xfrm>
            <a:off x="1215580" y="273703"/>
            <a:ext cx="4964739" cy="28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45719" tIns="45719" rIns="45719" bIns="45719">
            <a:spAutoFit/>
          </a:bodyPr>
          <a:lstStyle/>
          <a:p>
            <a:pPr eaLnBrk="1">
              <a:lnSpc>
                <a:spcPts val="1400"/>
              </a:lnSpc>
              <a:defRPr/>
            </a:pPr>
            <a:r>
              <a:rPr lang="it-IT" altLang="x-none" sz="2000" b="1" spc="-30" dirty="0">
                <a:solidFill>
                  <a:schemeClr val="bg1"/>
                </a:solidFill>
                <a:latin typeface="Gill Sans MT" panose="020B0502020104020203" pitchFamily="34" charset="77"/>
                <a:ea typeface="Gill Sans MT" charset="0"/>
                <a:cs typeface="Gill Sans MT" charset="0"/>
                <a:sym typeface="Gill Sans MT" charset="0"/>
              </a:rPr>
              <a:t>UNITED KINGDOM:  A KEY MARKET</a:t>
            </a:r>
            <a:endParaRPr lang="x-none" altLang="x-none" sz="2000" b="1" spc="-30" dirty="0">
              <a:solidFill>
                <a:schemeClr val="bg1"/>
              </a:solidFill>
              <a:latin typeface="Gill Sans MT" panose="020B0502020104020203" pitchFamily="34" charset="77"/>
              <a:ea typeface="Gill Sans MT" charset="0"/>
              <a:cs typeface="Gill Sans MT" charset="0"/>
              <a:sym typeface="Gill Sans MT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143EEDD-917E-9C4A-8E8B-B9167725E886}"/>
              </a:ext>
            </a:extLst>
          </p:cNvPr>
          <p:cNvSpPr>
            <a:spLocks/>
          </p:cNvSpPr>
          <p:nvPr/>
        </p:nvSpPr>
        <p:spPr bwMode="auto">
          <a:xfrm>
            <a:off x="9702141" y="6525924"/>
            <a:ext cx="2039801" cy="24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45719" tIns="45719" rIns="45719" bIns="45719">
            <a:spAutoFit/>
          </a:bodyPr>
          <a:lstStyle/>
          <a:p>
            <a:pPr algn="r" eaLnBrk="1">
              <a:defRPr/>
            </a:pPr>
            <a:r>
              <a:rPr lang="x-none" altLang="x-none" sz="1000" b="1" dirty="0">
                <a:solidFill>
                  <a:schemeClr val="bg1"/>
                </a:solidFill>
                <a:latin typeface="Gill Sans MT" panose="020B0502020104020203" pitchFamily="34" charset="77"/>
                <a:ea typeface="Gill Sans MT" charset="0"/>
                <a:cs typeface="Gill Sans MT" charset="0"/>
                <a:sym typeface="Gill Sans MT" charset="0"/>
              </a:rPr>
              <a:t>2019 </a:t>
            </a:r>
            <a:r>
              <a:rPr lang="it-IT" altLang="x-none" sz="1000" b="1" dirty="0">
                <a:solidFill>
                  <a:schemeClr val="bg1"/>
                </a:solidFill>
                <a:latin typeface="Gill Sans MT" panose="020B0502020104020203" pitchFamily="34" charset="77"/>
                <a:ea typeface="Gill Sans MT" charset="0"/>
                <a:cs typeface="Gill Sans MT" charset="0"/>
                <a:sym typeface="Gill Sans MT" charset="0"/>
              </a:rPr>
              <a:t>KEY MARKET</a:t>
            </a:r>
            <a:endParaRPr lang="x-none" altLang="x-none" sz="1000" b="1" dirty="0">
              <a:solidFill>
                <a:schemeClr val="bg1"/>
              </a:solidFill>
              <a:latin typeface="Gill Sans MT" panose="020B0502020104020203" pitchFamily="34" charset="77"/>
              <a:ea typeface="Gill Sans MT" charset="0"/>
              <a:cs typeface="Gill Sans MT" charset="0"/>
              <a:sym typeface="Gill Sans MT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6EB7C54-0BE1-1341-92A3-61B903AC8CB8}"/>
              </a:ext>
            </a:extLst>
          </p:cNvPr>
          <p:cNvSpPr/>
          <p:nvPr/>
        </p:nvSpPr>
        <p:spPr>
          <a:xfrm>
            <a:off x="336307" y="2642550"/>
            <a:ext cx="2492988" cy="54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33"/>
              </a:lnSpc>
              <a:buSzPct val="100000"/>
            </a:pPr>
            <a:endParaRPr lang="en-US" altLang="en-US" sz="1600" dirty="0">
              <a:solidFill>
                <a:srgbClr val="A6A6A6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0300064F-713C-C742-8C3A-6D3414AA3C32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58707" y="228032"/>
            <a:ext cx="720000" cy="720000"/>
          </a:xfrm>
          <a:prstGeom prst="rect">
            <a:avLst/>
          </a:prstGeom>
          <a:noFill/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19" tIns="45719" rIns="45719" bIns="45719" anchor="ctr"/>
          <a:lstStyle>
            <a:lvl1pPr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9pPr>
          </a:lstStyle>
          <a:p>
            <a:pPr algn="ctr" eaLnBrk="1"/>
            <a:endParaRPr lang="it-IT" altLang="it-IT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D28233B6-CC2B-2044-94D5-D13D426DFB50}"/>
              </a:ext>
            </a:extLst>
          </p:cNvPr>
          <p:cNvSpPr>
            <a:spLocks/>
          </p:cNvSpPr>
          <p:nvPr/>
        </p:nvSpPr>
        <p:spPr bwMode="auto">
          <a:xfrm>
            <a:off x="4079462" y="3133676"/>
            <a:ext cx="553320" cy="2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  <a:sym typeface="Arial" pitchFamily="34" charset="0"/>
            </a:endParaRPr>
          </a:p>
        </p:txBody>
      </p:sp>
      <p:grpSp>
        <p:nvGrpSpPr>
          <p:cNvPr id="36" name="Gruppo 35"/>
          <p:cNvGrpSpPr/>
          <p:nvPr/>
        </p:nvGrpSpPr>
        <p:grpSpPr>
          <a:xfrm>
            <a:off x="6103264" y="5784906"/>
            <a:ext cx="1667899" cy="438053"/>
            <a:chOff x="3296265" y="6995782"/>
            <a:chExt cx="1667899" cy="438053"/>
          </a:xfrm>
        </p:grpSpPr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ACF78CDF-EC4B-9249-93E0-E6C78066B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860" y="7015628"/>
              <a:ext cx="1444304" cy="418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lvl="1" defTabSz="609585">
                <a:lnSpc>
                  <a:spcPts val="1317"/>
                </a:lnSpc>
                <a:defRPr/>
              </a:pPr>
              <a:r>
                <a:rPr lang="en-US" sz="1300" dirty="0">
                  <a:solidFill>
                    <a:schemeClr val="bg1"/>
                  </a:solidFill>
                  <a:latin typeface="Gill Sans MT" panose="020B0502020104020203" pitchFamily="34" charset="77"/>
                  <a:cs typeface="Arial" pitchFamily="34" charset="0"/>
                  <a:sym typeface="Arial" charset="0"/>
                </a:rPr>
                <a:t>AGRICULTURE</a:t>
              </a:r>
              <a:r>
                <a:rPr lang="en-US" sz="1300" dirty="0">
                  <a:solidFill>
                    <a:srgbClr val="8FBBC1"/>
                  </a:solidFill>
                  <a:latin typeface="Gill Sans MT" panose="020B0502020104020203" pitchFamily="34" charset="77"/>
                  <a:cs typeface="Arial" pitchFamily="34" charset="0"/>
                  <a:sym typeface="Arial" charset="0"/>
                </a:rPr>
                <a:t> </a:t>
              </a:r>
            </a:p>
            <a:p>
              <a:pPr marL="0" lvl="1" defTabSz="609585">
                <a:lnSpc>
                  <a:spcPts val="1317"/>
                </a:lnSpc>
                <a:defRPr/>
              </a:pPr>
              <a:endParaRPr lang="en-US" sz="950" b="1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charset="0"/>
              </a:endParaRPr>
            </a:p>
            <a:p>
              <a:pPr marL="0" lvl="1" defTabSz="609585">
                <a:lnSpc>
                  <a:spcPts val="1317"/>
                </a:lnSpc>
                <a:defRPr/>
              </a:pPr>
              <a:endParaRPr lang="en-US" sz="120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charset="0"/>
              </a:endParaRPr>
            </a:p>
          </p:txBody>
        </p:sp>
        <p:sp>
          <p:nvSpPr>
            <p:cNvPr id="38" name="Goccia 37">
              <a:extLst>
                <a:ext uri="{FF2B5EF4-FFF2-40B4-BE49-F238E27FC236}">
                  <a16:creationId xmlns:a16="http://schemas.microsoft.com/office/drawing/2014/main" id="{5348706B-70ED-2D46-A61C-7C7AB71EAD2E}"/>
                </a:ext>
              </a:extLst>
            </p:cNvPr>
            <p:cNvSpPr/>
            <p:nvPr/>
          </p:nvSpPr>
          <p:spPr>
            <a:xfrm flipV="1">
              <a:off x="3296265" y="6995782"/>
              <a:ext cx="154111" cy="154111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5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51" y="632418"/>
            <a:ext cx="58316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buSzPct val="100000"/>
              <a:buFont typeface="Wingdings" panose="05000000000000000000" pitchFamily="2" charset="2"/>
              <a:buChar char="Ø"/>
            </a:pPr>
            <a:r>
              <a:rPr lang="en-US" altLang="en-US" b="1" spc="-30" dirty="0" err="1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Basildon</a:t>
            </a:r>
            <a:r>
              <a:rPr lang="en-US" altLang="en-US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plant with over 50 years of heritage</a:t>
            </a:r>
          </a:p>
        </p:txBody>
      </p:sp>
      <p:sp>
        <p:nvSpPr>
          <p:cNvPr id="105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3582" y="2401524"/>
            <a:ext cx="162070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~ 1,200</a:t>
            </a:r>
          </a:p>
          <a:p>
            <a:pPr>
              <a:buSzPct val="100000"/>
            </a:pPr>
            <a:r>
              <a:rPr lang="en-US" altLang="en-US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EMPLOYEES</a:t>
            </a:r>
            <a:endParaRPr lang="en-US" altLang="en-US" sz="1050" b="1" spc="-30" dirty="0">
              <a:solidFill>
                <a:srgbClr val="C6DDE1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106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3582" y="3594703"/>
            <a:ext cx="18781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1</a:t>
            </a:r>
            <a:r>
              <a:rPr lang="en-US" altLang="en-US" sz="3200" b="1" spc="-30" dirty="0">
                <a:solidFill>
                  <a:srgbClr val="8FBBC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  <a:r>
              <a:rPr lang="en-US" altLang="en-US" sz="24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PLANT </a:t>
            </a:r>
            <a:r>
              <a:rPr lang="en-US" altLang="en-US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117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5058" y="4403284"/>
            <a:ext cx="269264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1 </a:t>
            </a:r>
            <a:r>
              <a:rPr lang="en-US" altLang="en-US" sz="24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R&amp;D</a:t>
            </a: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 </a:t>
            </a:r>
          </a:p>
          <a:p>
            <a:pPr>
              <a:buSzPct val="100000"/>
            </a:pPr>
            <a:r>
              <a:rPr lang="en-US" altLang="en-US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CENTER</a:t>
            </a:r>
            <a:endParaRPr lang="en-US" altLang="en-US" sz="1050" b="1" spc="-30" dirty="0">
              <a:solidFill>
                <a:srgbClr val="C6DDE1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pic>
        <p:nvPicPr>
          <p:cNvPr id="136" name="Picture 3">
            <a:extLst>
              <a:ext uri="{FF2B5EF4-FFF2-40B4-BE49-F238E27FC236}">
                <a16:creationId xmlns:a16="http://schemas.microsoft.com/office/drawing/2014/main" id="{AB3BF646-F3DA-4F44-B7CC-ADDAB4F7F1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" t="753" r="19721" b="91734"/>
          <a:stretch/>
        </p:blipFill>
        <p:spPr bwMode="auto">
          <a:xfrm rot="10800000">
            <a:off x="-3177" y="6404627"/>
            <a:ext cx="9775821" cy="45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7" name="Immagine 136"/>
          <p:cNvPicPr>
            <a:picLocks noChangeAspect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141" y="2595544"/>
            <a:ext cx="735887" cy="541880"/>
          </a:xfrm>
          <a:prstGeom prst="rect">
            <a:avLst/>
          </a:prstGeom>
        </p:spPr>
      </p:pic>
      <p:pic>
        <p:nvPicPr>
          <p:cNvPr id="138" name="Immagine 137"/>
          <p:cNvPicPr>
            <a:picLocks noChangeAspect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913" y="3551346"/>
            <a:ext cx="622095" cy="536061"/>
          </a:xfrm>
          <a:prstGeom prst="rect">
            <a:avLst/>
          </a:prstGeom>
        </p:spPr>
      </p:pic>
      <p:pic>
        <p:nvPicPr>
          <p:cNvPr id="139" name="Immagine 138"/>
          <p:cNvPicPr>
            <a:picLocks/>
          </p:cNvPicPr>
          <p:nvPr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429" y="4531087"/>
            <a:ext cx="554305" cy="659435"/>
          </a:xfrm>
          <a:prstGeom prst="rect">
            <a:avLst/>
          </a:prstGeom>
        </p:spPr>
      </p:pic>
      <p:sp>
        <p:nvSpPr>
          <p:cNvPr id="59" name="TextBox 29">
            <a:extLst>
              <a:ext uri="{FF2B5EF4-FFF2-40B4-BE49-F238E27FC236}">
                <a16:creationId xmlns:a16="http://schemas.microsoft.com/office/drawing/2014/main" id="{A83E4ED5-CDE1-F042-BB3D-E7E6F28C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707" y="2250893"/>
            <a:ext cx="31206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32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# 1</a:t>
            </a:r>
            <a:endParaRPr lang="en-US" altLang="en-US" sz="1600" b="1" spc="-30" dirty="0">
              <a:solidFill>
                <a:srgbClr val="C6DDE1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009F440-16A1-426A-A861-03EEAC791A1E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83" y="1724486"/>
            <a:ext cx="4908400" cy="4343082"/>
          </a:xfrm>
          <a:prstGeom prst="rect">
            <a:avLst/>
          </a:prstGeom>
        </p:spPr>
      </p:pic>
      <p:sp>
        <p:nvSpPr>
          <p:cNvPr id="62" name="Goccia 61">
            <a:extLst>
              <a:ext uri="{FF2B5EF4-FFF2-40B4-BE49-F238E27FC236}">
                <a16:creationId xmlns:a16="http://schemas.microsoft.com/office/drawing/2014/main" id="{E539E918-40C1-E344-A7E8-5DB42C9EF1E9}"/>
              </a:ext>
            </a:extLst>
          </p:cNvPr>
          <p:cNvSpPr/>
          <p:nvPr/>
        </p:nvSpPr>
        <p:spPr>
          <a:xfrm flipV="1">
            <a:off x="7411020" y="4873612"/>
            <a:ext cx="83518" cy="83518"/>
          </a:xfrm>
          <a:prstGeom prst="teardrop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12CF24EA-C932-8C49-A9BF-53D322945030}"/>
              </a:ext>
            </a:extLst>
          </p:cNvPr>
          <p:cNvSpPr>
            <a:spLocks/>
          </p:cNvSpPr>
          <p:nvPr/>
        </p:nvSpPr>
        <p:spPr bwMode="auto">
          <a:xfrm>
            <a:off x="7099680" y="4667720"/>
            <a:ext cx="849476" cy="2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75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BASILDON</a:t>
            </a:r>
            <a:endParaRPr lang="en-US" altLang="en-US" sz="750" dirty="0">
              <a:solidFill>
                <a:schemeClr val="bg1"/>
              </a:solidFill>
              <a:latin typeface="Gill Sans MT" panose="020B0502020104020203" pitchFamily="34" charset="77"/>
              <a:cs typeface="Arial" pitchFamily="34" charset="0"/>
              <a:sym typeface="Arial" pitchFamily="34" charset="0"/>
            </a:endParaRPr>
          </a:p>
        </p:txBody>
      </p:sp>
      <p:sp>
        <p:nvSpPr>
          <p:cNvPr id="63" name="Rectangle 23">
            <a:extLst>
              <a:ext uri="{FF2B5EF4-FFF2-40B4-BE49-F238E27FC236}">
                <a16:creationId xmlns:a16="http://schemas.microsoft.com/office/drawing/2014/main" id="{B3C6EDA2-11A9-46FB-9E8E-D690F4F31E8C}"/>
              </a:ext>
            </a:extLst>
          </p:cNvPr>
          <p:cNvSpPr>
            <a:spLocks/>
          </p:cNvSpPr>
          <p:nvPr/>
        </p:nvSpPr>
        <p:spPr bwMode="auto">
          <a:xfrm>
            <a:off x="5739209" y="4871541"/>
            <a:ext cx="1481824" cy="31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609585" fontAlgn="base">
              <a:lnSpc>
                <a:spcPts val="1317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en-US" sz="750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LONDON</a:t>
            </a:r>
          </a:p>
          <a:p>
            <a:pPr algn="r" defTabSz="609585" fontAlgn="base">
              <a:lnSpc>
                <a:spcPts val="1051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en-US" sz="750" spc="-27" dirty="0">
                <a:solidFill>
                  <a:schemeClr val="bg1"/>
                </a:solidFill>
                <a:latin typeface="Gill Sans MT" panose="020B0502020104020203" pitchFamily="34" charset="77"/>
                <a:cs typeface="Arial" pitchFamily="34" charset="0"/>
                <a:sym typeface="Arial" pitchFamily="34" charset="0"/>
              </a:rPr>
              <a:t>CNH Industrial Global Corporate Office</a:t>
            </a:r>
            <a:endParaRPr lang="en-US" altLang="en-US" sz="750" spc="-27" dirty="0">
              <a:solidFill>
                <a:schemeClr val="bg1"/>
              </a:solidFill>
              <a:latin typeface="Gill Sans MT" panose="020B0502020104020203" pitchFamily="34" charset="77"/>
              <a:cs typeface="Arial" pitchFamily="34" charset="0"/>
              <a:sym typeface="Arial" pitchFamily="34" charset="0"/>
            </a:endParaRPr>
          </a:p>
        </p:txBody>
      </p:sp>
      <p:cxnSp>
        <p:nvCxnSpPr>
          <p:cNvPr id="64" name="Connettore 1 96">
            <a:extLst>
              <a:ext uri="{FF2B5EF4-FFF2-40B4-BE49-F238E27FC236}">
                <a16:creationId xmlns:a16="http://schemas.microsoft.com/office/drawing/2014/main" id="{614D7A6B-9E0D-430B-8BAB-0ED6FDFFAC75}"/>
              </a:ext>
            </a:extLst>
          </p:cNvPr>
          <p:cNvCxnSpPr>
            <a:cxnSpLocks/>
          </p:cNvCxnSpPr>
          <p:nvPr/>
        </p:nvCxnSpPr>
        <p:spPr>
          <a:xfrm>
            <a:off x="5937535" y="5029281"/>
            <a:ext cx="1283498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Goccia 64">
            <a:extLst>
              <a:ext uri="{FF2B5EF4-FFF2-40B4-BE49-F238E27FC236}">
                <a16:creationId xmlns:a16="http://schemas.microsoft.com/office/drawing/2014/main" id="{2DE34B99-5E7D-4DF7-9DA1-B380FD23C707}"/>
              </a:ext>
            </a:extLst>
          </p:cNvPr>
          <p:cNvSpPr/>
          <p:nvPr/>
        </p:nvSpPr>
        <p:spPr>
          <a:xfrm flipV="1">
            <a:off x="7269467" y="4989183"/>
            <a:ext cx="83518" cy="83518"/>
          </a:xfrm>
          <a:prstGeom prst="teardrop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6" name="Immagine 55">
            <a:extLst>
              <a:ext uri="{FF2B5EF4-FFF2-40B4-BE49-F238E27FC236}">
                <a16:creationId xmlns:a16="http://schemas.microsoft.com/office/drawing/2014/main" id="{1CED8061-D29A-4F94-A124-137A2FA043E2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07" y="2182783"/>
            <a:ext cx="770733" cy="762169"/>
          </a:xfrm>
          <a:prstGeom prst="rect">
            <a:avLst/>
          </a:prstGeom>
        </p:spPr>
      </p:pic>
      <p:sp>
        <p:nvSpPr>
          <p:cNvPr id="60" name="Rettangolo 59">
            <a:extLst>
              <a:ext uri="{FF2B5EF4-FFF2-40B4-BE49-F238E27FC236}">
                <a16:creationId xmlns:a16="http://schemas.microsoft.com/office/drawing/2014/main" id="{5F63F0F2-B0E0-4866-AC4D-E99AE41FB7A4}"/>
              </a:ext>
            </a:extLst>
          </p:cNvPr>
          <p:cNvSpPr/>
          <p:nvPr/>
        </p:nvSpPr>
        <p:spPr>
          <a:xfrm>
            <a:off x="-20357" y="1164504"/>
            <a:ext cx="12206539" cy="6180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3E4C83AE-1D7B-A342-874B-0DFBF23F63D7}"/>
              </a:ext>
            </a:extLst>
          </p:cNvPr>
          <p:cNvGrpSpPr/>
          <p:nvPr/>
        </p:nvGrpSpPr>
        <p:grpSpPr>
          <a:xfrm>
            <a:off x="427784" y="1234566"/>
            <a:ext cx="4853600" cy="518100"/>
            <a:chOff x="448107" y="1153735"/>
            <a:chExt cx="4853600" cy="518100"/>
          </a:xfrm>
        </p:grpSpPr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AD188006-A30F-7047-8530-27F13C1B8970}"/>
                </a:ext>
              </a:extLst>
            </p:cNvPr>
            <p:cNvGrpSpPr/>
            <p:nvPr/>
          </p:nvGrpSpPr>
          <p:grpSpPr>
            <a:xfrm>
              <a:off x="448107" y="1301828"/>
              <a:ext cx="4590372" cy="214530"/>
              <a:chOff x="3787074" y="338970"/>
              <a:chExt cx="4590372" cy="214530"/>
            </a:xfrm>
          </p:grpSpPr>
          <p:pic>
            <p:nvPicPr>
              <p:cNvPr id="21" name="Immagine 11">
                <a:extLst>
                  <a:ext uri="{FF2B5EF4-FFF2-40B4-BE49-F238E27FC236}">
                    <a16:creationId xmlns:a16="http://schemas.microsoft.com/office/drawing/2014/main" id="{F1260704-02AF-FD4C-BF6A-53593DA4F7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4161" y="356407"/>
                <a:ext cx="530536" cy="171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Immagine 14">
                <a:extLst>
                  <a:ext uri="{FF2B5EF4-FFF2-40B4-BE49-F238E27FC236}">
                    <a16:creationId xmlns:a16="http://schemas.microsoft.com/office/drawing/2014/main" id="{0A29C770-60E5-8445-A61C-D74623B90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7074" y="343001"/>
                <a:ext cx="683156" cy="195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Immagine 15">
                <a:extLst>
                  <a:ext uri="{FF2B5EF4-FFF2-40B4-BE49-F238E27FC236}">
                    <a16:creationId xmlns:a16="http://schemas.microsoft.com/office/drawing/2014/main" id="{18BD8BD0-A6C4-6E49-B374-A026527561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3771" y="350007"/>
                <a:ext cx="610480" cy="203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Immagine 16">
                <a:extLst>
                  <a:ext uri="{FF2B5EF4-FFF2-40B4-BE49-F238E27FC236}">
                    <a16:creationId xmlns:a16="http://schemas.microsoft.com/office/drawing/2014/main" id="{E5291F56-9BC7-C44D-AD65-A07EA31C1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2820" y="338970"/>
                <a:ext cx="614114" cy="202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Immagine 29">
                <a:extLst>
                  <a:ext uri="{FF2B5EF4-FFF2-40B4-BE49-F238E27FC236}">
                    <a16:creationId xmlns:a16="http://schemas.microsoft.com/office/drawing/2014/main" id="{D671BD42-6A47-064C-B897-9F47FDCCE8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4545" y="381473"/>
                <a:ext cx="682901" cy="144275"/>
              </a:xfrm>
              <a:prstGeom prst="rect">
                <a:avLst/>
              </a:prstGeom>
            </p:spPr>
          </p:pic>
        </p:grpSp>
        <p:cxnSp>
          <p:nvCxnSpPr>
            <p:cNvPr id="17" name="Connettore 1 16">
              <a:extLst>
                <a:ext uri="{FF2B5EF4-FFF2-40B4-BE49-F238E27FC236}">
                  <a16:creationId xmlns:a16="http://schemas.microsoft.com/office/drawing/2014/main" id="{4AF517C5-A0FC-2540-9CB6-77632D25B53A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07" y="1153735"/>
              <a:ext cx="0" cy="518100"/>
            </a:xfrm>
            <a:prstGeom prst="line">
              <a:avLst/>
            </a:prstGeom>
            <a:ln>
              <a:solidFill>
                <a:srgbClr val="396A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Immagine 57">
            <a:extLst>
              <a:ext uri="{FF2B5EF4-FFF2-40B4-BE49-F238E27FC236}">
                <a16:creationId xmlns:a16="http://schemas.microsoft.com/office/drawing/2014/main" id="{8BAC3148-C739-41CB-9E65-06FDFA96A7C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10652" y="1285092"/>
            <a:ext cx="3036071" cy="402371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5DE3FEE3-6EB1-4A18-8870-AF75C7569C0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45839" y="1414361"/>
            <a:ext cx="609653" cy="158510"/>
          </a:xfrm>
          <a:prstGeom prst="rect">
            <a:avLst/>
          </a:prstGeom>
        </p:spPr>
      </p:pic>
      <p:pic>
        <p:nvPicPr>
          <p:cNvPr id="53" name="Immagine 52">
            <a:extLst>
              <a:ext uri="{FF2B5EF4-FFF2-40B4-BE49-F238E27FC236}">
                <a16:creationId xmlns:a16="http://schemas.microsoft.com/office/drawing/2014/main" id="{B55273B5-74EB-419A-9AD7-C39241B81A3A}"/>
              </a:ext>
            </a:extLst>
          </p:cNvPr>
          <p:cNvPicPr>
            <a:picLocks noChangeAspect="1"/>
          </p:cNvPicPr>
          <p:nvPr/>
        </p:nvPicPr>
        <p:blipFill>
          <a:blip r:embed="rId21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931" y="4818948"/>
            <a:ext cx="144000" cy="173854"/>
          </a:xfrm>
          <a:prstGeom prst="rect">
            <a:avLst/>
          </a:prstGeom>
        </p:spPr>
      </p:pic>
      <p:sp>
        <p:nvSpPr>
          <p:cNvPr id="61" name="TextBox 29">
            <a:extLst>
              <a:ext uri="{FF2B5EF4-FFF2-40B4-BE49-F238E27FC236}">
                <a16:creationId xmlns:a16="http://schemas.microsoft.com/office/drawing/2014/main" id="{E4A2EAA0-444C-4124-8E63-FAD8C8C02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252" y="2431503"/>
            <a:ext cx="31206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1600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ALTERNATIVE FUELED VEHICLES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77052AB-FEE3-4AFE-B22F-16B75AB37C8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22" y="235946"/>
            <a:ext cx="835170" cy="73898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7DD7139-FD63-4DFB-9DF2-C9877070A9D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200" y="241200"/>
            <a:ext cx="949142" cy="669600"/>
          </a:xfrm>
          <a:prstGeom prst="rect">
            <a:avLst/>
          </a:prstGeom>
        </p:spPr>
      </p:pic>
      <p:sp>
        <p:nvSpPr>
          <p:cNvPr id="66" name="TextBox 29">
            <a:extLst>
              <a:ext uri="{FF2B5EF4-FFF2-40B4-BE49-F238E27FC236}">
                <a16:creationId xmlns:a16="http://schemas.microsoft.com/office/drawing/2014/main" id="{BDE5D6C6-E464-4759-ADB2-E438C306D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62" y="3287535"/>
            <a:ext cx="35487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2400" b="1" spc="-3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LARGEST  </a:t>
            </a:r>
            <a:r>
              <a:rPr lang="en-US" altLang="en-US" sz="2400" b="1" spc="-3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TRACTOR MANUFACTURING PLANT</a:t>
            </a:r>
          </a:p>
        </p:txBody>
      </p:sp>
      <p:sp>
        <p:nvSpPr>
          <p:cNvPr id="67" name="TextBox 29">
            <a:extLst>
              <a:ext uri="{FF2B5EF4-FFF2-40B4-BE49-F238E27FC236}">
                <a16:creationId xmlns:a16="http://schemas.microsoft.com/office/drawing/2014/main" id="{7502DA46-318C-4CF0-AA92-E1CB2A91A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462" y="4108247"/>
            <a:ext cx="28136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en-US" altLang="en-US" sz="1600" b="1" spc="-30" dirty="0">
                <a:solidFill>
                  <a:srgbClr val="C6DDE1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IN THE COUNTRY</a:t>
            </a:r>
          </a:p>
        </p:txBody>
      </p:sp>
      <p:pic>
        <p:nvPicPr>
          <p:cNvPr id="69" name="Immagine 68">
            <a:extLst>
              <a:ext uri="{FF2B5EF4-FFF2-40B4-BE49-F238E27FC236}">
                <a16:creationId xmlns:a16="http://schemas.microsoft.com/office/drawing/2014/main" id="{3C9F2101-F466-4BA1-AAFF-4F27E5379AE8}"/>
              </a:ext>
            </a:extLst>
          </p:cNvPr>
          <p:cNvPicPr>
            <a:picLocks noChangeAspect="1"/>
          </p:cNvPicPr>
          <p:nvPr/>
        </p:nvPicPr>
        <p:blipFill>
          <a:blip r:embed="rId2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07" y="3360247"/>
            <a:ext cx="765242" cy="765242"/>
          </a:xfrm>
          <a:prstGeom prst="rect">
            <a:avLst/>
          </a:prstGeom>
        </p:spPr>
      </p:pic>
      <p:sp>
        <p:nvSpPr>
          <p:cNvPr id="68" name="Rectangle 7">
            <a:extLst>
              <a:ext uri="{FF2B5EF4-FFF2-40B4-BE49-F238E27FC236}">
                <a16:creationId xmlns:a16="http://schemas.microsoft.com/office/drawing/2014/main" id="{DAFE1032-6ED5-45A3-866F-403B91D95326}"/>
              </a:ext>
            </a:extLst>
          </p:cNvPr>
          <p:cNvSpPr>
            <a:spLocks/>
          </p:cNvSpPr>
          <p:nvPr/>
        </p:nvSpPr>
        <p:spPr bwMode="auto">
          <a:xfrm>
            <a:off x="9969966" y="5896427"/>
            <a:ext cx="3716751" cy="96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lvl="3">
              <a:lnSpc>
                <a:spcPts val="1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75000"/>
              <a:defRPr/>
            </a:pPr>
            <a:r>
              <a:rPr lang="en-US" sz="900" dirty="0">
                <a:solidFill>
                  <a:srgbClr val="C6DDE1"/>
                </a:solidFill>
                <a:latin typeface="Gill Sans MT" panose="020B0502020104020203" pitchFamily="34" charset="77"/>
                <a:sym typeface="Lucida Grande" charset="0"/>
              </a:rPr>
              <a:t>Manufacturing site, unless otherwise noted</a:t>
            </a:r>
          </a:p>
          <a:p>
            <a:pPr marL="0" lvl="3">
              <a:lnSpc>
                <a:spcPts val="1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75000"/>
              <a:defRPr/>
            </a:pPr>
            <a:r>
              <a:rPr lang="en-US" sz="900" dirty="0">
                <a:solidFill>
                  <a:srgbClr val="C6DDE1"/>
                </a:solidFill>
                <a:latin typeface="Gill Sans MT" panose="020B0502020104020203" pitchFamily="34" charset="77"/>
                <a:sym typeface="Lucida Grande" charset="0"/>
              </a:rPr>
              <a:t>R&amp;D Center</a:t>
            </a:r>
          </a:p>
          <a:p>
            <a:pPr marL="0" lvl="3">
              <a:lnSpc>
                <a:spcPts val="1000"/>
              </a:lnSpc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75000"/>
              <a:defRPr/>
            </a:pPr>
            <a:r>
              <a:rPr lang="en-US" sz="900" dirty="0">
                <a:solidFill>
                  <a:srgbClr val="C6DDE1"/>
                </a:solidFill>
                <a:latin typeface="Gill Sans MT" panose="020B0502020104020203" pitchFamily="34" charset="77"/>
                <a:sym typeface="Lucida Grande" charset="0"/>
              </a:rPr>
              <a:t>Facts and figures as of Dec. 31, 2018</a:t>
            </a:r>
          </a:p>
        </p:txBody>
      </p:sp>
      <p:sp>
        <p:nvSpPr>
          <p:cNvPr id="70" name="Goccia 69">
            <a:extLst>
              <a:ext uri="{FF2B5EF4-FFF2-40B4-BE49-F238E27FC236}">
                <a16:creationId xmlns:a16="http://schemas.microsoft.com/office/drawing/2014/main" id="{8E77CDA9-469F-411C-9A11-F220486BF682}"/>
              </a:ext>
            </a:extLst>
          </p:cNvPr>
          <p:cNvSpPr/>
          <p:nvPr/>
        </p:nvSpPr>
        <p:spPr>
          <a:xfrm flipV="1">
            <a:off x="9798180" y="5890420"/>
            <a:ext cx="83518" cy="83518"/>
          </a:xfrm>
          <a:prstGeom prst="teardrop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pic>
        <p:nvPicPr>
          <p:cNvPr id="71" name="Immagine 70">
            <a:extLst>
              <a:ext uri="{FF2B5EF4-FFF2-40B4-BE49-F238E27FC236}">
                <a16:creationId xmlns:a16="http://schemas.microsoft.com/office/drawing/2014/main" id="{DC37F14D-7855-47B9-8F0F-1B327669AEFD}"/>
              </a:ext>
            </a:extLst>
          </p:cNvPr>
          <p:cNvPicPr>
            <a:picLocks noChangeAspect="1"/>
          </p:cNvPicPr>
          <p:nvPr/>
        </p:nvPicPr>
        <p:blipFill>
          <a:blip r:embed="rId21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254" y="6052570"/>
            <a:ext cx="144000" cy="17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079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18fbfd49-c8e6-4618-a77f-5ef25245836c" origin="userSelected">
  <element uid="4ecbf47d-2ec6-497d-85fc-f65b66e62fe7" value=""/>
  <element uid="588104ae-2895-48f0-94e0-4417fcf0f7f0" value=""/>
</sisl>
</file>

<file path=customXml/itemProps1.xml><?xml version="1.0" encoding="utf-8"?>
<ds:datastoreItem xmlns:ds="http://schemas.openxmlformats.org/officeDocument/2006/customXml" ds:itemID="{00373472-891C-4734-A0BE-9271C47425E6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656</Words>
  <Application>Microsoft Office PowerPoint</Application>
  <PresentationFormat>Widescreen</PresentationFormat>
  <Paragraphs>221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Gill Sans MT</vt:lpstr>
      <vt:lpstr>Lucida Grande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MANFRINATI Matteo (CNH Industrial)</dc:creator>
  <cp:lastModifiedBy>FERRO Stefano (COMM) (CNH Industrial)</cp:lastModifiedBy>
  <cp:revision>142</cp:revision>
  <cp:lastPrinted>2019-06-21T10:14:38Z</cp:lastPrinted>
  <dcterms:created xsi:type="dcterms:W3CDTF">2019-05-31T13:38:48Z</dcterms:created>
  <dcterms:modified xsi:type="dcterms:W3CDTF">2019-07-15T17:03:58Z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f9f82c24-b9d4-48fb-942e-a0127ebc6ccb</vt:lpwstr>
  </property>
  <property fmtid="{D5CDD505-2E9C-101B-9397-08002B2CF9AE}" pid="3" name="bjSaver">
    <vt:lpwstr>tEPhZXd56AoQpDjzmmhn7kHigpLVM8aI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policy="18fbfd49-c8e6-4618-a77f-5ef25245836c" origin="userSelected" xmlns="http://www.boldonj</vt:lpwstr>
  </property>
  <property fmtid="{D5CDD505-2E9C-101B-9397-08002B2CF9AE}" pid="5" name="bjDocumentLabelXML-0">
    <vt:lpwstr>ames.com/2008/01/sie/internal/label"&gt;&lt;element uid="4ecbf47d-2ec6-497d-85fc-f65b66e62fe7" value="" /&gt;&lt;element uid="588104ae-2895-48f0-94e0-4417fcf0f7f0" value="" /&gt;&lt;/sisl&gt;</vt:lpwstr>
  </property>
  <property fmtid="{D5CDD505-2E9C-101B-9397-08002B2CF9AE}" pid="6" name="bjDocumentSecurityLabel">
    <vt:lpwstr>CNH Industrial: GENERAL BUSINESS  Contains no personal data</vt:lpwstr>
  </property>
  <property fmtid="{D5CDD505-2E9C-101B-9397-08002B2CF9AE}" pid="7" name="CNH-Classification">
    <vt:lpwstr>[GENERAL BUSINESS - Contains no personal data]</vt:lpwstr>
  </property>
  <property fmtid="{D5CDD505-2E9C-101B-9397-08002B2CF9AE}" pid="8" name="CNH-LabelledBy:">
    <vt:lpwstr>F82629C,12/07/2019 17:32:23,GENERAL BUSINESS</vt:lpwstr>
  </property>
</Properties>
</file>