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3"/>
  </p:notesMasterIdLst>
  <p:handoutMasterIdLst>
    <p:handoutMasterId r:id="rId4"/>
  </p:handoutMasterIdLst>
  <p:sldIdLst>
    <p:sldId id="801" r:id="rId2"/>
  </p:sldIdLst>
  <p:sldSz cx="7559675" cy="10691813"/>
  <p:notesSz cx="6797675" cy="9926638"/>
  <p:defaultTextStyle>
    <a:defPPr>
      <a:defRPr lang="en-US"/>
    </a:defPPr>
    <a:lvl1pPr marL="0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06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12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18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423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029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635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241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6847" algn="l" defTabSz="38960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 userDrawn="1">
          <p15:clr>
            <a:srgbClr val="A4A3A4"/>
          </p15:clr>
        </p15:guide>
        <p15:guide id="2" pos="318" userDrawn="1">
          <p15:clr>
            <a:srgbClr val="A4A3A4"/>
          </p15:clr>
        </p15:guide>
        <p15:guide id="3" pos="2231" userDrawn="1">
          <p15:clr>
            <a:srgbClr val="A4A3A4"/>
          </p15:clr>
        </p15:guide>
        <p15:guide id="4" pos="2325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orient="horz" pos="6091" userDrawn="1">
          <p15:clr>
            <a:srgbClr val="A4A3A4"/>
          </p15:clr>
        </p15:guide>
        <p15:guide id="7" orient="horz" pos="1033" userDrawn="1">
          <p15:clr>
            <a:srgbClr val="A4A3A4"/>
          </p15:clr>
        </p15:guide>
        <p15:guide id="8" orient="horz" pos="827" userDrawn="1">
          <p15:clr>
            <a:srgbClr val="A4A3A4"/>
          </p15:clr>
        </p15:guide>
        <p15:guide id="9" orient="horz" pos="1954" userDrawn="1">
          <p15:clr>
            <a:srgbClr val="A4A3A4"/>
          </p15:clr>
        </p15:guide>
        <p15:guide id="10" orient="horz" pos="965" userDrawn="1">
          <p15:clr>
            <a:srgbClr val="A4A3A4"/>
          </p15:clr>
        </p15:guide>
        <p15:guide id="11" pos="4762" userDrawn="1">
          <p15:clr>
            <a:srgbClr val="A4A3A4"/>
          </p15:clr>
        </p15:guide>
        <p15:guide id="12" orient="horz" pos="2846" userDrawn="1">
          <p15:clr>
            <a:srgbClr val="A4A3A4"/>
          </p15:clr>
        </p15:guide>
        <p15:guide id="13" orient="horz" pos="4074" userDrawn="1">
          <p15:clr>
            <a:srgbClr val="A4A3A4"/>
          </p15:clr>
        </p15:guide>
        <p15:guide id="14" pos="4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E8"/>
    <a:srgbClr val="FFFFFF"/>
    <a:srgbClr val="9D9BBE"/>
    <a:srgbClr val="F2F2F2"/>
    <a:srgbClr val="DEDEE9"/>
    <a:srgbClr val="A5A7A9"/>
    <a:srgbClr val="58657B"/>
    <a:srgbClr val="857E76"/>
    <a:srgbClr val="50C6FF"/>
    <a:srgbClr val="EDE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6139" autoAdjust="0"/>
  </p:normalViewPr>
  <p:slideViewPr>
    <p:cSldViewPr snapToGrid="0" snapToObjects="1" showGuides="1">
      <p:cViewPr varScale="1">
        <p:scale>
          <a:sx n="53" d="100"/>
          <a:sy n="53" d="100"/>
        </p:scale>
        <p:origin x="1518" y="36"/>
      </p:cViewPr>
      <p:guideLst>
        <p:guide orient="horz" pos="1636"/>
        <p:guide pos="318"/>
        <p:guide pos="2231"/>
        <p:guide pos="2325"/>
        <p:guide pos="2137"/>
        <p:guide orient="horz" pos="6091"/>
        <p:guide orient="horz" pos="1033"/>
        <p:guide orient="horz" pos="827"/>
        <p:guide orient="horz" pos="1954"/>
        <p:guide orient="horz" pos="965"/>
        <p:guide pos="4762"/>
        <p:guide orient="horz" pos="2846"/>
        <p:guide orient="horz" pos="4074"/>
        <p:guide pos="4312"/>
      </p:guideLst>
    </p:cSldViewPr>
  </p:slideViewPr>
  <p:outlineViewPr>
    <p:cViewPr>
      <p:scale>
        <a:sx n="33" d="100"/>
        <a:sy n="33" d="100"/>
      </p:scale>
      <p:origin x="0" y="-325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24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2296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22221113-C57D-714D-ABEB-DFAE89EF9B37}" type="datetimeFigureOut">
              <a:rPr lang="en-US" smtClean="0"/>
              <a:t>1/23/2020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F3867DB6-3C7A-914C-B75F-1F04D7E84559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49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BF9EFA89-ADF4-4D47-8B0B-0DF509BC4088}" type="datetimeFigureOut">
              <a:rPr lang="en-US" smtClean="0"/>
              <a:t>1/23/2020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530F0A09-F5F1-8641-9D5C-38DFE605499F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32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06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12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18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423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029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635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241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6847" algn="l" defTabSz="389606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 txtlaatikko x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3EE80CF-68FD-5F46-9750-E1D310FA7C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654" y="3202763"/>
            <a:ext cx="6098908" cy="1763121"/>
          </a:xfrm>
          <a:noFill/>
        </p:spPr>
        <p:txBody>
          <a:bodyPr lIns="0" tIns="0" rIns="0" bIns="0"/>
          <a:lstStyle>
            <a:lvl1pPr marL="0" indent="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A7AB3-F350-0B43-AEC7-3F1815A12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6033" y="384016"/>
            <a:ext cx="963979" cy="135635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A7FE9C-3A09-CC45-A1B6-9C6CE55F081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654" y="1014995"/>
            <a:ext cx="1223963" cy="1223962"/>
          </a:xfrm>
        </p:spPr>
        <p:txBody>
          <a:bodyPr/>
          <a:lstStyle/>
          <a:p>
            <a:endParaRPr lang="fi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0F782-D103-2D46-B526-901212FA37A2}"/>
              </a:ext>
            </a:extLst>
          </p:cNvPr>
          <p:cNvCxnSpPr/>
          <p:nvPr userDrawn="1"/>
        </p:nvCxnSpPr>
        <p:spPr>
          <a:xfrm>
            <a:off x="2327311" y="1004310"/>
            <a:ext cx="0" cy="1279745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B55E3B-C843-514A-9CAF-F99E0E97FB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1372" y="1712949"/>
            <a:ext cx="5580567" cy="471600"/>
          </a:xfrm>
          <a:noFill/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D3B373-6DB7-7D44-A3E0-06096D6F2522}"/>
              </a:ext>
            </a:extLst>
          </p:cNvPr>
          <p:cNvCxnSpPr>
            <a:cxnSpLocks/>
          </p:cNvCxnSpPr>
          <p:nvPr userDrawn="1"/>
        </p:nvCxnSpPr>
        <p:spPr>
          <a:xfrm flipH="1">
            <a:off x="820654" y="2594113"/>
            <a:ext cx="6098908" cy="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E772F86-8039-B84C-9C1C-B18B50E0EF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2002" y="1336952"/>
            <a:ext cx="4135890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199E7411-FF1D-3748-93D3-B23543E241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675" y="2883115"/>
            <a:ext cx="4500562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E1F96ED-065C-EE4E-9873-755C0CA836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0654" y="5665554"/>
            <a:ext cx="6098908" cy="1763121"/>
          </a:xfrm>
          <a:noFill/>
        </p:spPr>
        <p:txBody>
          <a:bodyPr lIns="0" tIns="0" rIns="0" bIns="0"/>
          <a:lstStyle>
            <a:lvl1pPr marL="0" indent="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BEA069FE-F19B-FA41-8437-00FFBA649A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675" y="5345906"/>
            <a:ext cx="4500562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4FBBB8D3-1C12-EE4E-A1B3-42E6BBC6C22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5522" y="8128345"/>
            <a:ext cx="6098908" cy="1763121"/>
          </a:xfrm>
          <a:noFill/>
        </p:spPr>
        <p:txBody>
          <a:bodyPr lIns="0" tIns="0" rIns="0" bIns="0"/>
          <a:lstStyle>
            <a:lvl1pPr marL="0" indent="0" algn="l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992">
                <a:solidFill>
                  <a:schemeClr val="bg2"/>
                </a:solidFill>
              </a:defRPr>
            </a:lvl1pPr>
            <a:lvl2pPr marL="219160" indent="0" algn="l">
              <a:buFontTx/>
              <a:buNone/>
              <a:defRPr sz="827"/>
            </a:lvl2pPr>
            <a:lvl3pPr marL="446195" indent="0" algn="l">
              <a:buFontTx/>
              <a:buNone/>
              <a:defRPr sz="827"/>
            </a:lvl3pPr>
            <a:lvl4pPr marL="665353" indent="0" algn="l">
              <a:buFontTx/>
              <a:buNone/>
              <a:defRPr sz="827"/>
            </a:lvl4pPr>
            <a:lvl5pPr marL="892388" indent="0" algn="l">
              <a:buFontTx/>
              <a:buNone/>
              <a:defRPr sz="827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C37F2B8C-D8E3-9F46-9C00-927FA908D2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7543" y="7808697"/>
            <a:ext cx="4500562" cy="231775"/>
          </a:xfrm>
        </p:spPr>
        <p:txBody>
          <a:bodyPr/>
          <a:lstStyle>
            <a:lvl1pPr marL="0" indent="0">
              <a:buFontTx/>
              <a:buNone/>
              <a:defRPr sz="1200" b="1" spc="100" baseline="0">
                <a:latin typeface="+mj-lt"/>
              </a:defRPr>
            </a:lvl1pPr>
            <a:lvl2pPr marL="164368" indent="0">
              <a:buFontTx/>
              <a:buNone/>
              <a:defRPr>
                <a:latin typeface="+mj-lt"/>
              </a:defRPr>
            </a:lvl2pPr>
            <a:lvl3pPr marL="334643" indent="0">
              <a:buFontTx/>
              <a:buNone/>
              <a:defRPr>
                <a:latin typeface="+mj-lt"/>
              </a:defRPr>
            </a:lvl3pPr>
            <a:lvl4pPr marL="499012" indent="0">
              <a:buFontTx/>
              <a:buNone/>
              <a:defRPr>
                <a:latin typeface="+mj-lt"/>
              </a:defRPr>
            </a:lvl4pPr>
            <a:lvl5pPr marL="669288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fi-FI" dirty="0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004908D-9077-F049-B223-E56A65901E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786" y="9814288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34E826-DF08-2D48-9AF8-A5536F04D57A}"/>
              </a:ext>
            </a:extLst>
          </p:cNvPr>
          <p:cNvCxnSpPr>
            <a:cxnSpLocks/>
          </p:cNvCxnSpPr>
          <p:nvPr userDrawn="1"/>
        </p:nvCxnSpPr>
        <p:spPr>
          <a:xfrm>
            <a:off x="1656046" y="19973018"/>
            <a:ext cx="6076950" cy="0"/>
          </a:xfrm>
          <a:prstGeom prst="line">
            <a:avLst/>
          </a:prstGeom>
          <a:noFill/>
          <a:ln w="6350" cap="flat" cmpd="sng" algn="ctr">
            <a:solidFill>
              <a:srgbClr val="553728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86076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347" y="898000"/>
            <a:ext cx="6072620" cy="1206688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fi-FI" altLang="fi-FI" noProof="0" dirty="0"/>
              <a:t>Muokkaa </a:t>
            </a:r>
            <a:r>
              <a:rPr lang="fi-FI" altLang="fi-FI" noProof="0" dirty="0" err="1"/>
              <a:t>ots</a:t>
            </a:r>
            <a:r>
              <a:rPr lang="fi-FI" altLang="fi-FI" noProof="0" dirty="0"/>
              <a:t>. </a:t>
            </a:r>
            <a:r>
              <a:rPr lang="fi-FI" altLang="fi-FI" noProof="0" dirty="0" err="1"/>
              <a:t>perustyyl</a:t>
            </a:r>
            <a:r>
              <a:rPr lang="fi-FI" altLang="fi-FI" noProof="0" dirty="0"/>
              <a:t>. </a:t>
            </a:r>
            <a:r>
              <a:rPr lang="fi-FI" altLang="fi-FI" noProof="0" dirty="0" err="1"/>
              <a:t>napsautt</a:t>
            </a:r>
            <a:r>
              <a:rPr lang="fi-FI" altLang="fi-FI" noProof="0" dirty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347" y="2725753"/>
            <a:ext cx="6072620" cy="6954881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/>
          <a:p>
            <a:pPr lvl="0"/>
            <a:r>
              <a:rPr lang="fi-FI" noProof="0" dirty="0"/>
              <a:t>Muokkaa tekstin perustyylejä
toinen taso
kolmas taso
neljäs taso
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9275" y="9909738"/>
            <a:ext cx="1763924" cy="569241"/>
          </a:xfrm>
          <a:prstGeom prst="rect">
            <a:avLst/>
          </a:prstGeom>
        </p:spPr>
        <p:txBody>
          <a:bodyPr vert="horz" lIns="0" tIns="46800" rIns="0" bIns="45720" numCol="1" rtlCol="0" anchor="ctr"/>
          <a:lstStyle>
            <a:lvl1pPr algn="r">
              <a:defRPr sz="496">
                <a:solidFill>
                  <a:schemeClr val="bg2"/>
                </a:solidFill>
              </a:defRPr>
            </a:lvl1pPr>
          </a:lstStyle>
          <a:p>
            <a:fld id="{6483DC90-0F36-8049-AB8C-39005A665E38}" type="datetime1">
              <a:rPr lang="fi-FI" noProof="0" smtClean="0"/>
              <a:t>23.1.2020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4830" y="9909738"/>
            <a:ext cx="329354" cy="569241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496">
                <a:solidFill>
                  <a:schemeClr val="bg2"/>
                </a:solidFill>
              </a:defRPr>
            </a:lvl1pPr>
          </a:lstStyle>
          <a:p>
            <a:fld id="{19292DA9-C86E-B748-BDD2-970390B5440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367" y="9930786"/>
            <a:ext cx="3880932" cy="758987"/>
          </a:xfrm>
          <a:prstGeom prst="rect">
            <a:avLst/>
          </a:prstGeom>
          <a:noFill/>
        </p:spPr>
        <p:txBody>
          <a:bodyPr wrap="square" lIns="0" tIns="46800" rIns="0" bIns="46800" rtlCol="0">
            <a:noAutofit/>
          </a:bodyPr>
          <a:lstStyle>
            <a:lvl1pPr>
              <a:defRPr lang="en-US" sz="579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Julkinen, Sisäinen, Salainen, Luottamuksellinen   |   Kohderyhmä</a:t>
            </a:r>
          </a:p>
        </p:txBody>
      </p:sp>
    </p:spTree>
    <p:extLst>
      <p:ext uri="{BB962C8B-B14F-4D97-AF65-F5344CB8AC3E}">
        <p14:creationId xmlns:p14="http://schemas.microsoft.com/office/powerpoint/2010/main" val="428254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hf hdr="0"/>
  <p:txStyles>
    <p:titleStyle>
      <a:lvl1pPr algn="l" defTabSz="283463" rtl="0" eaLnBrk="1" latinLnBrk="0" hangingPunct="1">
        <a:spcBef>
          <a:spcPct val="0"/>
        </a:spcBef>
        <a:buNone/>
        <a:defRPr sz="1364" b="1" kern="1200" cap="all" spc="124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4370" indent="-164370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Clr>
          <a:schemeClr val="bg2"/>
        </a:buClr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1pPr>
      <a:lvl2pPr marL="334643" indent="-170275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2pPr>
      <a:lvl3pPr marL="499013" indent="-164370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3pPr>
      <a:lvl4pPr marL="669287" indent="-170275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4pPr>
      <a:lvl5pPr marL="833658" indent="-164370" algn="l" defTabSz="283463" rtl="0" eaLnBrk="1" latinLnBrk="0" hangingPunct="1">
        <a:lnSpc>
          <a:spcPct val="100000"/>
        </a:lnSpc>
        <a:spcBef>
          <a:spcPts val="331"/>
        </a:spcBef>
        <a:spcAft>
          <a:spcPts val="331"/>
        </a:spcAft>
        <a:buFont typeface="Arial"/>
        <a:buChar char="•"/>
        <a:defRPr sz="992" kern="1200">
          <a:solidFill>
            <a:schemeClr val="bg2"/>
          </a:solidFill>
          <a:latin typeface="+mn-lt"/>
          <a:ea typeface="+mn-ea"/>
          <a:cs typeface="+mn-cs"/>
        </a:defRPr>
      </a:lvl5pPr>
      <a:lvl6pPr marL="999009" indent="-166338" algn="l" defTabSz="283463" rtl="0" eaLnBrk="1" latinLnBrk="0" hangingPunct="1"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6pPr>
      <a:lvl7pPr marL="999009" indent="-166338" algn="l" defTabSz="283463" rtl="0" eaLnBrk="1" latinLnBrk="0" hangingPunct="1">
        <a:lnSpc>
          <a:spcPct val="100000"/>
        </a:lnSpc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7pPr>
      <a:lvl8pPr marL="1165348" indent="-166338" algn="l" defTabSz="283463" rtl="0" eaLnBrk="1" latinLnBrk="0" hangingPunct="1">
        <a:lnSpc>
          <a:spcPct val="100000"/>
        </a:lnSpc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8pPr>
      <a:lvl9pPr marL="1342512" indent="-177163" algn="l" defTabSz="283463" rtl="0" eaLnBrk="1" latinLnBrk="0" hangingPunct="1">
        <a:lnSpc>
          <a:spcPct val="100000"/>
        </a:lnSpc>
        <a:spcBef>
          <a:spcPts val="372"/>
        </a:spcBef>
        <a:spcAft>
          <a:spcPts val="372"/>
        </a:spcAft>
        <a:buFont typeface="Arial"/>
        <a:buChar char="•"/>
        <a:defRPr sz="558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63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25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389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2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314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779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241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703" algn="l" defTabSz="28346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1717" userDrawn="1">
          <p15:clr>
            <a:srgbClr val="F26B43"/>
          </p15:clr>
        </p15:guide>
        <p15:guide id="5" pos="318" userDrawn="1">
          <p15:clr>
            <a:srgbClr val="F26B43"/>
          </p15:clr>
        </p15:guide>
        <p15:guide id="6" pos="4144" userDrawn="1">
          <p15:clr>
            <a:srgbClr val="F26B43"/>
          </p15:clr>
        </p15:guide>
        <p15:guide id="7" pos="618" userDrawn="1">
          <p15:clr>
            <a:srgbClr val="F26B43"/>
          </p15:clr>
        </p15:guide>
        <p15:guide id="8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820654" y="3583763"/>
            <a:ext cx="6098908" cy="1763121"/>
          </a:xfrm>
        </p:spPr>
        <p:txBody>
          <a:bodyPr/>
          <a:lstStyle/>
          <a:p>
            <a:pPr lvl="0">
              <a:buClr>
                <a:srgbClr val="473728"/>
              </a:buClr>
            </a:pPr>
            <a:r>
              <a:rPr lang="en-US" b="1" dirty="0">
                <a:solidFill>
                  <a:srgbClr val="473728"/>
                </a:solidFill>
              </a:rPr>
              <a:t>				Kemira </a:t>
            </a:r>
            <a:r>
              <a:rPr lang="en-US" b="1" dirty="0" err="1">
                <a:solidFill>
                  <a:srgbClr val="473728"/>
                </a:solidFill>
              </a:rPr>
              <a:t>Oyj</a:t>
            </a:r>
            <a:endParaRPr lang="en-US" b="1" dirty="0">
              <a:solidFill>
                <a:srgbClr val="473728"/>
              </a:solidFill>
            </a:endParaRPr>
          </a:p>
          <a:p>
            <a:pPr lvl="0">
              <a:buClr>
                <a:srgbClr val="473728"/>
              </a:buClr>
            </a:pPr>
            <a:r>
              <a:rPr lang="en-US" dirty="0">
                <a:solidFill>
                  <a:srgbClr val="473728"/>
                </a:solidFill>
              </a:rPr>
              <a:t>2013 –			</a:t>
            </a:r>
            <a:r>
              <a:rPr lang="en-US" dirty="0" err="1">
                <a:solidFill>
                  <a:srgbClr val="473728"/>
                </a:solidFill>
              </a:rPr>
              <a:t>Talousjohtaja</a:t>
            </a:r>
            <a:endParaRPr lang="en-US" dirty="0">
              <a:solidFill>
                <a:srgbClr val="473728"/>
              </a:solidFill>
            </a:endParaRPr>
          </a:p>
          <a:p>
            <a:pPr lvl="0">
              <a:buClr>
                <a:srgbClr val="473728"/>
              </a:buClr>
            </a:pPr>
            <a:endParaRPr lang="en-US" dirty="0">
              <a:solidFill>
                <a:srgbClr val="473728"/>
              </a:solidFill>
            </a:endParaRPr>
          </a:p>
          <a:p>
            <a:pPr lvl="0">
              <a:buClr>
                <a:srgbClr val="473728"/>
              </a:buClr>
            </a:pPr>
            <a:r>
              <a:rPr lang="en-US" dirty="0">
                <a:solidFill>
                  <a:srgbClr val="473728"/>
                </a:solidFill>
              </a:rPr>
              <a:t>				</a:t>
            </a:r>
            <a:r>
              <a:rPr lang="en-US" b="1" dirty="0">
                <a:solidFill>
                  <a:srgbClr val="473728"/>
                </a:solidFill>
              </a:rPr>
              <a:t>Nokia Siemens Networks,</a:t>
            </a:r>
            <a:br>
              <a:rPr lang="en-US" dirty="0">
                <a:solidFill>
                  <a:srgbClr val="473728"/>
                </a:solidFill>
              </a:rPr>
            </a:br>
            <a:r>
              <a:rPr lang="en-US" dirty="0">
                <a:solidFill>
                  <a:srgbClr val="473728"/>
                </a:solidFill>
              </a:rPr>
              <a:t>2008 – 2013		Head of Corporate Finance (Group Treasurer)</a:t>
            </a:r>
            <a:br>
              <a:rPr lang="en-US" dirty="0">
                <a:solidFill>
                  <a:srgbClr val="473728"/>
                </a:solidFill>
              </a:rPr>
            </a:br>
            <a:r>
              <a:rPr lang="en-US" dirty="0">
                <a:solidFill>
                  <a:srgbClr val="473728"/>
                </a:solidFill>
              </a:rPr>
              <a:t>2007 – 2008		Head of Corporate Development</a:t>
            </a:r>
            <a:br>
              <a:rPr lang="en-US" dirty="0">
                <a:solidFill>
                  <a:srgbClr val="473728"/>
                </a:solidFill>
              </a:rPr>
            </a:br>
            <a:endParaRPr lang="en-US" dirty="0">
              <a:solidFill>
                <a:srgbClr val="473728"/>
              </a:solidFill>
            </a:endParaRPr>
          </a:p>
          <a:p>
            <a:pPr lvl="0">
              <a:buClr>
                <a:srgbClr val="473728"/>
              </a:buClr>
            </a:pPr>
            <a:r>
              <a:rPr lang="en-US" dirty="0">
                <a:solidFill>
                  <a:srgbClr val="473728"/>
                </a:solidFill>
              </a:rPr>
              <a:t>				</a:t>
            </a:r>
            <a:r>
              <a:rPr lang="en-US" b="1" dirty="0">
                <a:solidFill>
                  <a:srgbClr val="473728"/>
                </a:solidFill>
              </a:rPr>
              <a:t>Nokia </a:t>
            </a:r>
            <a:r>
              <a:rPr lang="en-US" b="1" dirty="0" err="1">
                <a:solidFill>
                  <a:srgbClr val="473728"/>
                </a:solidFill>
              </a:rPr>
              <a:t>Oyj</a:t>
            </a:r>
            <a:br>
              <a:rPr lang="en-US" dirty="0">
                <a:solidFill>
                  <a:srgbClr val="473728"/>
                </a:solidFill>
              </a:rPr>
            </a:br>
            <a:r>
              <a:rPr lang="en-US" dirty="0">
                <a:solidFill>
                  <a:srgbClr val="473728"/>
                </a:solidFill>
              </a:rPr>
              <a:t>2006 – 2007		Vice President, Nokia NSN negotiation team lead and Head of Transition program</a:t>
            </a:r>
            <a:br>
              <a:rPr lang="en-US" dirty="0">
                <a:solidFill>
                  <a:srgbClr val="473728"/>
                </a:solidFill>
              </a:rPr>
            </a:br>
            <a:br>
              <a:rPr lang="en-US" dirty="0">
                <a:solidFill>
                  <a:srgbClr val="473728"/>
                </a:solidFill>
              </a:rPr>
            </a:br>
            <a:r>
              <a:rPr lang="en-US" dirty="0">
                <a:solidFill>
                  <a:srgbClr val="473728"/>
                </a:solidFill>
              </a:rPr>
              <a:t>				</a:t>
            </a:r>
            <a:r>
              <a:rPr lang="en-US" b="1" dirty="0">
                <a:solidFill>
                  <a:srgbClr val="473728"/>
                </a:solidFill>
              </a:rPr>
              <a:t>Nokia Networks</a:t>
            </a:r>
          </a:p>
          <a:p>
            <a:pPr lvl="0">
              <a:buClr>
                <a:srgbClr val="473728"/>
              </a:buClr>
            </a:pPr>
            <a:r>
              <a:rPr lang="en-US" dirty="0">
                <a:solidFill>
                  <a:srgbClr val="473728"/>
                </a:solidFill>
              </a:rPr>
              <a:t>2005 – 2006 </a:t>
            </a:r>
            <a:r>
              <a:rPr lang="en-US" b="1" dirty="0">
                <a:solidFill>
                  <a:srgbClr val="473728"/>
                </a:solidFill>
              </a:rPr>
              <a:t>		</a:t>
            </a:r>
            <a:r>
              <a:rPr lang="en-US" dirty="0">
                <a:solidFill>
                  <a:srgbClr val="473728"/>
                </a:solidFill>
              </a:rPr>
              <a:t>Vice President, Managed Services Engagement Team</a:t>
            </a:r>
          </a:p>
          <a:p>
            <a:pPr lvl="0">
              <a:buClr>
                <a:srgbClr val="473728"/>
              </a:buClr>
            </a:pPr>
            <a:endParaRPr lang="en-US" dirty="0">
              <a:solidFill>
                <a:srgbClr val="473728"/>
              </a:solidFill>
            </a:endParaRPr>
          </a:p>
          <a:p>
            <a:pPr lvl="0">
              <a:buClr>
                <a:srgbClr val="473728"/>
              </a:buClr>
            </a:pPr>
            <a:r>
              <a:rPr lang="en-US" dirty="0">
                <a:solidFill>
                  <a:srgbClr val="473728"/>
                </a:solidFill>
              </a:rPr>
              <a:t>				</a:t>
            </a:r>
            <a:r>
              <a:rPr lang="en-US" b="1" dirty="0">
                <a:solidFill>
                  <a:srgbClr val="473728"/>
                </a:solidFill>
              </a:rPr>
              <a:t>Nokia </a:t>
            </a:r>
            <a:r>
              <a:rPr lang="en-US" b="1" dirty="0" err="1">
                <a:solidFill>
                  <a:srgbClr val="473728"/>
                </a:solidFill>
              </a:rPr>
              <a:t>Oyj</a:t>
            </a:r>
            <a:endParaRPr lang="en-US" b="1" dirty="0">
              <a:solidFill>
                <a:srgbClr val="473728"/>
              </a:solidFill>
            </a:endParaRPr>
          </a:p>
          <a:p>
            <a:pPr lvl="0">
              <a:buClr>
                <a:srgbClr val="473728"/>
              </a:buClr>
            </a:pPr>
            <a:r>
              <a:rPr lang="en-US" dirty="0">
                <a:solidFill>
                  <a:srgbClr val="473728"/>
                </a:solidFill>
              </a:rPr>
              <a:t>1999 – 2005		VP &amp; Head of Mergers &amp; Acquisitions Finland</a:t>
            </a:r>
            <a:endParaRPr lang="fi-FI" dirty="0">
              <a:solidFill>
                <a:srgbClr val="473728"/>
              </a:solidFill>
              <a:highlight>
                <a:srgbClr val="FFFF00"/>
              </a:highlight>
            </a:endParaRPr>
          </a:p>
          <a:p>
            <a:br>
              <a:rPr lang="en-US" dirty="0"/>
            </a:br>
            <a:endParaRPr lang="en-US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649030" y="1712949"/>
            <a:ext cx="5580567" cy="471600"/>
          </a:xfrm>
        </p:spPr>
        <p:txBody>
          <a:bodyPr/>
          <a:lstStyle/>
          <a:p>
            <a:r>
              <a:rPr lang="en-US" dirty="0" err="1"/>
              <a:t>Syntynyt</a:t>
            </a:r>
            <a:r>
              <a:rPr lang="en-US" dirty="0"/>
              <a:t> 1962 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i-FI" dirty="0"/>
              <a:t>PETRI CASTR</a:t>
            </a:r>
            <a:r>
              <a:rPr lang="fi-FI" cap="all" dirty="0"/>
              <a:t>é</a:t>
            </a:r>
            <a:r>
              <a:rPr lang="fi-FI" dirty="0"/>
              <a:t>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822675" y="3264115"/>
            <a:ext cx="4500562" cy="231775"/>
          </a:xfrm>
        </p:spPr>
        <p:txBody>
          <a:bodyPr/>
          <a:lstStyle/>
          <a:p>
            <a:r>
              <a:rPr lang="fi-FI" dirty="0"/>
              <a:t>TYÖKOKEMUS: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820654" y="7062554"/>
            <a:ext cx="6098908" cy="1763121"/>
          </a:xfrm>
        </p:spPr>
        <p:txBody>
          <a:bodyPr/>
          <a:lstStyle/>
          <a:p>
            <a:r>
              <a:rPr lang="en-US" dirty="0"/>
              <a:t>1988 </a:t>
            </a:r>
            <a:r>
              <a:rPr lang="en-US" dirty="0" err="1"/>
              <a:t>Helsingin</a:t>
            </a:r>
            <a:r>
              <a:rPr lang="en-US" dirty="0"/>
              <a:t> </a:t>
            </a:r>
            <a:r>
              <a:rPr lang="en-US" dirty="0" err="1"/>
              <a:t>Yliopisto</a:t>
            </a:r>
            <a:r>
              <a:rPr lang="en-US" dirty="0"/>
              <a:t>, </a:t>
            </a:r>
            <a:r>
              <a:rPr lang="en-US" dirty="0" err="1"/>
              <a:t>Oikeustieteen</a:t>
            </a:r>
            <a:r>
              <a:rPr lang="en-US" dirty="0"/>
              <a:t> </a:t>
            </a:r>
            <a:r>
              <a:rPr lang="en-US" dirty="0" err="1"/>
              <a:t>maisteri</a:t>
            </a:r>
            <a:r>
              <a:rPr lang="en-US" dirty="0"/>
              <a:t> (OTM) </a:t>
            </a:r>
          </a:p>
          <a:p>
            <a:r>
              <a:rPr lang="en-US" dirty="0"/>
              <a:t>1996 University of Connecticut, Executive MBA Program, Master of Business Administration, Stamford, CT, USA</a:t>
            </a:r>
          </a:p>
          <a:p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822675" y="6742906"/>
            <a:ext cx="4500562" cy="231775"/>
          </a:xfrm>
        </p:spPr>
        <p:txBody>
          <a:bodyPr/>
          <a:lstStyle/>
          <a:p>
            <a:r>
              <a:rPr lang="fi-FI" dirty="0"/>
              <a:t>KOULUTUS: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76FB909-9AB0-44DB-9C61-A5A47DBE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93" y="676656"/>
            <a:ext cx="1311997" cy="18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3225"/>
      </p:ext>
    </p:extLst>
  </p:cSld>
  <p:clrMapOvr>
    <a:masterClrMapping/>
  </p:clrMapOvr>
</p:sld>
</file>

<file path=ppt/theme/theme1.xml><?xml version="1.0" encoding="utf-8"?>
<a:theme xmlns:a="http://schemas.openxmlformats.org/drawingml/2006/main" name="Taaleri_Teema1_20181014_rus">
  <a:themeElements>
    <a:clrScheme name="Mukautettu 3">
      <a:dk1>
        <a:srgbClr val="473728"/>
      </a:dk1>
      <a:lt1>
        <a:srgbClr val="FFFFFF"/>
      </a:lt1>
      <a:dk2>
        <a:srgbClr val="473728"/>
      </a:dk2>
      <a:lt2>
        <a:srgbClr val="473728"/>
      </a:lt2>
      <a:accent1>
        <a:srgbClr val="8C8279"/>
      </a:accent1>
      <a:accent2>
        <a:srgbClr val="473728"/>
      </a:accent2>
      <a:accent3>
        <a:srgbClr val="24495D"/>
      </a:accent3>
      <a:accent4>
        <a:srgbClr val="43695B"/>
      </a:accent4>
      <a:accent5>
        <a:srgbClr val="E8DEC2"/>
      </a:accent5>
      <a:accent6>
        <a:srgbClr val="9D9BBE"/>
      </a:accent6>
      <a:hlink>
        <a:srgbClr val="FFFFFF"/>
      </a:hlink>
      <a:folHlink>
        <a:srgbClr val="FFFFFF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numCol="1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8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aleri_Teema1_20181014_rus" id="{5674F0D9-EFDD-7E48-978D-E869E110A564}" vid="{CFB02446-491E-3141-A9AA-7490FE2D8B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Taaleri_Teema1_20181015_rus</Template>
  <TotalTime>234512</TotalTime>
  <Words>36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Taaleri_Teema1_20181014_rus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Pirta Mikkola</dc:creator>
  <cp:lastModifiedBy>Jolly Sophie</cp:lastModifiedBy>
  <cp:revision>2424</cp:revision>
  <cp:lastPrinted>2018-11-27T14:15:24Z</cp:lastPrinted>
  <dcterms:created xsi:type="dcterms:W3CDTF">2015-11-20T14:49:49Z</dcterms:created>
  <dcterms:modified xsi:type="dcterms:W3CDTF">2020-01-23T07:10:18Z</dcterms:modified>
</cp:coreProperties>
</file>