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1.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2.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10" r:id="rId1"/>
    <p:sldMasterId id="2147487399" r:id="rId2"/>
  </p:sldMasterIdLst>
  <p:notesMasterIdLst>
    <p:notesMasterId r:id="rId6"/>
  </p:notesMasterIdLst>
  <p:handoutMasterIdLst>
    <p:handoutMasterId r:id="rId7"/>
  </p:handoutMasterIdLst>
  <p:sldIdLst>
    <p:sldId id="290" r:id="rId3"/>
    <p:sldId id="291" r:id="rId4"/>
    <p:sldId id="292" r:id="rId5"/>
  </p:sldIdLst>
  <p:sldSz cx="6858000" cy="9906000" type="A4"/>
  <p:notesSz cx="6808788" cy="9940925"/>
  <p:custDataLst>
    <p:tags r:id="rId8"/>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725">
          <p15:clr>
            <a:srgbClr val="A4A3A4"/>
          </p15:clr>
        </p15:guide>
        <p15:guide id="2" pos="184">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BC4"/>
    <a:srgbClr val="2F92CD"/>
    <a:srgbClr val="06679B"/>
    <a:srgbClr val="26387F"/>
    <a:srgbClr val="575757"/>
    <a:srgbClr val="F2F2F2"/>
    <a:srgbClr val="95D4E7"/>
    <a:srgbClr val="FFDD00"/>
    <a:srgbClr val="DE610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34587" autoAdjust="0"/>
    <p:restoredTop sz="94660" autoAdjust="0"/>
  </p:normalViewPr>
  <p:slideViewPr>
    <p:cSldViewPr snapToGrid="0">
      <p:cViewPr>
        <p:scale>
          <a:sx n="125" d="100"/>
          <a:sy n="125" d="100"/>
        </p:scale>
        <p:origin x="1962" y="90"/>
      </p:cViewPr>
      <p:guideLst>
        <p:guide orient="horz" pos="725"/>
        <p:guide pos="184"/>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296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1.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4D586D38-FA0C-4FC7-A909-8907F1116F8B}"/>
              </a:ext>
            </a:extLst>
          </p:cNvPr>
          <p:cNvSpPr>
            <a:spLocks noGrp="1"/>
          </p:cNvSpPr>
          <p:nvPr>
            <p:ph type="hdr" sz="quarter"/>
          </p:nvPr>
        </p:nvSpPr>
        <p:spPr>
          <a:xfrm>
            <a:off x="0" y="0"/>
            <a:ext cx="2951163" cy="498475"/>
          </a:xfrm>
          <a:prstGeom prst="rect">
            <a:avLst/>
          </a:prstGeom>
        </p:spPr>
        <p:txBody>
          <a:bodyPr vert="horz" wrap="square" lIns="99048" tIns="49524" rIns="99048" bIns="49524" numCol="1" anchor="t"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3" name="Espace réservé de la date 2">
            <a:extLst>
              <a:ext uri="{FF2B5EF4-FFF2-40B4-BE49-F238E27FC236}">
                <a16:creationId xmlns:a16="http://schemas.microsoft.com/office/drawing/2014/main" id="{9A5FBB89-8BD4-4E06-9A1B-0A3334BE8F7E}"/>
              </a:ext>
            </a:extLst>
          </p:cNvPr>
          <p:cNvSpPr>
            <a:spLocks noGrp="1"/>
          </p:cNvSpPr>
          <p:nvPr>
            <p:ph type="dt" sz="quarter" idx="1"/>
          </p:nvPr>
        </p:nvSpPr>
        <p:spPr>
          <a:xfrm>
            <a:off x="3856038" y="0"/>
            <a:ext cx="2951162" cy="498475"/>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atin typeface="Calibri" pitchFamily="34" charset="0"/>
                <a:cs typeface="Arial" charset="0"/>
              </a:defRPr>
            </a:lvl1pPr>
          </a:lstStyle>
          <a:p>
            <a:pPr>
              <a:defRPr/>
            </a:pPr>
            <a:endParaRPr lang="en-GB" altLang="fr-FR"/>
          </a:p>
        </p:txBody>
      </p:sp>
      <p:sp>
        <p:nvSpPr>
          <p:cNvPr id="4" name="Espace réservé du pied de page 3">
            <a:extLst>
              <a:ext uri="{FF2B5EF4-FFF2-40B4-BE49-F238E27FC236}">
                <a16:creationId xmlns:a16="http://schemas.microsoft.com/office/drawing/2014/main" id="{7F3782BC-4946-4586-99C8-B47CDDD00C63}"/>
              </a:ext>
            </a:extLst>
          </p:cNvPr>
          <p:cNvSpPr>
            <a:spLocks noGrp="1"/>
          </p:cNvSpPr>
          <p:nvPr>
            <p:ph type="ftr" sz="quarter" idx="2"/>
          </p:nvPr>
        </p:nvSpPr>
        <p:spPr>
          <a:xfrm>
            <a:off x="0" y="9442450"/>
            <a:ext cx="2951163" cy="498475"/>
          </a:xfrm>
          <a:prstGeom prst="rect">
            <a:avLst/>
          </a:prstGeom>
        </p:spPr>
        <p:txBody>
          <a:bodyPr vert="horz" wrap="square" lIns="99048" tIns="49524" rIns="99048" bIns="49524" numCol="1" anchor="b"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5" name="Espace réservé du numéro de diapositive 4">
            <a:extLst>
              <a:ext uri="{FF2B5EF4-FFF2-40B4-BE49-F238E27FC236}">
                <a16:creationId xmlns:a16="http://schemas.microsoft.com/office/drawing/2014/main" id="{CEA28A7F-8E2E-4EDD-9BF3-695B7B6A35A6}"/>
              </a:ext>
            </a:extLst>
          </p:cNvPr>
          <p:cNvSpPr>
            <a:spLocks noGrp="1"/>
          </p:cNvSpPr>
          <p:nvPr>
            <p:ph type="sldNum" sz="quarter" idx="3"/>
          </p:nvPr>
        </p:nvSpPr>
        <p:spPr>
          <a:xfrm>
            <a:off x="3856038" y="9442450"/>
            <a:ext cx="2951162" cy="4984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F5DFB47F-81B1-4355-A293-77782197EE26}" type="slidenum">
              <a:rPr lang="en-GB" altLang="fr-FR"/>
              <a:pPr>
                <a:defRPr/>
              </a:pPr>
              <a:t>‹#›</a:t>
            </a:fld>
            <a:endParaRPr lang="en-GB" alt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27DBE9FF-73EA-40E0-BF32-2F1B68374437}"/>
              </a:ext>
            </a:extLst>
          </p:cNvPr>
          <p:cNvSpPr>
            <a:spLocks noGrp="1"/>
          </p:cNvSpPr>
          <p:nvPr>
            <p:ph type="hdr" sz="quarter"/>
          </p:nvPr>
        </p:nvSpPr>
        <p:spPr>
          <a:xfrm>
            <a:off x="0" y="0"/>
            <a:ext cx="2951163" cy="498475"/>
          </a:xfrm>
          <a:prstGeom prst="rect">
            <a:avLst/>
          </a:prstGeom>
        </p:spPr>
        <p:txBody>
          <a:bodyPr vert="horz" wrap="square" lIns="99048" tIns="49524" rIns="99048" bIns="49524" numCol="1" anchor="t"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3" name="Espace réservé de la date 2">
            <a:extLst>
              <a:ext uri="{FF2B5EF4-FFF2-40B4-BE49-F238E27FC236}">
                <a16:creationId xmlns:a16="http://schemas.microsoft.com/office/drawing/2014/main" id="{4B0BD369-40B6-4E2D-BEE3-9C2CA7D17249}"/>
              </a:ext>
            </a:extLst>
          </p:cNvPr>
          <p:cNvSpPr>
            <a:spLocks noGrp="1"/>
          </p:cNvSpPr>
          <p:nvPr>
            <p:ph type="dt" idx="1"/>
          </p:nvPr>
        </p:nvSpPr>
        <p:spPr>
          <a:xfrm>
            <a:off x="3856038" y="0"/>
            <a:ext cx="2951162" cy="498475"/>
          </a:xfrm>
          <a:prstGeom prst="rect">
            <a:avLst/>
          </a:prstGeom>
        </p:spPr>
        <p:txBody>
          <a:bodyPr vert="horz" wrap="square" lIns="99048" tIns="49524" rIns="99048" bIns="49524" numCol="1" anchor="t" anchorCtr="0" compatLnSpc="1">
            <a:prstTxWarp prst="textNoShape">
              <a:avLst/>
            </a:prstTxWarp>
          </a:bodyPr>
          <a:lstStyle>
            <a:lvl1pPr algn="r" eaLnBrk="1" hangingPunct="1">
              <a:defRPr sz="1300">
                <a:latin typeface="Calibri" pitchFamily="34" charset="0"/>
                <a:cs typeface="Arial" charset="0"/>
              </a:defRPr>
            </a:lvl1pPr>
          </a:lstStyle>
          <a:p>
            <a:pPr>
              <a:defRPr/>
            </a:pPr>
            <a:endParaRPr lang="en-GB" altLang="fr-FR"/>
          </a:p>
        </p:txBody>
      </p:sp>
      <p:sp>
        <p:nvSpPr>
          <p:cNvPr id="4" name="Espace réservé de l'image des diapositives 3">
            <a:extLst>
              <a:ext uri="{FF2B5EF4-FFF2-40B4-BE49-F238E27FC236}">
                <a16:creationId xmlns:a16="http://schemas.microsoft.com/office/drawing/2014/main" id="{96CCC365-4C2D-4B61-BF62-B203C853CF38}"/>
              </a:ext>
            </a:extLst>
          </p:cNvPr>
          <p:cNvSpPr>
            <a:spLocks noGrp="1" noRot="1" noChangeAspect="1"/>
          </p:cNvSpPr>
          <p:nvPr>
            <p:ph type="sldImg" idx="2"/>
          </p:nvPr>
        </p:nvSpPr>
        <p:spPr>
          <a:xfrm>
            <a:off x="2244725" y="1243013"/>
            <a:ext cx="2319338" cy="3354387"/>
          </a:xfrm>
          <a:prstGeom prst="rect">
            <a:avLst/>
          </a:prstGeom>
          <a:noFill/>
          <a:ln w="12700">
            <a:solidFill>
              <a:prstClr val="black"/>
            </a:solidFill>
          </a:ln>
        </p:spPr>
        <p:txBody>
          <a:bodyPr vert="horz" lIns="99048" tIns="49524" rIns="99048" bIns="49524" rtlCol="0" anchor="ctr"/>
          <a:lstStyle/>
          <a:p>
            <a:pPr lvl="0"/>
            <a:endParaRPr lang="en-GB" noProof="0"/>
          </a:p>
        </p:txBody>
      </p:sp>
      <p:sp>
        <p:nvSpPr>
          <p:cNvPr id="5" name="Espace réservé des commentaires 4">
            <a:extLst>
              <a:ext uri="{FF2B5EF4-FFF2-40B4-BE49-F238E27FC236}">
                <a16:creationId xmlns:a16="http://schemas.microsoft.com/office/drawing/2014/main" id="{27CCC69D-24DF-4E2F-846C-5FCB2DE656BB}"/>
              </a:ext>
            </a:extLst>
          </p:cNvPr>
          <p:cNvSpPr>
            <a:spLocks noGrp="1"/>
          </p:cNvSpPr>
          <p:nvPr>
            <p:ph type="body" sz="quarter" idx="3"/>
          </p:nvPr>
        </p:nvSpPr>
        <p:spPr>
          <a:xfrm>
            <a:off x="681038" y="4784725"/>
            <a:ext cx="5446712" cy="3913188"/>
          </a:xfrm>
          <a:prstGeom prst="rect">
            <a:avLst/>
          </a:prstGeom>
        </p:spPr>
        <p:txBody>
          <a:bodyPr vert="horz" wrap="square" lIns="99048" tIns="49524" rIns="99048" bIns="49524" numCol="1" anchor="t" anchorCtr="0" compatLnSpc="1">
            <a:prstTxWarp prst="textNoShape">
              <a:avLst/>
            </a:prstTxWarp>
          </a:bodyPr>
          <a:lstStyle/>
          <a:p>
            <a:pPr lvl="0"/>
            <a:r>
              <a:rPr lang="fr-FR" altLang="fr-FR" noProof="0"/>
              <a:t>Modifiez les styles du texte du masque</a:t>
            </a:r>
          </a:p>
          <a:p>
            <a:pPr lvl="1"/>
            <a:r>
              <a:rPr lang="fr-FR" altLang="fr-FR" noProof="0"/>
              <a:t>Deuxième niveau</a:t>
            </a:r>
          </a:p>
          <a:p>
            <a:pPr lvl="2"/>
            <a:r>
              <a:rPr lang="fr-FR" altLang="fr-FR" noProof="0"/>
              <a:t>Troisième niveau</a:t>
            </a:r>
          </a:p>
          <a:p>
            <a:pPr lvl="3"/>
            <a:r>
              <a:rPr lang="fr-FR" altLang="fr-FR" noProof="0"/>
              <a:t>Quatrième niveau</a:t>
            </a:r>
          </a:p>
          <a:p>
            <a:pPr lvl="4"/>
            <a:r>
              <a:rPr lang="fr-FR" altLang="fr-FR" noProof="0"/>
              <a:t>Cinquième niveau</a:t>
            </a:r>
            <a:endParaRPr lang="en-GB" altLang="fr-FR" noProof="0"/>
          </a:p>
        </p:txBody>
      </p:sp>
      <p:sp>
        <p:nvSpPr>
          <p:cNvPr id="6" name="Espace réservé du pied de page 5">
            <a:extLst>
              <a:ext uri="{FF2B5EF4-FFF2-40B4-BE49-F238E27FC236}">
                <a16:creationId xmlns:a16="http://schemas.microsoft.com/office/drawing/2014/main" id="{C2023506-B2FC-49DB-BF7E-3E03F5F4B280}"/>
              </a:ext>
            </a:extLst>
          </p:cNvPr>
          <p:cNvSpPr>
            <a:spLocks noGrp="1"/>
          </p:cNvSpPr>
          <p:nvPr>
            <p:ph type="ftr" sz="quarter" idx="4"/>
          </p:nvPr>
        </p:nvSpPr>
        <p:spPr>
          <a:xfrm>
            <a:off x="0" y="9442450"/>
            <a:ext cx="2951163" cy="498475"/>
          </a:xfrm>
          <a:prstGeom prst="rect">
            <a:avLst/>
          </a:prstGeom>
        </p:spPr>
        <p:txBody>
          <a:bodyPr vert="horz" wrap="square" lIns="99048" tIns="49524" rIns="99048" bIns="49524" numCol="1" anchor="b" anchorCtr="0" compatLnSpc="1">
            <a:prstTxWarp prst="textNoShape">
              <a:avLst/>
            </a:prstTxWarp>
          </a:bodyPr>
          <a:lstStyle>
            <a:lvl1pPr eaLnBrk="1" hangingPunct="1">
              <a:defRPr sz="1300">
                <a:latin typeface="Calibri" pitchFamily="34" charset="0"/>
                <a:cs typeface="Arial" charset="0"/>
              </a:defRPr>
            </a:lvl1pPr>
          </a:lstStyle>
          <a:p>
            <a:pPr>
              <a:defRPr/>
            </a:pPr>
            <a:endParaRPr lang="en-GB" altLang="fr-FR"/>
          </a:p>
        </p:txBody>
      </p:sp>
      <p:sp>
        <p:nvSpPr>
          <p:cNvPr id="7" name="Espace réservé du numéro de diapositive 6">
            <a:extLst>
              <a:ext uri="{FF2B5EF4-FFF2-40B4-BE49-F238E27FC236}">
                <a16:creationId xmlns:a16="http://schemas.microsoft.com/office/drawing/2014/main" id="{52E80428-3459-4673-A8A1-13EC61D4A16F}"/>
              </a:ext>
            </a:extLst>
          </p:cNvPr>
          <p:cNvSpPr>
            <a:spLocks noGrp="1"/>
          </p:cNvSpPr>
          <p:nvPr>
            <p:ph type="sldNum" sz="quarter" idx="5"/>
          </p:nvPr>
        </p:nvSpPr>
        <p:spPr>
          <a:xfrm>
            <a:off x="3856038" y="9442450"/>
            <a:ext cx="2951162" cy="498475"/>
          </a:xfrm>
          <a:prstGeom prst="rect">
            <a:avLst/>
          </a:prstGeom>
        </p:spPr>
        <p:txBody>
          <a:bodyPr vert="horz" wrap="square" lIns="99048" tIns="49524" rIns="99048" bIns="49524" numCol="1" anchor="b" anchorCtr="0" compatLnSpc="1">
            <a:prstTxWarp prst="textNoShape">
              <a:avLst/>
            </a:prstTxWarp>
          </a:bodyPr>
          <a:lstStyle>
            <a:lvl1pPr algn="r" eaLnBrk="1" hangingPunct="1">
              <a:defRPr sz="1300">
                <a:latin typeface="Calibri" panose="020F0502020204030204" pitchFamily="34" charset="0"/>
              </a:defRPr>
            </a:lvl1pPr>
          </a:lstStyle>
          <a:p>
            <a:pPr>
              <a:defRPr/>
            </a:pPr>
            <a:fld id="{13A29C2D-3E6D-492D-9B81-4FDEDD8BF41F}" type="slidenum">
              <a:rPr lang="en-GB" altLang="fr-FR"/>
              <a:pPr>
                <a:defRPr/>
              </a:pPr>
              <a:t>‹#›</a:t>
            </a:fld>
            <a:endParaRPr lang="en-GB" altLang="fr-FR"/>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a:extLst>
              <a:ext uri="{FF2B5EF4-FFF2-40B4-BE49-F238E27FC236}">
                <a16:creationId xmlns:a16="http://schemas.microsoft.com/office/drawing/2014/main" id="{BA5EDA4B-6A97-4C12-9FF2-4ACA49E9229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Espace réservé des commentaires 2">
            <a:extLst>
              <a:ext uri="{FF2B5EF4-FFF2-40B4-BE49-F238E27FC236}">
                <a16:creationId xmlns:a16="http://schemas.microsoft.com/office/drawing/2014/main" id="{87F388A1-E6BB-45D0-B03B-79774B4A51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16388" name="Espace réservé du numéro de diapositive 4">
            <a:extLst>
              <a:ext uri="{FF2B5EF4-FFF2-40B4-BE49-F238E27FC236}">
                <a16:creationId xmlns:a16="http://schemas.microsoft.com/office/drawing/2014/main" id="{687A0F45-8180-4F17-B37E-2FF77753FD0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2EBA263-0A8C-4A57-86FD-F45C9DA2930C}" type="slidenum">
              <a:rPr lang="en-GB" altLang="fr-FR" sz="1300" smtClean="0"/>
              <a:pPr>
                <a:spcBef>
                  <a:spcPct val="0"/>
                </a:spcBef>
              </a:pPr>
              <a:t>0</a:t>
            </a:fld>
            <a:endParaRPr lang="en-GB" altLang="fr-FR"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ce réservé de l'image des diapositives 1">
            <a:extLst>
              <a:ext uri="{FF2B5EF4-FFF2-40B4-BE49-F238E27FC236}">
                <a16:creationId xmlns:a16="http://schemas.microsoft.com/office/drawing/2014/main" id="{7A8A20C9-4495-4B58-BCDB-A3F45D3E9FE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Espace réservé des commentaires 2">
            <a:extLst>
              <a:ext uri="{FF2B5EF4-FFF2-40B4-BE49-F238E27FC236}">
                <a16:creationId xmlns:a16="http://schemas.microsoft.com/office/drawing/2014/main" id="{87D4BC8F-6C65-4312-876A-6E18FC1426E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18436" name="Espace réservé du numéro de diapositive 4">
            <a:extLst>
              <a:ext uri="{FF2B5EF4-FFF2-40B4-BE49-F238E27FC236}">
                <a16:creationId xmlns:a16="http://schemas.microsoft.com/office/drawing/2014/main" id="{6EFAD518-68FF-4DE9-9D93-33759163606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77A53DE-0502-4BCE-80CD-A84DE05D53EE}" type="slidenum">
              <a:rPr lang="en-GB" altLang="fr-FR" sz="1300" smtClean="0"/>
              <a:pPr>
                <a:spcBef>
                  <a:spcPct val="0"/>
                </a:spcBef>
              </a:pPr>
              <a:t>1</a:t>
            </a:fld>
            <a:endParaRPr lang="en-GB" altLang="fr-FR" sz="13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e l'image des diapositives 1">
            <a:extLst>
              <a:ext uri="{FF2B5EF4-FFF2-40B4-BE49-F238E27FC236}">
                <a16:creationId xmlns:a16="http://schemas.microsoft.com/office/drawing/2014/main" id="{AA08EB3A-A245-436E-8105-91BE8C7A5A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Espace réservé des commentaires 2">
            <a:extLst>
              <a:ext uri="{FF2B5EF4-FFF2-40B4-BE49-F238E27FC236}">
                <a16:creationId xmlns:a16="http://schemas.microsoft.com/office/drawing/2014/main" id="{D2A18092-34DA-4E84-AC9B-2B0C07314F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
        <p:nvSpPr>
          <p:cNvPr id="20484" name="Espace réservé du numéro de diapositive 4">
            <a:extLst>
              <a:ext uri="{FF2B5EF4-FFF2-40B4-BE49-F238E27FC236}">
                <a16:creationId xmlns:a16="http://schemas.microsoft.com/office/drawing/2014/main" id="{846ADFF0-8E48-4D38-AA09-6734BE1EE66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3B9C5D-67FB-4476-B6A7-2AA25E6E37FC}" type="slidenum">
              <a:rPr lang="en-GB" altLang="fr-FR" sz="1300" smtClean="0"/>
              <a:pPr>
                <a:spcBef>
                  <a:spcPct val="0"/>
                </a:spcBef>
              </a:pPr>
              <a:t>2</a:t>
            </a:fld>
            <a:endParaRPr lang="en-GB" altLang="fr-FR" sz="130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image" Target="../media/image6.png"/><Relationship Id="rId5" Type="http://schemas.openxmlformats.org/officeDocument/2006/relationships/tags" Target="../tags/tag6.xml"/><Relationship Id="rId10" Type="http://schemas.openxmlformats.org/officeDocument/2006/relationships/slideMaster" Target="../slideMasters/slideMaster2.xml"/><Relationship Id="rId4" Type="http://schemas.openxmlformats.org/officeDocument/2006/relationships/tags" Target="../tags/tag5.xml"/><Relationship Id="rId9" Type="http://schemas.openxmlformats.org/officeDocument/2006/relationships/tags" Target="../tags/tag10.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18.xml"/><Relationship Id="rId3" Type="http://schemas.openxmlformats.org/officeDocument/2006/relationships/tags" Target="../tags/tag13.xml"/><Relationship Id="rId7" Type="http://schemas.openxmlformats.org/officeDocument/2006/relationships/tags" Target="../tags/tag17.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10" Type="http://schemas.openxmlformats.org/officeDocument/2006/relationships/slideMaster" Target="../slideMasters/slideMaster2.xml"/><Relationship Id="rId4" Type="http://schemas.openxmlformats.org/officeDocument/2006/relationships/tags" Target="../tags/tag14.xml"/><Relationship Id="rId9" Type="http://schemas.openxmlformats.org/officeDocument/2006/relationships/tags" Target="../tags/tag19.xml"/></Relationships>
</file>

<file path=ppt/slideLayouts/_rels/slideLayout15.xml.rels><?xml version="1.0" encoding="UTF-8" standalone="yes"?>
<Relationships xmlns="http://schemas.openxmlformats.org/package/2006/relationships"><Relationship Id="rId8" Type="http://schemas.openxmlformats.org/officeDocument/2006/relationships/tags" Target="../tags/tag27.xml"/><Relationship Id="rId3" Type="http://schemas.openxmlformats.org/officeDocument/2006/relationships/tags" Target="../tags/tag22.xml"/><Relationship Id="rId7" Type="http://schemas.openxmlformats.org/officeDocument/2006/relationships/tags" Target="../tags/tag26.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tags" Target="../tags/tag25.xml"/><Relationship Id="rId5" Type="http://schemas.openxmlformats.org/officeDocument/2006/relationships/tags" Target="../tags/tag24.xml"/><Relationship Id="rId10" Type="http://schemas.openxmlformats.org/officeDocument/2006/relationships/slideMaster" Target="../slideMasters/slideMaster2.xml"/><Relationship Id="rId4" Type="http://schemas.openxmlformats.org/officeDocument/2006/relationships/tags" Target="../tags/tag23.xml"/><Relationship Id="rId9" Type="http://schemas.openxmlformats.org/officeDocument/2006/relationships/tags" Target="../tags/tag28.xml"/></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0.xml"/><Relationship Id="rId1" Type="http://schemas.openxmlformats.org/officeDocument/2006/relationships/tags" Target="../tags/tag29.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Diapositive de titr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45E9005-8243-4C34-96D0-C5FEC972C8A6}"/>
              </a:ext>
            </a:extLst>
          </p:cNvPr>
          <p:cNvSpPr/>
          <p:nvPr userDrawn="1"/>
        </p:nvSpPr>
        <p:spPr>
          <a:xfrm>
            <a:off x="0" y="0"/>
            <a:ext cx="6858000" cy="8018463"/>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pic>
        <p:nvPicPr>
          <p:cNvPr id="6" name="Image 11">
            <a:extLst>
              <a:ext uri="{FF2B5EF4-FFF2-40B4-BE49-F238E27FC236}">
                <a16:creationId xmlns:a16="http://schemas.microsoft.com/office/drawing/2014/main" id="{477811C0-3A42-4758-8DAB-C8D3F1076119}"/>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ZoneTexte 13">
            <a:extLst>
              <a:ext uri="{FF2B5EF4-FFF2-40B4-BE49-F238E27FC236}">
                <a16:creationId xmlns:a16="http://schemas.microsoft.com/office/drawing/2014/main" id="{62D3E770-7497-4B75-BFE7-0DF60D784AEC}"/>
              </a:ext>
            </a:extLst>
          </p:cNvPr>
          <p:cNvSpPr txBox="1">
            <a:spLocks noChangeArrowheads="1"/>
          </p:cNvSpPr>
          <p:nvPr userDrawn="1"/>
        </p:nvSpPr>
        <p:spPr bwMode="auto">
          <a:xfrm>
            <a:off x="298450" y="2095500"/>
            <a:ext cx="32067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ltLang="fr-FR" b="1">
                <a:solidFill>
                  <a:srgbClr val="FFFFFF"/>
                </a:solidFill>
                <a:latin typeface="Verdana" pitchFamily="34" charset="0"/>
              </a:rPr>
              <a:t>AXA Investment Managers</a:t>
            </a:r>
            <a:endParaRPr lang="en-GB" altLang="fr-FR" b="1">
              <a:solidFill>
                <a:srgbClr val="FFFFFF"/>
              </a:solidFill>
              <a:latin typeface="Verdana" pitchFamily="34" charset="0"/>
            </a:endParaRPr>
          </a:p>
        </p:txBody>
      </p:sp>
      <p:sp>
        <p:nvSpPr>
          <p:cNvPr id="8" name="SafeDisclaimerPrincipalWhite">
            <a:extLst>
              <a:ext uri="{FF2B5EF4-FFF2-40B4-BE49-F238E27FC236}">
                <a16:creationId xmlns:a16="http://schemas.microsoft.com/office/drawing/2014/main" id="{BA0B0D03-9BE0-4D6A-BA4D-684D275C72DC}"/>
              </a:ext>
            </a:extLst>
          </p:cNvPr>
          <p:cNvSpPr txBox="1">
            <a:spLocks/>
          </p:cNvSpPr>
          <p:nvPr userDrawn="1"/>
        </p:nvSpPr>
        <p:spPr>
          <a:xfrm>
            <a:off x="4991100" y="7454900"/>
            <a:ext cx="1497013" cy="1512888"/>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FFFFFF"/>
                </a:solidFill>
                <a:latin typeface="Verdana" pitchFamily="34" charset="0"/>
              </a:rPr>
              <a:t>THIS DOCUMENT IS CLASSIFIED
</a:t>
            </a:r>
            <a:r>
              <a:rPr lang="en-GB" altLang="fr-FR" sz="1500" b="1">
                <a:solidFill>
                  <a:srgbClr val="FFFFFF"/>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2545298"/>
            <a:ext cx="4149860" cy="1513418"/>
          </a:xfrm>
        </p:spPr>
        <p:txBody>
          <a:bodyPr>
            <a:noAutofit/>
          </a:bodyPr>
          <a:lstStyle>
            <a:lvl1pPr algn="l">
              <a:lnSpc>
                <a:spcPct val="100000"/>
              </a:lnSpc>
              <a:defRPr sz="3000" b="1">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299269" y="4456400"/>
            <a:ext cx="4149860" cy="416000"/>
          </a:xfrm>
        </p:spPr>
        <p:txBody>
          <a:bodyPr>
            <a:normAutofit/>
          </a:bodyPr>
          <a:lstStyle>
            <a:lvl1pPr marL="0" indent="0" algn="l">
              <a:buNone/>
              <a:defRPr sz="1600" b="1">
                <a:solidFill>
                  <a:srgbClr val="007BC4"/>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5236400"/>
            <a:ext cx="2131302" cy="312000"/>
          </a:xfrm>
        </p:spPr>
        <p:txBody>
          <a:bodyPr>
            <a:normAutofit/>
          </a:bodyPr>
          <a:lstStyle>
            <a:lvl1pPr marL="0" indent="0">
              <a:buNone/>
              <a:defRPr sz="1200" b="1">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Tree>
    <p:extLst>
      <p:ext uri="{BB962C8B-B14F-4D97-AF65-F5344CB8AC3E}">
        <p14:creationId xmlns:p14="http://schemas.microsoft.com/office/powerpoint/2010/main" val="1358741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16" name="Espace réservé du contenu 3"/>
          <p:cNvSpPr>
            <a:spLocks noGrp="1"/>
          </p:cNvSpPr>
          <p:nvPr>
            <p:ph sz="quarter" idx="21"/>
          </p:nvPr>
        </p:nvSpPr>
        <p:spPr>
          <a:xfrm>
            <a:off x="4621141"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5" name="Espace réservé du contenu 3"/>
          <p:cNvSpPr>
            <a:spLocks noGrp="1"/>
          </p:cNvSpPr>
          <p:nvPr>
            <p:ph sz="quarter" idx="20"/>
          </p:nvPr>
        </p:nvSpPr>
        <p:spPr>
          <a:xfrm>
            <a:off x="299132"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0" name="Espace réservé du contenu 3"/>
          <p:cNvSpPr>
            <a:spLocks noGrp="1"/>
          </p:cNvSpPr>
          <p:nvPr>
            <p:ph sz="quarter" idx="22"/>
          </p:nvPr>
        </p:nvSpPr>
        <p:spPr>
          <a:xfrm>
            <a:off x="2460137" y="1801823"/>
            <a:ext cx="1944000" cy="5980000"/>
          </a:xfrm>
        </p:spPr>
        <p:txBody>
          <a:bodyPr/>
          <a:lstStyle>
            <a:lvl1pPr algn="l">
              <a:defRPr/>
            </a:lvl1pPr>
            <a:lvl2pPr algn="l">
              <a:defRPr/>
            </a:lvl2pPr>
            <a:lvl3pPr algn="l">
              <a:defRPr/>
            </a:lvl3pPr>
            <a:lvl4pPr algn="l">
              <a:defRPr/>
            </a:lvl4pPr>
            <a:lvl5pPr algn="l">
              <a:defRPr/>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8"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7"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8" name="Date Placeholder 3">
            <a:extLst>
              <a:ext uri="{FF2B5EF4-FFF2-40B4-BE49-F238E27FC236}">
                <a16:creationId xmlns:a16="http://schemas.microsoft.com/office/drawing/2014/main" id="{13428820-244D-4E5C-896D-1DBCE054DE7F}"/>
              </a:ext>
            </a:extLst>
          </p:cNvPr>
          <p:cNvSpPr>
            <a:spLocks noGrp="1"/>
          </p:cNvSpPr>
          <p:nvPr>
            <p:ph type="dt" sz="half" idx="26"/>
          </p:nvPr>
        </p:nvSpPr>
        <p:spPr/>
        <p:txBody>
          <a:bodyPr/>
          <a:lstStyle>
            <a:lvl1pPr>
              <a:defRPr/>
            </a:lvl1pPr>
          </a:lstStyle>
          <a:p>
            <a:pPr>
              <a:defRPr/>
            </a:pPr>
            <a:endParaRPr lang="en-GB" altLang="fr-FR"/>
          </a:p>
        </p:txBody>
      </p:sp>
      <p:sp>
        <p:nvSpPr>
          <p:cNvPr id="9" name="Footer Placeholder 4">
            <a:extLst>
              <a:ext uri="{FF2B5EF4-FFF2-40B4-BE49-F238E27FC236}">
                <a16:creationId xmlns:a16="http://schemas.microsoft.com/office/drawing/2014/main" id="{B58BC241-C4E0-49E1-B7FA-4C70FD181733}"/>
              </a:ext>
            </a:extLst>
          </p:cNvPr>
          <p:cNvSpPr>
            <a:spLocks noGrp="1"/>
          </p:cNvSpPr>
          <p:nvPr>
            <p:ph type="ftr" sz="quarter" idx="27"/>
          </p:nvPr>
        </p:nvSpPr>
        <p:spPr/>
        <p:txBody>
          <a:bodyPr/>
          <a:lstStyle>
            <a:lvl1pPr>
              <a:defRPr/>
            </a:lvl1pPr>
          </a:lstStyle>
          <a:p>
            <a:pPr>
              <a:defRPr/>
            </a:pPr>
            <a:endParaRPr lang="en-GB" altLang="fr-FR"/>
          </a:p>
        </p:txBody>
      </p:sp>
      <p:sp>
        <p:nvSpPr>
          <p:cNvPr id="11" name="Slide Number Placeholder 5">
            <a:extLst>
              <a:ext uri="{FF2B5EF4-FFF2-40B4-BE49-F238E27FC236}">
                <a16:creationId xmlns:a16="http://schemas.microsoft.com/office/drawing/2014/main" id="{0A6C6785-D310-47A1-B211-7C6255575C42}"/>
              </a:ext>
            </a:extLst>
          </p:cNvPr>
          <p:cNvSpPr>
            <a:spLocks noGrp="1"/>
          </p:cNvSpPr>
          <p:nvPr>
            <p:ph type="sldNum" sz="quarter" idx="28"/>
          </p:nvPr>
        </p:nvSpPr>
        <p:spPr/>
        <p:txBody>
          <a:bodyPr/>
          <a:lstStyle>
            <a:lvl1pPr>
              <a:defRPr/>
            </a:lvl1pPr>
          </a:lstStyle>
          <a:p>
            <a:pPr>
              <a:defRPr/>
            </a:pPr>
            <a:fld id="{B4E0CC75-4F64-450B-86AA-5DB1E237E5FD}" type="slidenum">
              <a:rPr lang="en-GB" altLang="fr-FR"/>
              <a:pPr>
                <a:defRPr/>
              </a:pPr>
              <a:t>‹#›</a:t>
            </a:fld>
            <a:endParaRPr lang="en-GB" altLang="fr-FR"/>
          </a:p>
        </p:txBody>
      </p:sp>
    </p:spTree>
    <p:extLst>
      <p:ext uri="{BB962C8B-B14F-4D97-AF65-F5344CB8AC3E}">
        <p14:creationId xmlns:p14="http://schemas.microsoft.com/office/powerpoint/2010/main" val="3029713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rows">
    <p:spTree>
      <p:nvGrpSpPr>
        <p:cNvPr id="1" name=""/>
        <p:cNvGrpSpPr/>
        <p:nvPr/>
      </p:nvGrpSpPr>
      <p:grpSpPr>
        <a:xfrm>
          <a:off x="0" y="0"/>
          <a:ext cx="0" cy="0"/>
          <a:chOff x="0" y="0"/>
          <a:chExt cx="0" cy="0"/>
        </a:xfrm>
      </p:grpSpPr>
      <p:sp>
        <p:nvSpPr>
          <p:cNvPr id="10" name="Espace réservé du contenu 3"/>
          <p:cNvSpPr>
            <a:spLocks noGrp="1"/>
          </p:cNvSpPr>
          <p:nvPr>
            <p:ph sz="quarter" idx="19"/>
          </p:nvPr>
        </p:nvSpPr>
        <p:spPr>
          <a:xfrm>
            <a:off x="299130" y="1801823"/>
            <a:ext cx="6263642"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5" name="Espace réservé du contenu 3"/>
          <p:cNvSpPr>
            <a:spLocks noGrp="1"/>
          </p:cNvSpPr>
          <p:nvPr>
            <p:ph sz="quarter" idx="20"/>
          </p:nvPr>
        </p:nvSpPr>
        <p:spPr>
          <a:xfrm>
            <a:off x="299130" y="4982028"/>
            <a:ext cx="6263642"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6" name="Espace réservé du texte 8"/>
          <p:cNvSpPr>
            <a:spLocks noGrp="1"/>
          </p:cNvSpPr>
          <p:nvPr>
            <p:ph type="body" sz="quarter" idx="21"/>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1"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CC2A3DB4-4635-4098-9738-BE9729D37103}"/>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0324CF58-7D83-4F3A-BF1F-BFA405A16D3B}"/>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79F3B2FF-586B-4CBE-8891-32F753DB3EC2}"/>
              </a:ext>
            </a:extLst>
          </p:cNvPr>
          <p:cNvSpPr>
            <a:spLocks noGrp="1"/>
          </p:cNvSpPr>
          <p:nvPr>
            <p:ph type="sldNum" sz="quarter" idx="28"/>
          </p:nvPr>
        </p:nvSpPr>
        <p:spPr/>
        <p:txBody>
          <a:bodyPr/>
          <a:lstStyle>
            <a:lvl1pPr>
              <a:defRPr/>
            </a:lvl1pPr>
          </a:lstStyle>
          <a:p>
            <a:pPr>
              <a:defRPr/>
            </a:pPr>
            <a:fld id="{35ABFFD1-03CD-44D5-A96E-FC66276BE388}" type="slidenum">
              <a:rPr lang="en-GB" altLang="fr-FR"/>
              <a:pPr>
                <a:defRPr/>
              </a:pPr>
              <a:t>‹#›</a:t>
            </a:fld>
            <a:endParaRPr lang="en-GB" altLang="fr-FR"/>
          </a:p>
        </p:txBody>
      </p:sp>
    </p:spTree>
    <p:extLst>
      <p:ext uri="{BB962C8B-B14F-4D97-AF65-F5344CB8AC3E}">
        <p14:creationId xmlns:p14="http://schemas.microsoft.com/office/powerpoint/2010/main" val="15582874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 boxes">
    <p:spTree>
      <p:nvGrpSpPr>
        <p:cNvPr id="1" name=""/>
        <p:cNvGrpSpPr/>
        <p:nvPr/>
      </p:nvGrpSpPr>
      <p:grpSpPr>
        <a:xfrm>
          <a:off x="0" y="0"/>
          <a:ext cx="0" cy="0"/>
          <a:chOff x="0" y="0"/>
          <a:chExt cx="0" cy="0"/>
        </a:xfrm>
      </p:grpSpPr>
      <p:sp>
        <p:nvSpPr>
          <p:cNvPr id="9" name="ZoneTexte 10">
            <a:extLst>
              <a:ext uri="{FF2B5EF4-FFF2-40B4-BE49-F238E27FC236}">
                <a16:creationId xmlns:a16="http://schemas.microsoft.com/office/drawing/2014/main" id="{0FE77B8C-A2EA-4282-A56C-91E412857F0A}"/>
              </a:ext>
            </a:extLst>
          </p:cNvPr>
          <p:cNvSpPr txBox="1">
            <a:spLocks noChangeArrowheads="1"/>
          </p:cNvSpPr>
          <p:nvPr userDrawn="1"/>
        </p:nvSpPr>
        <p:spPr bwMode="auto">
          <a:xfrm>
            <a:off x="292100" y="-387350"/>
            <a:ext cx="6278563" cy="56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just" eaLnBrk="1" hangingPunct="1">
              <a:defRPr/>
            </a:pPr>
            <a:r>
              <a:rPr lang="en-US" altLang="fr-FR" sz="800" b="1"/>
              <a:t>DISCLAIMER</a:t>
            </a:r>
            <a:r>
              <a:rPr lang="en-US" altLang="fr-FR" sz="800"/>
              <a:t>: Bd! a volut facias et everum doloreicabo. Uga. Et faccabore sume volor sequo ma dolupta a volut facias et everum doloreicabo. Uga. Et faccabore sume volor sequo ma dolupta a volut facias et everum doloreicabo. Uga. Et faccabore sume volor sequo ma doluptabl:hld$ùv: Bd! a volut facias et everum doloreicabo. Uga. Et faccabore sume volor sequo ma dolupta a volut facias et everum doloreicabo. Uga. Et faccabore sume volor sequo ma dolupta a volut facias et everum doloreicabo. Uga. Et faccabore sume volor sequo ma doluptabl:hld$ùv:</a:t>
            </a:r>
          </a:p>
        </p:txBody>
      </p:sp>
      <p:sp>
        <p:nvSpPr>
          <p:cNvPr id="2" name="Title 1"/>
          <p:cNvSpPr>
            <a:spLocks noGrp="1"/>
          </p:cNvSpPr>
          <p:nvPr>
            <p:ph type="title"/>
          </p:nvPr>
        </p:nvSpPr>
        <p:spPr/>
        <p:txBody>
          <a:bodyPr/>
          <a:lstStyle/>
          <a:p>
            <a:r>
              <a:rPr lang="fr-FR"/>
              <a:t>Modifiez le style du titre</a:t>
            </a:r>
            <a:endParaRPr lang="en-US" dirty="0"/>
          </a:p>
        </p:txBody>
      </p:sp>
      <p:sp>
        <p:nvSpPr>
          <p:cNvPr id="17" name="Espace réservé du contenu 3"/>
          <p:cNvSpPr>
            <a:spLocks noGrp="1"/>
          </p:cNvSpPr>
          <p:nvPr>
            <p:ph sz="quarter" idx="21"/>
          </p:nvPr>
        </p:nvSpPr>
        <p:spPr>
          <a:xfrm>
            <a:off x="299132" y="4982028"/>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8" name="Espace réservé du contenu 3"/>
          <p:cNvSpPr>
            <a:spLocks noGrp="1"/>
          </p:cNvSpPr>
          <p:nvPr>
            <p:ph sz="quarter" idx="22"/>
          </p:nvPr>
        </p:nvSpPr>
        <p:spPr>
          <a:xfrm>
            <a:off x="3564851" y="4982028"/>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19" name="Espace réservé du contenu 3"/>
          <p:cNvSpPr>
            <a:spLocks noGrp="1"/>
          </p:cNvSpPr>
          <p:nvPr>
            <p:ph sz="quarter" idx="23"/>
          </p:nvPr>
        </p:nvSpPr>
        <p:spPr>
          <a:xfrm>
            <a:off x="3564851" y="1801823"/>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0" name="Espace réservé du contenu 3"/>
          <p:cNvSpPr>
            <a:spLocks noGrp="1"/>
          </p:cNvSpPr>
          <p:nvPr>
            <p:ph sz="quarter" idx="24"/>
          </p:nvPr>
        </p:nvSpPr>
        <p:spPr>
          <a:xfrm>
            <a:off x="299132" y="1801823"/>
            <a:ext cx="2997921" cy="286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6"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4"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10" name="Espace réservé de la date 11">
            <a:extLst>
              <a:ext uri="{FF2B5EF4-FFF2-40B4-BE49-F238E27FC236}">
                <a16:creationId xmlns:a16="http://schemas.microsoft.com/office/drawing/2014/main" id="{82D4B2AD-3FEF-4C6E-B921-218FE21287D5}"/>
              </a:ext>
            </a:extLst>
          </p:cNvPr>
          <p:cNvSpPr>
            <a:spLocks noGrp="1"/>
          </p:cNvSpPr>
          <p:nvPr>
            <p:ph type="dt" sz="half" idx="26"/>
          </p:nvPr>
        </p:nvSpPr>
        <p:spPr/>
        <p:txBody>
          <a:bodyPr/>
          <a:lstStyle>
            <a:lvl1pPr>
              <a:defRPr/>
            </a:lvl1pPr>
          </a:lstStyle>
          <a:p>
            <a:pPr>
              <a:defRPr/>
            </a:pPr>
            <a:endParaRPr lang="en-GB" altLang="fr-FR"/>
          </a:p>
        </p:txBody>
      </p:sp>
      <p:sp>
        <p:nvSpPr>
          <p:cNvPr id="11" name="Espace réservé du pied de page 12">
            <a:extLst>
              <a:ext uri="{FF2B5EF4-FFF2-40B4-BE49-F238E27FC236}">
                <a16:creationId xmlns:a16="http://schemas.microsoft.com/office/drawing/2014/main" id="{03BC3F44-31A7-4BFC-A229-ED8FABE6FD97}"/>
              </a:ext>
            </a:extLst>
          </p:cNvPr>
          <p:cNvSpPr>
            <a:spLocks noGrp="1"/>
          </p:cNvSpPr>
          <p:nvPr>
            <p:ph type="ftr" sz="quarter" idx="27"/>
          </p:nvPr>
        </p:nvSpPr>
        <p:spPr/>
        <p:txBody>
          <a:bodyPr/>
          <a:lstStyle>
            <a:lvl1pPr>
              <a:defRPr/>
            </a:lvl1pPr>
          </a:lstStyle>
          <a:p>
            <a:pPr>
              <a:defRPr/>
            </a:pPr>
            <a:endParaRPr lang="en-GB" altLang="fr-FR"/>
          </a:p>
        </p:txBody>
      </p:sp>
      <p:sp>
        <p:nvSpPr>
          <p:cNvPr id="12" name="Espace réservé du numéro de diapositive 13">
            <a:extLst>
              <a:ext uri="{FF2B5EF4-FFF2-40B4-BE49-F238E27FC236}">
                <a16:creationId xmlns:a16="http://schemas.microsoft.com/office/drawing/2014/main" id="{8FDD0749-7DB5-4133-87FF-3412B1378649}"/>
              </a:ext>
            </a:extLst>
          </p:cNvPr>
          <p:cNvSpPr>
            <a:spLocks noGrp="1"/>
          </p:cNvSpPr>
          <p:nvPr>
            <p:ph type="sldNum" sz="quarter" idx="28"/>
          </p:nvPr>
        </p:nvSpPr>
        <p:spPr/>
        <p:txBody>
          <a:bodyPr/>
          <a:lstStyle>
            <a:lvl1pPr>
              <a:defRPr/>
            </a:lvl1pPr>
          </a:lstStyle>
          <a:p>
            <a:pPr>
              <a:defRPr/>
            </a:pPr>
            <a:fld id="{A8B75DBF-650B-4EA8-95A2-D5532102BD38}" type="slidenum">
              <a:rPr lang="en-GB" altLang="fr-FR"/>
              <a:pPr>
                <a:defRPr/>
              </a:pPr>
              <a:t>‹#›</a:t>
            </a:fld>
            <a:endParaRPr lang="en-GB" altLang="fr-FR"/>
          </a:p>
        </p:txBody>
      </p:sp>
    </p:spTree>
    <p:extLst>
      <p:ext uri="{BB962C8B-B14F-4D97-AF65-F5344CB8AC3E}">
        <p14:creationId xmlns:p14="http://schemas.microsoft.com/office/powerpoint/2010/main" val="18159184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B2961C-5E97-47D7-8E2F-C898F374EDCD}"/>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ZoneTexte 50">
            <a:extLst>
              <a:ext uri="{FF2B5EF4-FFF2-40B4-BE49-F238E27FC236}">
                <a16:creationId xmlns:a16="http://schemas.microsoft.com/office/drawing/2014/main" id="{73458283-C4E2-4BAA-A3A8-A7C9431D32D6}"/>
              </a:ext>
            </a:extLst>
          </p:cNvPr>
          <p:cNvSpPr txBox="1"/>
          <p:nvPr userDrawn="1">
            <p:custDataLst>
              <p:tags r:id="rId1"/>
            </p:custDataLst>
          </p:nvPr>
        </p:nvSpPr>
        <p:spPr>
          <a:xfrm>
            <a:off x="6294438" y="3762375"/>
            <a:ext cx="206375" cy="241300"/>
          </a:xfrm>
          <a:prstGeom prst="rect">
            <a:avLst/>
          </a:prstGeom>
          <a:noFill/>
        </p:spPr>
        <p:txBody>
          <a:bodyPr lIns="0" rIns="0" anchor="ctr">
            <a:spAutoFit/>
          </a:bodyPr>
          <a:lstStyle/>
          <a:p>
            <a:pPr algn="ctr">
              <a:defRPr/>
            </a:pPr>
            <a:r>
              <a:rPr lang="fr-FR" sz="969" dirty="0">
                <a:solidFill>
                  <a:srgbClr val="404040"/>
                </a:solidFill>
                <a:latin typeface="Century Gothic" pitchFamily="34" charset="0"/>
                <a:cs typeface="Arial" charset="0"/>
              </a:rPr>
              <a:t>1</a:t>
            </a:r>
          </a:p>
        </p:txBody>
      </p:sp>
      <p:sp>
        <p:nvSpPr>
          <p:cNvPr id="4" name="Text Placeholder 4">
            <a:extLst>
              <a:ext uri="{FF2B5EF4-FFF2-40B4-BE49-F238E27FC236}">
                <a16:creationId xmlns:a16="http://schemas.microsoft.com/office/drawing/2014/main" id="{B42C1C9E-BCAA-42FB-BDF1-3824345981BC}"/>
              </a:ext>
            </a:extLst>
          </p:cNvPr>
          <p:cNvSpPr txBox="1">
            <a:spLocks/>
          </p:cNvSpPr>
          <p:nvPr userDrawn="1">
            <p:custDataLst>
              <p:tags r:id="rId2"/>
            </p:custDataLst>
          </p:nvPr>
        </p:nvSpPr>
        <p:spPr bwMode="auto">
          <a:xfrm>
            <a:off x="708025" y="3032125"/>
            <a:ext cx="188913" cy="363538"/>
          </a:xfrm>
          <a:prstGeom prst="roundRect">
            <a:avLst>
              <a:gd name="adj" fmla="val 6411"/>
            </a:avLst>
          </a:prstGeom>
          <a:gradFill flip="none" rotWithShape="1">
            <a:gsLst>
              <a:gs pos="0">
                <a:srgbClr val="00CEE2"/>
              </a:gs>
              <a:gs pos="100000">
                <a:srgbClr val="0085B7"/>
              </a:gs>
            </a:gsLst>
            <a:lin ang="8100000" scaled="1"/>
            <a:tileRect/>
          </a:gradFill>
          <a:effectLst/>
        </p:spPr>
        <p:txBody>
          <a:bodyPr wrap="none" lIns="149538" tIns="31652" rIns="149538" bIns="31652" anchor="ct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buNone/>
              <a:defRPr/>
            </a:pPr>
            <a:r>
              <a:rPr lang="fr-FR" sz="692" i="1">
                <a:solidFill>
                  <a:schemeClr val="bg1"/>
                </a:solidFill>
                <a:effectLst>
                  <a:outerShdw blurRad="50800" dist="38100" dir="5400000" algn="t" rotWithShape="0">
                    <a:prstClr val="black">
                      <a:alpha val="40000"/>
                    </a:prstClr>
                  </a:outerShdw>
                </a:effectLst>
                <a:latin typeface="Century Gothic" pitchFamily="34" charset="0"/>
              </a:rPr>
              <a:t>1.1</a:t>
            </a:r>
          </a:p>
        </p:txBody>
      </p:sp>
      <p:sp>
        <p:nvSpPr>
          <p:cNvPr id="5" name="ZoneTexte 31">
            <a:extLst>
              <a:ext uri="{FF2B5EF4-FFF2-40B4-BE49-F238E27FC236}">
                <a16:creationId xmlns:a16="http://schemas.microsoft.com/office/drawing/2014/main" id="{467478B0-4246-4AA3-8CD9-C1F31D761890}"/>
              </a:ext>
            </a:extLst>
          </p:cNvPr>
          <p:cNvSpPr txBox="1"/>
          <p:nvPr userDrawn="1">
            <p:custDataLst>
              <p:tags r:id="rId3"/>
            </p:custDataLst>
          </p:nvPr>
        </p:nvSpPr>
        <p:spPr>
          <a:xfrm>
            <a:off x="1162050" y="3149600"/>
            <a:ext cx="5091113" cy="174625"/>
          </a:xfrm>
          <a:prstGeom prst="rect">
            <a:avLst/>
          </a:prstGeom>
          <a:noFill/>
        </p:spPr>
        <p:txBody>
          <a:bodyPr lIns="0" tIns="12462" rIns="0" bIns="12462" anchor="ctr">
            <a:spAutoFit/>
          </a:bodyPr>
          <a:lstStyle/>
          <a:p>
            <a:pPr>
              <a:defRPr/>
            </a:pPr>
            <a:r>
              <a:rPr lang="fr-FR" sz="969" dirty="0">
                <a:solidFill>
                  <a:srgbClr val="404040"/>
                </a:solidFill>
                <a:latin typeface="Century Gothic" pitchFamily="34" charset="0"/>
              </a:rPr>
              <a:t>Références &amp; témoignages</a:t>
            </a:r>
          </a:p>
        </p:txBody>
      </p:sp>
      <p:sp>
        <p:nvSpPr>
          <p:cNvPr id="6" name="TextBox 28">
            <a:extLst>
              <a:ext uri="{FF2B5EF4-FFF2-40B4-BE49-F238E27FC236}">
                <a16:creationId xmlns:a16="http://schemas.microsoft.com/office/drawing/2014/main" id="{096AFEAC-EA01-4A5B-8EEF-A603E3130FBE}"/>
              </a:ext>
            </a:extLst>
          </p:cNvPr>
          <p:cNvSpPr txBox="1"/>
          <p:nvPr userDrawn="1">
            <p:custDataLst>
              <p:tags r:id="rId4"/>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7" name="TextBox 29">
            <a:extLst>
              <a:ext uri="{FF2B5EF4-FFF2-40B4-BE49-F238E27FC236}">
                <a16:creationId xmlns:a16="http://schemas.microsoft.com/office/drawing/2014/main" id="{E7848793-8D7B-416A-86B3-31EC834D1F0F}"/>
              </a:ext>
            </a:extLst>
          </p:cNvPr>
          <p:cNvSpPr txBox="1"/>
          <p:nvPr userDrawn="1">
            <p:custDataLst>
              <p:tags r:id="rId5"/>
            </p:custDataLst>
          </p:nvPr>
        </p:nvSpPr>
        <p:spPr>
          <a:xfrm>
            <a:off x="6267450" y="2890838"/>
            <a:ext cx="206375" cy="395287"/>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4</a:t>
            </a:r>
          </a:p>
        </p:txBody>
      </p:sp>
      <p:sp>
        <p:nvSpPr>
          <p:cNvPr id="8" name="Flèche droite rayée 55">
            <a:extLst>
              <a:ext uri="{FF2B5EF4-FFF2-40B4-BE49-F238E27FC236}">
                <a16:creationId xmlns:a16="http://schemas.microsoft.com/office/drawing/2014/main" id="{5EB8949E-4F7B-4F03-AAFB-D55297C71BFA}"/>
              </a:ext>
            </a:extLst>
          </p:cNvPr>
          <p:cNvSpPr/>
          <p:nvPr userDrawn="1">
            <p:custDataLst>
              <p:tags r:id="rId6"/>
            </p:custDataLst>
          </p:nvPr>
        </p:nvSpPr>
        <p:spPr>
          <a:xfrm>
            <a:off x="247650" y="1760538"/>
            <a:ext cx="123825" cy="230187"/>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p>
            <a:pPr algn="r">
              <a:lnSpc>
                <a:spcPct val="90000"/>
              </a:lnSpc>
              <a:spcBef>
                <a:spcPts val="346"/>
              </a:spcBef>
              <a:spcAft>
                <a:spcPts val="346"/>
              </a:spcAft>
              <a:buClr>
                <a:srgbClr val="007BC4"/>
              </a:buClr>
              <a:defRPr/>
            </a:pPr>
            <a:endParaRPr lang="en-GB" sz="100" dirty="0" err="1">
              <a:solidFill>
                <a:srgbClr val="007BC4"/>
              </a:solidFill>
              <a:latin typeface="Arial" panose="020B0604020202020204" pitchFamily="34" charset="0"/>
              <a:cs typeface="Arial" panose="020B0604020202020204" pitchFamily="34" charset="0"/>
            </a:endParaRPr>
          </a:p>
        </p:txBody>
      </p:sp>
      <p:sp>
        <p:nvSpPr>
          <p:cNvPr id="9" name="ZoneTexte 56">
            <a:extLst>
              <a:ext uri="{FF2B5EF4-FFF2-40B4-BE49-F238E27FC236}">
                <a16:creationId xmlns:a16="http://schemas.microsoft.com/office/drawing/2014/main" id="{D81C0D27-8F47-4234-8BAA-3094F3948A75}"/>
              </a:ext>
            </a:extLst>
          </p:cNvPr>
          <p:cNvSpPr txBox="1"/>
          <p:nvPr userDrawn="1">
            <p:custDataLst>
              <p:tags r:id="rId7"/>
            </p:custDataLst>
          </p:nvPr>
        </p:nvSpPr>
        <p:spPr>
          <a:xfrm>
            <a:off x="496888" y="1760538"/>
            <a:ext cx="5318125" cy="230187"/>
          </a:xfrm>
          <a:prstGeom prst="rect">
            <a:avLst/>
          </a:prstGeom>
          <a:noFill/>
        </p:spPr>
        <p:txBody>
          <a:bodyPr lIns="0" tIns="24923" rIns="0" bIns="227897"/>
          <a:lstStyle/>
          <a:p>
            <a:pPr>
              <a:buClr>
                <a:srgbClr val="007BC4"/>
              </a:buClr>
              <a:defRPr/>
            </a:pPr>
            <a:r>
              <a:rPr lang="en-GB" dirty="0">
                <a:solidFill>
                  <a:srgbClr val="007BC4"/>
                </a:solidFill>
                <a:latin typeface="Verdana" panose="020B0604030504040204" pitchFamily="34" charset="0"/>
                <a:ea typeface="Verdana" panose="020B0604030504040204" pitchFamily="34" charset="0"/>
                <a:cs typeface="Verdana" panose="020B0604030504040204" pitchFamily="34" charset="0"/>
              </a:rPr>
              <a:t>Title s</a:t>
            </a:r>
            <a:r>
              <a:rPr lang="en-GB" sz="1246" dirty="0">
                <a:solidFill>
                  <a:srgbClr val="007BC4"/>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10" name="Rectangle 9">
            <a:extLst>
              <a:ext uri="{FF2B5EF4-FFF2-40B4-BE49-F238E27FC236}">
                <a16:creationId xmlns:a16="http://schemas.microsoft.com/office/drawing/2014/main" id="{153B4FDD-C556-4128-A886-4286F165FB2B}"/>
              </a:ext>
            </a:extLst>
          </p:cNvPr>
          <p:cNvSpPr/>
          <p:nvPr userDrawn="1">
            <p:custDataLst>
              <p:tags r:id="rId8"/>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11" name="ZoneTexte 58">
            <a:extLst>
              <a:ext uri="{FF2B5EF4-FFF2-40B4-BE49-F238E27FC236}">
                <a16:creationId xmlns:a16="http://schemas.microsoft.com/office/drawing/2014/main" id="{D773B4A9-D0E1-45C6-AE07-1E83DEA9277D}"/>
              </a:ext>
            </a:extLst>
          </p:cNvPr>
          <p:cNvSpPr txBox="1"/>
          <p:nvPr userDrawn="1">
            <p:custDataLst>
              <p:tags r:id="rId9"/>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p>
            <a:pPr algn="r">
              <a:defRPr/>
            </a:pPr>
            <a:r>
              <a:rPr lang="en-GB" sz="1246" dirty="0">
                <a:solidFill>
                  <a:srgbClr val="007BC4"/>
                </a:solidFill>
                <a:latin typeface="Verdana" panose="020B0604030504040204" pitchFamily="34" charset="0"/>
                <a:ea typeface="Verdana" panose="020B0604030504040204" pitchFamily="34" charset="0"/>
                <a:cs typeface="Verdana" panose="020B0604030504040204" pitchFamily="34" charset="0"/>
              </a:rPr>
              <a:t>p.5</a:t>
            </a:r>
          </a:p>
        </p:txBody>
      </p:sp>
    </p:spTree>
    <p:extLst>
      <p:ext uri="{BB962C8B-B14F-4D97-AF65-F5344CB8AC3E}">
        <p14:creationId xmlns:p14="http://schemas.microsoft.com/office/powerpoint/2010/main" val="8529360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68BA876-1CCF-4C33-9E0B-695266C26B7C}"/>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ZoneTexte 79">
            <a:extLst>
              <a:ext uri="{FF2B5EF4-FFF2-40B4-BE49-F238E27FC236}">
                <a16:creationId xmlns:a16="http://schemas.microsoft.com/office/drawing/2014/main" id="{BB7C5DA1-2BC9-445C-A0F3-8106F3728A97}"/>
              </a:ext>
            </a:extLst>
          </p:cNvPr>
          <p:cNvSpPr txBox="1"/>
          <p:nvPr userDrawn="1">
            <p:custDataLst>
              <p:tags r:id="rId1"/>
            </p:custDataLst>
          </p:nvPr>
        </p:nvSpPr>
        <p:spPr>
          <a:xfrm>
            <a:off x="6307138" y="3135313"/>
            <a:ext cx="206375" cy="396875"/>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5</a:t>
            </a:r>
          </a:p>
        </p:txBody>
      </p:sp>
      <p:sp>
        <p:nvSpPr>
          <p:cNvPr id="4" name="TextBox 20">
            <a:extLst>
              <a:ext uri="{FF2B5EF4-FFF2-40B4-BE49-F238E27FC236}">
                <a16:creationId xmlns:a16="http://schemas.microsoft.com/office/drawing/2014/main" id="{ED2F0793-4627-434D-A28E-46C064F6DEB8}"/>
              </a:ext>
            </a:extLst>
          </p:cNvPr>
          <p:cNvSpPr txBox="1"/>
          <p:nvPr userDrawn="1">
            <p:custDataLst>
              <p:tags r:id="rId2"/>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5" name="ZoneTexte 61">
            <a:extLst>
              <a:ext uri="{FF2B5EF4-FFF2-40B4-BE49-F238E27FC236}">
                <a16:creationId xmlns:a16="http://schemas.microsoft.com/office/drawing/2014/main" id="{9EE3CDF1-34CC-4D37-88AA-759627466DA0}"/>
              </a:ext>
            </a:extLst>
          </p:cNvPr>
          <p:cNvSpPr txBox="1"/>
          <p:nvPr userDrawn="1">
            <p:custDataLst>
              <p:tags r:id="rId3"/>
            </p:custDataLst>
          </p:nvPr>
        </p:nvSpPr>
        <p:spPr>
          <a:xfrm>
            <a:off x="496888" y="1760538"/>
            <a:ext cx="5318125" cy="230187"/>
          </a:xfrm>
          <a:prstGeom prst="rect">
            <a:avLst/>
          </a:prstGeom>
          <a:noFill/>
        </p:spPr>
        <p:txBody>
          <a:bodyPr lIns="0" tIns="24923" rIns="0" bIns="227897"/>
          <a:lstStyle/>
          <a:p>
            <a:pPr>
              <a:buClr>
                <a:srgbClr val="007BC4"/>
              </a:buClr>
              <a:defRPr/>
            </a:pPr>
            <a:r>
              <a:rPr lang="en-GB" dirty="0">
                <a:solidFill>
                  <a:srgbClr val="26387F"/>
                </a:solidFill>
                <a:latin typeface="Verdana" panose="020B0604030504040204" pitchFamily="34" charset="0"/>
                <a:ea typeface="Verdana" panose="020B0604030504040204" pitchFamily="34" charset="0"/>
                <a:cs typeface="Verdana" panose="020B0604030504040204" pitchFamily="34" charset="0"/>
              </a:rPr>
              <a:t>Title s</a:t>
            </a: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ection</a:t>
            </a:r>
          </a:p>
        </p:txBody>
      </p:sp>
      <p:sp>
        <p:nvSpPr>
          <p:cNvPr id="6" name="Flèche droite rayée 62">
            <a:extLst>
              <a:ext uri="{FF2B5EF4-FFF2-40B4-BE49-F238E27FC236}">
                <a16:creationId xmlns:a16="http://schemas.microsoft.com/office/drawing/2014/main" id="{193FE49B-594C-4258-8CE3-FEE8AAABDA84}"/>
              </a:ext>
            </a:extLst>
          </p:cNvPr>
          <p:cNvSpPr/>
          <p:nvPr userDrawn="1">
            <p:custDataLst>
              <p:tags r:id="rId4"/>
            </p:custDataLst>
          </p:nvPr>
        </p:nvSpPr>
        <p:spPr>
          <a:xfrm>
            <a:off x="247650" y="1760538"/>
            <a:ext cx="123825" cy="230187"/>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p>
            <a:pPr algn="r">
              <a:lnSpc>
                <a:spcPct val="90000"/>
              </a:lnSpc>
              <a:spcBef>
                <a:spcPts val="346"/>
              </a:spcBef>
              <a:spcAft>
                <a:spcPts val="346"/>
              </a:spcAft>
              <a:buClr>
                <a:srgbClr val="007BC4"/>
              </a:buClr>
              <a:defRPr/>
            </a:pPr>
            <a:endParaRPr lang="en-GB" sz="100" dirty="0" err="1">
              <a:solidFill>
                <a:srgbClr val="26387F"/>
              </a:solidFill>
              <a:latin typeface="Arial" panose="020B0604020202020204" pitchFamily="34" charset="0"/>
              <a:cs typeface="Arial" panose="020B0604020202020204" pitchFamily="34" charset="0"/>
            </a:endParaRPr>
          </a:p>
        </p:txBody>
      </p:sp>
      <p:sp>
        <p:nvSpPr>
          <p:cNvPr id="7" name="ZoneTexte 63">
            <a:extLst>
              <a:ext uri="{FF2B5EF4-FFF2-40B4-BE49-F238E27FC236}">
                <a16:creationId xmlns:a16="http://schemas.microsoft.com/office/drawing/2014/main" id="{5161BF49-4031-4735-98E1-9B559C0D8933}"/>
              </a:ext>
            </a:extLst>
          </p:cNvPr>
          <p:cNvSpPr txBox="1"/>
          <p:nvPr userDrawn="1">
            <p:custDataLst>
              <p:tags r:id="rId5"/>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p>
            <a:pPr algn="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8" name="Rectangle 7">
            <a:extLst>
              <a:ext uri="{FF2B5EF4-FFF2-40B4-BE49-F238E27FC236}">
                <a16:creationId xmlns:a16="http://schemas.microsoft.com/office/drawing/2014/main" id="{B6025AE6-3E2E-46D5-B9E6-32156181017A}"/>
              </a:ext>
            </a:extLst>
          </p:cNvPr>
          <p:cNvSpPr/>
          <p:nvPr userDrawn="1">
            <p:custDataLst>
              <p:tags r:id="rId6"/>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9" name="ZoneTexte 29">
            <a:extLst>
              <a:ext uri="{FF2B5EF4-FFF2-40B4-BE49-F238E27FC236}">
                <a16:creationId xmlns:a16="http://schemas.microsoft.com/office/drawing/2014/main" id="{4A27B9B6-85E8-4C88-BCBA-9DA61AC31374}"/>
              </a:ext>
            </a:extLst>
          </p:cNvPr>
          <p:cNvSpPr txBox="1"/>
          <p:nvPr userDrawn="1">
            <p:custDataLst>
              <p:tags r:id="rId7"/>
            </p:custDataLst>
          </p:nvPr>
        </p:nvSpPr>
        <p:spPr>
          <a:xfrm>
            <a:off x="730250" y="2238375"/>
            <a:ext cx="5164138" cy="174625"/>
          </a:xfrm>
          <a:prstGeom prst="rect">
            <a:avLst/>
          </a:prstGeom>
          <a:noFill/>
        </p:spPr>
        <p:txBody>
          <a:bodyPr lIns="0" tIns="24923"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fr-FR" sz="969" dirty="0">
                <a:solidFill>
                  <a:srgbClr val="007BC4"/>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0" name="Flèche droite rayée 12">
            <a:extLst>
              <a:ext uri="{FF2B5EF4-FFF2-40B4-BE49-F238E27FC236}">
                <a16:creationId xmlns:a16="http://schemas.microsoft.com/office/drawing/2014/main" id="{BA266F0D-574C-493E-91FD-9D9378246E80}"/>
              </a:ext>
            </a:extLst>
          </p:cNvPr>
          <p:cNvSpPr/>
          <p:nvPr userDrawn="1">
            <p:custDataLst>
              <p:tags r:id="rId8"/>
            </p:custDataLst>
          </p:nvPr>
        </p:nvSpPr>
        <p:spPr>
          <a:xfrm>
            <a:off x="461963" y="2238375"/>
            <a:ext cx="120650" cy="174625"/>
          </a:xfrm>
          <a:prstGeom prst="stripedRightArrow">
            <a:avLst>
              <a:gd name="adj1" fmla="val 0"/>
              <a:gd name="adj2" fmla="val 53330"/>
            </a:avLst>
          </a:prstGeom>
          <a:solidFill>
            <a:srgbClr val="007BC4"/>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46"/>
              </a:spcBef>
              <a:spcAft>
                <a:spcPts val="346"/>
              </a:spcAft>
              <a:buClr>
                <a:srgbClr val="007BC4"/>
              </a:buClr>
              <a:defRPr/>
            </a:pPr>
            <a:r>
              <a:rPr lang="en-GB" sz="100">
                <a:solidFill>
                  <a:schemeClr val="bg1"/>
                </a:solidFill>
                <a:latin typeface="Arial" panose="020B0604020202020204" pitchFamily="34" charset="0"/>
                <a:cs typeface="Arial" panose="020B0604020202020204" pitchFamily="34" charset="0"/>
              </a:rPr>
              <a:t>4.2</a:t>
            </a:r>
            <a:endParaRPr lang="en-GB" sz="100" dirty="0" err="1">
              <a:solidFill>
                <a:schemeClr val="bg1"/>
              </a:solidFill>
              <a:latin typeface="Arial" panose="020B0604020202020204" pitchFamily="34" charset="0"/>
              <a:cs typeface="Arial" panose="020B0604020202020204" pitchFamily="34" charset="0"/>
            </a:endParaRPr>
          </a:p>
        </p:txBody>
      </p:sp>
      <p:sp>
        <p:nvSpPr>
          <p:cNvPr id="11" name="ZoneTexte 61">
            <a:extLst>
              <a:ext uri="{FF2B5EF4-FFF2-40B4-BE49-F238E27FC236}">
                <a16:creationId xmlns:a16="http://schemas.microsoft.com/office/drawing/2014/main" id="{31ACC2FE-9E75-4040-9976-A406B9C63D8E}"/>
              </a:ext>
            </a:extLst>
          </p:cNvPr>
          <p:cNvSpPr txBox="1"/>
          <p:nvPr userDrawn="1">
            <p:custDataLst>
              <p:tags r:id="rId9"/>
            </p:custDataLst>
          </p:nvPr>
        </p:nvSpPr>
        <p:spPr>
          <a:xfrm>
            <a:off x="5892800" y="2243138"/>
            <a:ext cx="492125" cy="169862"/>
          </a:xfrm>
          <a:prstGeom prst="rect">
            <a:avLst/>
          </a:prstGeom>
          <a:noFill/>
          <a:extLst>
            <a:ext uri="{909E8E84-426E-40DD-AFC4-6F175D3DCCD1}">
              <a14:hiddenFill xmlns:a14="http://schemas.microsoft.com/office/drawing/2010/main">
                <a:solidFill>
                  <a:srgbClr val="4F81BD"/>
                </a:solidFill>
              </a14:hiddenFill>
            </a:ext>
          </a:extLst>
        </p:spPr>
        <p:txBody>
          <a:bodyPr wrap="none" lIns="0"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969" dirty="0">
                <a:solidFill>
                  <a:srgbClr val="007BC4"/>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12362676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5358451-64AD-4046-BA74-58FD36D822C6}"/>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TextBox 20">
            <a:extLst>
              <a:ext uri="{FF2B5EF4-FFF2-40B4-BE49-F238E27FC236}">
                <a16:creationId xmlns:a16="http://schemas.microsoft.com/office/drawing/2014/main" id="{DB3D56F5-4612-42D6-8912-FA766986F499}"/>
              </a:ext>
            </a:extLst>
          </p:cNvPr>
          <p:cNvSpPr txBox="1"/>
          <p:nvPr userDrawn="1">
            <p:custDataLst>
              <p:tags r:id="rId1"/>
            </p:custDataLst>
          </p:nvPr>
        </p:nvSpPr>
        <p:spPr>
          <a:xfrm>
            <a:off x="6267450" y="2890838"/>
            <a:ext cx="206375" cy="395287"/>
          </a:xfrm>
          <a:prstGeom prst="rect">
            <a:avLst/>
          </a:prstGeom>
          <a:noFill/>
          <a:extLst>
            <a:ext uri="{909E8E84-426E-40DD-AFC4-6F175D3DCCD1}">
              <a14:hiddenFill xmlns:a14="http://schemas.microsoft.com/office/drawing/2010/main">
                <a:solidFill>
                  <a:srgbClr val="4F81BD"/>
                </a:solidFill>
              </a14:hiddenFill>
            </a:ext>
          </a:extLst>
        </p:spPr>
        <p:txBody>
          <a:bodyPr wrap="none" lIns="0" rIns="0" anchorCtr="1"/>
          <a:lstStyle/>
          <a:p>
            <a:pPr algn="ctr">
              <a:defRPr/>
            </a:pPr>
            <a:r>
              <a:rPr lang="fr-FR" sz="969" i="1" dirty="0">
                <a:solidFill>
                  <a:srgbClr val="404040"/>
                </a:solidFill>
                <a:latin typeface="Century Gothic" pitchFamily="34" charset="0"/>
              </a:rPr>
              <a:t>4</a:t>
            </a:r>
          </a:p>
        </p:txBody>
      </p:sp>
      <p:sp>
        <p:nvSpPr>
          <p:cNvPr id="4" name="TextBox 21">
            <a:extLst>
              <a:ext uri="{FF2B5EF4-FFF2-40B4-BE49-F238E27FC236}">
                <a16:creationId xmlns:a16="http://schemas.microsoft.com/office/drawing/2014/main" id="{BEA4150E-BD4D-4C5A-BF52-CD79D9EE753E}"/>
              </a:ext>
            </a:extLst>
          </p:cNvPr>
          <p:cNvSpPr txBox="1"/>
          <p:nvPr userDrawn="1">
            <p:custDataLst>
              <p:tags r:id="rId2"/>
            </p:custDataLst>
          </p:nvPr>
        </p:nvSpPr>
        <p:spPr>
          <a:xfrm>
            <a:off x="749300" y="2974975"/>
            <a:ext cx="5389563" cy="149225"/>
          </a:xfrm>
          <a:prstGeom prst="rect">
            <a:avLst/>
          </a:prstGeom>
          <a:noFill/>
        </p:spPr>
        <p:txBody>
          <a:bodyPr lIns="0" tIns="0" rIns="0" bIns="0">
            <a:spAutoFit/>
          </a:bodyPr>
          <a:lstStyle/>
          <a:p>
            <a:pPr>
              <a:defRPr/>
            </a:pPr>
            <a:r>
              <a:rPr lang="fr-FR" sz="969" i="1" dirty="0">
                <a:latin typeface="Garamond" pitchFamily="18" charset="0"/>
              </a:rPr>
              <a:t>Le contexte</a:t>
            </a:r>
          </a:p>
        </p:txBody>
      </p:sp>
      <p:sp>
        <p:nvSpPr>
          <p:cNvPr id="5" name="Rectangle 4">
            <a:extLst>
              <a:ext uri="{FF2B5EF4-FFF2-40B4-BE49-F238E27FC236}">
                <a16:creationId xmlns:a16="http://schemas.microsoft.com/office/drawing/2014/main" id="{202CFD83-4332-4D6C-9E6E-DE2A1716E9E3}"/>
              </a:ext>
            </a:extLst>
          </p:cNvPr>
          <p:cNvSpPr/>
          <p:nvPr userDrawn="1">
            <p:custDataLst>
              <p:tags r:id="rId3"/>
            </p:custDataLst>
          </p:nvPr>
        </p:nvSpPr>
        <p:spPr>
          <a:xfrm>
            <a:off x="247650" y="1760538"/>
            <a:ext cx="6134100" cy="659765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defRPr/>
            </a:pPr>
            <a:endParaRPr lang="fr-FR" sz="1385" b="1" dirty="0">
              <a:solidFill>
                <a:schemeClr val="bg1"/>
              </a:solidFill>
              <a:latin typeface="Arial" panose="020B0604020202020204" pitchFamily="34" charset="0"/>
              <a:cs typeface="Arial" panose="020B0604020202020204" pitchFamily="34" charset="0"/>
            </a:endParaRPr>
          </a:p>
        </p:txBody>
      </p:sp>
      <p:sp>
        <p:nvSpPr>
          <p:cNvPr id="6" name="ZoneTexte 40">
            <a:extLst>
              <a:ext uri="{FF2B5EF4-FFF2-40B4-BE49-F238E27FC236}">
                <a16:creationId xmlns:a16="http://schemas.microsoft.com/office/drawing/2014/main" id="{415093F6-07CA-42D5-9D46-AE7D1AA66B15}"/>
              </a:ext>
            </a:extLst>
          </p:cNvPr>
          <p:cNvSpPr txBox="1"/>
          <p:nvPr userDrawn="1">
            <p:custDataLst>
              <p:tags r:id="rId4"/>
            </p:custDataLst>
          </p:nvPr>
        </p:nvSpPr>
        <p:spPr>
          <a:xfrm>
            <a:off x="5616575" y="1760538"/>
            <a:ext cx="835025" cy="230187"/>
          </a:xfrm>
          <a:prstGeom prst="rect">
            <a:avLst/>
          </a:prstGeom>
          <a:noFill/>
          <a:extLst>
            <a:ext uri="{909E8E84-426E-40DD-AFC4-6F175D3DCCD1}">
              <a14:hiddenFill xmlns:a14="http://schemas.microsoft.com/office/drawing/2010/main">
                <a:solidFill>
                  <a:srgbClr val="4F81BD"/>
                </a:solidFill>
              </a14:hiddenFill>
            </a:ext>
          </a:extLst>
        </p:spPr>
        <p:txBody>
          <a:bodyPr wrap="none" lIns="0" rIns="63305" bIns="227897"/>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p.5</a:t>
            </a:r>
          </a:p>
        </p:txBody>
      </p:sp>
      <p:sp>
        <p:nvSpPr>
          <p:cNvPr id="7" name="Flèche droite rayée 57">
            <a:extLst>
              <a:ext uri="{FF2B5EF4-FFF2-40B4-BE49-F238E27FC236}">
                <a16:creationId xmlns:a16="http://schemas.microsoft.com/office/drawing/2014/main" id="{7972E0B1-81B3-440A-9450-D0943175E9AF}"/>
              </a:ext>
            </a:extLst>
          </p:cNvPr>
          <p:cNvSpPr/>
          <p:nvPr userDrawn="1">
            <p:custDataLst>
              <p:tags r:id="rId5"/>
            </p:custDataLst>
          </p:nvPr>
        </p:nvSpPr>
        <p:spPr>
          <a:xfrm>
            <a:off x="247650" y="1760538"/>
            <a:ext cx="123825" cy="230187"/>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r">
              <a:lnSpc>
                <a:spcPct val="90000"/>
              </a:lnSpc>
              <a:spcBef>
                <a:spcPts val="346"/>
              </a:spcBef>
              <a:spcAft>
                <a:spcPts val="346"/>
              </a:spcAft>
              <a:buClr>
                <a:srgbClr val="007BC4"/>
              </a:buClr>
              <a:defRPr/>
            </a:pPr>
            <a:endParaRPr lang="en-GB" sz="100" dirty="0" err="1">
              <a:solidFill>
                <a:srgbClr val="26387F"/>
              </a:solidFill>
              <a:latin typeface="Arial" panose="020B0604020202020204" pitchFamily="34" charset="0"/>
              <a:cs typeface="Arial" panose="020B0604020202020204" pitchFamily="34" charset="0"/>
            </a:endParaRPr>
          </a:p>
        </p:txBody>
      </p:sp>
      <p:sp>
        <p:nvSpPr>
          <p:cNvPr id="8" name="ZoneTexte 36">
            <a:extLst>
              <a:ext uri="{FF2B5EF4-FFF2-40B4-BE49-F238E27FC236}">
                <a16:creationId xmlns:a16="http://schemas.microsoft.com/office/drawing/2014/main" id="{B118BA57-27C9-4A99-A945-FBE671CA5E5D}"/>
              </a:ext>
            </a:extLst>
          </p:cNvPr>
          <p:cNvSpPr txBox="1"/>
          <p:nvPr userDrawn="1">
            <p:custDataLst>
              <p:tags r:id="rId6"/>
            </p:custDataLst>
          </p:nvPr>
        </p:nvSpPr>
        <p:spPr>
          <a:xfrm>
            <a:off x="496888" y="1760538"/>
            <a:ext cx="5318125" cy="230187"/>
          </a:xfrm>
          <a:prstGeom prst="rect">
            <a:avLst/>
          </a:prstGeom>
          <a:noFill/>
        </p:spPr>
        <p:txBody>
          <a:bodyPr lIns="0" tIns="24923" rIns="0" bIns="227897"/>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en-GB" sz="1246" dirty="0">
                <a:solidFill>
                  <a:srgbClr val="26387F"/>
                </a:solidFill>
                <a:latin typeface="Verdana" panose="020B0604030504040204" pitchFamily="34" charset="0"/>
                <a:ea typeface="Verdana" panose="020B0604030504040204" pitchFamily="34" charset="0"/>
                <a:cs typeface="Verdana" panose="020B0604030504040204" pitchFamily="34" charset="0"/>
              </a:rPr>
              <a:t>Title section</a:t>
            </a:r>
          </a:p>
        </p:txBody>
      </p:sp>
      <p:sp>
        <p:nvSpPr>
          <p:cNvPr id="9" name="Flèche droite rayée 11">
            <a:extLst>
              <a:ext uri="{FF2B5EF4-FFF2-40B4-BE49-F238E27FC236}">
                <a16:creationId xmlns:a16="http://schemas.microsoft.com/office/drawing/2014/main" id="{DD733122-7325-4391-90B1-5C786B7581F1}"/>
              </a:ext>
            </a:extLst>
          </p:cNvPr>
          <p:cNvSpPr/>
          <p:nvPr userDrawn="1">
            <p:custDataLst>
              <p:tags r:id="rId7"/>
            </p:custDataLst>
          </p:nvPr>
        </p:nvSpPr>
        <p:spPr>
          <a:xfrm>
            <a:off x="461963" y="2238375"/>
            <a:ext cx="120650" cy="174625"/>
          </a:xfrm>
          <a:prstGeom prst="stripedRightArrow">
            <a:avLst>
              <a:gd name="adj1" fmla="val 0"/>
              <a:gd name="adj2" fmla="val 53330"/>
            </a:avLst>
          </a:prstGeom>
          <a:solidFill>
            <a:srgbClr val="26387F"/>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63345" tIns="31672" rIns="63345" bIns="31672"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90000"/>
              </a:lnSpc>
              <a:spcBef>
                <a:spcPts val="346"/>
              </a:spcBef>
              <a:spcAft>
                <a:spcPts val="346"/>
              </a:spcAft>
              <a:buClr>
                <a:srgbClr val="007BC4"/>
              </a:buClr>
              <a:defRPr/>
            </a:pPr>
            <a:r>
              <a:rPr lang="en-GB" sz="100">
                <a:solidFill>
                  <a:srgbClr val="F2F2F2"/>
                </a:solidFill>
                <a:latin typeface="Arial" panose="020B0604020202020204" pitchFamily="34" charset="0"/>
                <a:cs typeface="Arial" panose="020B0604020202020204" pitchFamily="34" charset="0"/>
              </a:rPr>
              <a:t>4.2</a:t>
            </a:r>
            <a:endParaRPr lang="en-GB" sz="100" dirty="0" err="1">
              <a:solidFill>
                <a:srgbClr val="F2F2F2"/>
              </a:solidFill>
              <a:latin typeface="Arial" panose="020B0604020202020204" pitchFamily="34" charset="0"/>
              <a:cs typeface="Arial" panose="020B0604020202020204" pitchFamily="34" charset="0"/>
            </a:endParaRPr>
          </a:p>
        </p:txBody>
      </p:sp>
      <p:sp>
        <p:nvSpPr>
          <p:cNvPr id="10" name="ZoneTexte 29">
            <a:extLst>
              <a:ext uri="{FF2B5EF4-FFF2-40B4-BE49-F238E27FC236}">
                <a16:creationId xmlns:a16="http://schemas.microsoft.com/office/drawing/2014/main" id="{AFC8CA99-1A23-4562-A36A-9CFA77E1466F}"/>
              </a:ext>
            </a:extLst>
          </p:cNvPr>
          <p:cNvSpPr txBox="1"/>
          <p:nvPr userDrawn="1">
            <p:custDataLst>
              <p:tags r:id="rId8"/>
            </p:custDataLst>
          </p:nvPr>
        </p:nvSpPr>
        <p:spPr>
          <a:xfrm>
            <a:off x="730250" y="2238375"/>
            <a:ext cx="5164138" cy="174625"/>
          </a:xfrm>
          <a:prstGeom prst="rect">
            <a:avLst/>
          </a:prstGeom>
          <a:noFill/>
        </p:spPr>
        <p:txBody>
          <a:bodyPr lIns="0" tIns="24923"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buClr>
                <a:srgbClr val="007BC4"/>
              </a:buClr>
              <a:defRPr/>
            </a:pPr>
            <a:r>
              <a:rPr lang="fr-FR" sz="969" dirty="0">
                <a:solidFill>
                  <a:srgbClr val="26387F"/>
                </a:solidFill>
                <a:latin typeface="Verdana" panose="020B0604030504040204" pitchFamily="34" charset="0"/>
                <a:ea typeface="Verdana" panose="020B0604030504040204" pitchFamily="34" charset="0"/>
                <a:cs typeface="Verdana" panose="020B0604030504040204" pitchFamily="34" charset="0"/>
              </a:rPr>
              <a:t>Section</a:t>
            </a:r>
          </a:p>
        </p:txBody>
      </p:sp>
      <p:sp>
        <p:nvSpPr>
          <p:cNvPr id="11" name="ZoneTexte 61">
            <a:extLst>
              <a:ext uri="{FF2B5EF4-FFF2-40B4-BE49-F238E27FC236}">
                <a16:creationId xmlns:a16="http://schemas.microsoft.com/office/drawing/2014/main" id="{BAEE9994-BA8E-4EE6-BDE7-C2716553E1F6}"/>
              </a:ext>
            </a:extLst>
          </p:cNvPr>
          <p:cNvSpPr txBox="1"/>
          <p:nvPr userDrawn="1">
            <p:custDataLst>
              <p:tags r:id="rId9"/>
            </p:custDataLst>
          </p:nvPr>
        </p:nvSpPr>
        <p:spPr>
          <a:xfrm>
            <a:off x="5892800" y="2243138"/>
            <a:ext cx="492125" cy="169862"/>
          </a:xfrm>
          <a:prstGeom prst="rect">
            <a:avLst/>
          </a:prstGeom>
          <a:noFill/>
          <a:extLst>
            <a:ext uri="{909E8E84-426E-40DD-AFC4-6F175D3DCCD1}">
              <a14:hiddenFill xmlns:a14="http://schemas.microsoft.com/office/drawing/2010/main">
                <a:solidFill>
                  <a:srgbClr val="4F81BD"/>
                </a:solidFill>
              </a14:hiddenFill>
            </a:ext>
          </a:extLst>
        </p:spPr>
        <p:txBody>
          <a:bodyPr wrap="none" lIns="0" rIns="0" bIns="183583"/>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GB" sz="969" dirty="0">
                <a:solidFill>
                  <a:srgbClr val="26387F"/>
                </a:solidFill>
                <a:latin typeface="Verdana" panose="020B0604030504040204" pitchFamily="34" charset="0"/>
                <a:ea typeface="Verdana" panose="020B0604030504040204" pitchFamily="34" charset="0"/>
                <a:cs typeface="Verdana" panose="020B0604030504040204" pitchFamily="34" charset="0"/>
              </a:rPr>
              <a:t>p.2</a:t>
            </a:r>
          </a:p>
        </p:txBody>
      </p:sp>
    </p:spTree>
    <p:extLst>
      <p:ext uri="{BB962C8B-B14F-4D97-AF65-F5344CB8AC3E}">
        <p14:creationId xmlns:p14="http://schemas.microsoft.com/office/powerpoint/2010/main" val="30940885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870CC22-7C76-4F80-916C-5F50F4A691B6}"/>
              </a:ext>
            </a:extLst>
          </p:cNvPr>
          <p:cNvSpPr/>
          <p:nvPr userDrawn="1"/>
        </p:nvSpPr>
        <p:spPr>
          <a:xfrm>
            <a:off x="0" y="0"/>
            <a:ext cx="6858000" cy="9906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1246"/>
          </a:p>
        </p:txBody>
      </p:sp>
      <p:sp>
        <p:nvSpPr>
          <p:cNvPr id="3" name="TextBox 8">
            <a:extLst>
              <a:ext uri="{FF2B5EF4-FFF2-40B4-BE49-F238E27FC236}">
                <a16:creationId xmlns:a16="http://schemas.microsoft.com/office/drawing/2014/main" id="{270D5CD3-C468-4766-A2F2-52F5529DC926}"/>
              </a:ext>
            </a:extLst>
          </p:cNvPr>
          <p:cNvSpPr txBox="1">
            <a:spLocks noChangeArrowheads="1"/>
          </p:cNvSpPr>
          <p:nvPr userDrawn="1">
            <p:custDataLst>
              <p:tags r:id="rId1"/>
            </p:custDataLst>
          </p:nvPr>
        </p:nvSpPr>
        <p:spPr bwMode="auto">
          <a:xfrm>
            <a:off x="6350" y="66675"/>
            <a:ext cx="3222625" cy="409575"/>
          </a:xfrm>
          <a:prstGeom prst="rect">
            <a:avLst/>
          </a:prstGeom>
          <a:noFill/>
          <a:ln w="9525">
            <a:noFill/>
            <a:miter lim="800000"/>
            <a:headEnd/>
            <a:tailEnd/>
          </a:ln>
        </p:spPr>
        <p:txBody>
          <a:bodyPr anchor="b"/>
          <a:lstStyle/>
          <a:p>
            <a:pPr>
              <a:spcBef>
                <a:spcPct val="20000"/>
              </a:spcBef>
              <a:defRPr/>
            </a:pPr>
            <a:r>
              <a:rPr lang="fr-FR" sz="831" b="1">
                <a:solidFill>
                  <a:schemeClr val="bg1"/>
                </a:solidFill>
                <a:latin typeface="Century Gothic" pitchFamily="34" charset="0"/>
                <a:cs typeface="+mn-cs"/>
              </a:rPr>
              <a:t>Section Name</a:t>
            </a:r>
            <a:endParaRPr lang="fr-FR" sz="831" b="1" dirty="0">
              <a:solidFill>
                <a:schemeClr val="bg1"/>
              </a:solidFill>
              <a:latin typeface="Century Gothic" pitchFamily="34" charset="0"/>
              <a:cs typeface="+mn-cs"/>
            </a:endParaRPr>
          </a:p>
        </p:txBody>
      </p:sp>
      <p:sp>
        <p:nvSpPr>
          <p:cNvPr id="4" name="TextBox 8">
            <a:extLst>
              <a:ext uri="{FF2B5EF4-FFF2-40B4-BE49-F238E27FC236}">
                <a16:creationId xmlns:a16="http://schemas.microsoft.com/office/drawing/2014/main" id="{E105BEF9-5996-455C-8819-DC7A4F96BF61}"/>
              </a:ext>
            </a:extLst>
          </p:cNvPr>
          <p:cNvSpPr txBox="1">
            <a:spLocks noChangeArrowheads="1"/>
          </p:cNvSpPr>
          <p:nvPr userDrawn="1">
            <p:custDataLst>
              <p:tags r:id="rId2"/>
            </p:custDataLst>
          </p:nvPr>
        </p:nvSpPr>
        <p:spPr bwMode="auto">
          <a:xfrm>
            <a:off x="3295650" y="66675"/>
            <a:ext cx="3479800" cy="409575"/>
          </a:xfrm>
          <a:prstGeom prst="rect">
            <a:avLst/>
          </a:prstGeom>
          <a:noFill/>
          <a:ln w="9525">
            <a:noFill/>
            <a:miter lim="800000"/>
            <a:headEnd/>
            <a:tailEnd/>
          </a:ln>
        </p:spPr>
        <p:txBody>
          <a:bodyPr anchor="ctr">
            <a:normAutofit/>
          </a:bodyPr>
          <a:lstStyle/>
          <a:p>
            <a:pPr algn="r">
              <a:spcBef>
                <a:spcPct val="20000"/>
              </a:spcBef>
              <a:defRPr/>
            </a:pPr>
            <a:r>
              <a:rPr lang="fr-FR" sz="831" i="1">
                <a:solidFill>
                  <a:schemeClr val="bg1"/>
                </a:solidFill>
                <a:latin typeface="Century Gothic" pitchFamily="34" charset="0"/>
                <a:cs typeface="+mn-cs"/>
              </a:rPr>
              <a:t>Sub Section Name</a:t>
            </a:r>
            <a:endParaRPr lang="fr-FR" sz="831" i="1" dirty="0">
              <a:solidFill>
                <a:schemeClr val="bg1"/>
              </a:solidFill>
              <a:latin typeface="Century Gothic" pitchFamily="34" charset="0"/>
              <a:cs typeface="+mn-cs"/>
            </a:endParaRPr>
          </a:p>
        </p:txBody>
      </p:sp>
    </p:spTree>
    <p:extLst>
      <p:ext uri="{BB962C8B-B14F-4D97-AF65-F5344CB8AC3E}">
        <p14:creationId xmlns:p14="http://schemas.microsoft.com/office/powerpoint/2010/main" val="4203544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pic>
        <p:nvPicPr>
          <p:cNvPr id="5" name="Image 10">
            <a:extLst>
              <a:ext uri="{FF2B5EF4-FFF2-40B4-BE49-F238E27FC236}">
                <a16:creationId xmlns:a16="http://schemas.microsoft.com/office/drawing/2014/main" id="{3D9CF10F-B16E-4F4D-83D7-2A11BF9F5F9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ZoneTexte 11">
            <a:extLst>
              <a:ext uri="{FF2B5EF4-FFF2-40B4-BE49-F238E27FC236}">
                <a16:creationId xmlns:a16="http://schemas.microsoft.com/office/drawing/2014/main" id="{4130A0D4-F980-4CDC-A604-DB8C54FE4E86}"/>
              </a:ext>
            </a:extLst>
          </p:cNvPr>
          <p:cNvSpPr txBox="1">
            <a:spLocks noChangeArrowheads="1"/>
          </p:cNvSpPr>
          <p:nvPr userDrawn="1"/>
        </p:nvSpPr>
        <p:spPr bwMode="auto">
          <a:xfrm>
            <a:off x="298450" y="2095500"/>
            <a:ext cx="3206750"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fr-FR" altLang="fr-FR" b="1">
                <a:solidFill>
                  <a:schemeClr val="accent2"/>
                </a:solidFill>
                <a:latin typeface="Verdana" pitchFamily="34" charset="0"/>
              </a:rPr>
              <a:t>AXA</a:t>
            </a:r>
            <a:r>
              <a:rPr lang="fr-FR" altLang="fr-FR" b="1">
                <a:solidFill>
                  <a:srgbClr val="26387F"/>
                </a:solidFill>
                <a:latin typeface="Verdana" pitchFamily="34" charset="0"/>
              </a:rPr>
              <a:t> Investment Managers</a:t>
            </a:r>
            <a:endParaRPr lang="en-GB" altLang="fr-FR" b="1">
              <a:solidFill>
                <a:srgbClr val="26387F"/>
              </a:solidFill>
              <a:latin typeface="Verdana" pitchFamily="34" charset="0"/>
            </a:endParaRPr>
          </a:p>
        </p:txBody>
      </p:sp>
      <p:grpSp>
        <p:nvGrpSpPr>
          <p:cNvPr id="7" name="Groupe 13">
            <a:extLst>
              <a:ext uri="{FF2B5EF4-FFF2-40B4-BE49-F238E27FC236}">
                <a16:creationId xmlns:a16="http://schemas.microsoft.com/office/drawing/2014/main" id="{19130FB8-6CA3-466F-A135-A295EB365C88}"/>
              </a:ext>
            </a:extLst>
          </p:cNvPr>
          <p:cNvGrpSpPr>
            <a:grpSpLocks/>
          </p:cNvGrpSpPr>
          <p:nvPr userDrawn="1"/>
        </p:nvGrpSpPr>
        <p:grpSpPr bwMode="auto">
          <a:xfrm>
            <a:off x="298450" y="8220075"/>
            <a:ext cx="6556375" cy="53975"/>
            <a:chOff x="432277" y="5691596"/>
            <a:chExt cx="9468953" cy="36000"/>
          </a:xfrm>
        </p:grpSpPr>
        <p:sp>
          <p:nvSpPr>
            <p:cNvPr id="8" name="Rectangle 7">
              <a:extLst>
                <a:ext uri="{FF2B5EF4-FFF2-40B4-BE49-F238E27FC236}">
                  <a16:creationId xmlns:a16="http://schemas.microsoft.com/office/drawing/2014/main" id="{B9AF7553-56C6-4C2D-AB99-A605447F6E25}"/>
                </a:ext>
              </a:extLst>
            </p:cNvPr>
            <p:cNvSpPr/>
            <p:nvPr userDrawn="1"/>
          </p:nvSpPr>
          <p:spPr>
            <a:xfrm flipV="1">
              <a:off x="432277" y="5691596"/>
              <a:ext cx="2366092" cy="36000"/>
            </a:xfrm>
            <a:prstGeom prst="rect">
              <a:avLst/>
            </a:prstGeom>
            <a:gradFill flip="none" rotWithShape="1">
              <a:gsLst>
                <a:gs pos="0">
                  <a:srgbClr val="26387F"/>
                </a:gs>
                <a:gs pos="100000">
                  <a:srgbClr val="007BC4"/>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9" name="Rectangle 8">
              <a:extLst>
                <a:ext uri="{FF2B5EF4-FFF2-40B4-BE49-F238E27FC236}">
                  <a16:creationId xmlns:a16="http://schemas.microsoft.com/office/drawing/2014/main" id="{29592BF3-2017-4DDE-9B64-7A8918412539}"/>
                </a:ext>
              </a:extLst>
            </p:cNvPr>
            <p:cNvSpPr/>
            <p:nvPr userDrawn="1"/>
          </p:nvSpPr>
          <p:spPr>
            <a:xfrm flipV="1">
              <a:off x="2798369" y="5691596"/>
              <a:ext cx="2368385" cy="36000"/>
            </a:xfrm>
            <a:prstGeom prst="rect">
              <a:avLst/>
            </a:prstGeom>
            <a:gradFill flip="none" rotWithShape="1">
              <a:gsLst>
                <a:gs pos="0">
                  <a:srgbClr val="729014"/>
                </a:gs>
                <a:gs pos="100000">
                  <a:srgbClr val="C1D1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0" name="Rectangle 9">
              <a:extLst>
                <a:ext uri="{FF2B5EF4-FFF2-40B4-BE49-F238E27FC236}">
                  <a16:creationId xmlns:a16="http://schemas.microsoft.com/office/drawing/2014/main" id="{0BA8BED9-D38D-443E-BE4C-0AF636D2069F}"/>
                </a:ext>
              </a:extLst>
            </p:cNvPr>
            <p:cNvSpPr/>
            <p:nvPr userDrawn="1"/>
          </p:nvSpPr>
          <p:spPr>
            <a:xfrm flipV="1">
              <a:off x="5166754" y="5691596"/>
              <a:ext cx="2366092" cy="36000"/>
            </a:xfrm>
            <a:prstGeom prst="rect">
              <a:avLst/>
            </a:prstGeom>
            <a:gradFill flip="none" rotWithShape="1">
              <a:gsLst>
                <a:gs pos="0">
                  <a:srgbClr val="DE6106"/>
                </a:gs>
                <a:gs pos="100000">
                  <a:srgbClr val="FBBA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2" name="Rectangle 11">
              <a:extLst>
                <a:ext uri="{FF2B5EF4-FFF2-40B4-BE49-F238E27FC236}">
                  <a16:creationId xmlns:a16="http://schemas.microsoft.com/office/drawing/2014/main" id="{69EAACC6-AA3A-4816-A8CD-A3E7A19F46DB}"/>
                </a:ext>
              </a:extLst>
            </p:cNvPr>
            <p:cNvSpPr/>
            <p:nvPr userDrawn="1"/>
          </p:nvSpPr>
          <p:spPr>
            <a:xfrm flipV="1">
              <a:off x="7532846" y="5691596"/>
              <a:ext cx="2368384" cy="36000"/>
            </a:xfrm>
            <a:prstGeom prst="rect">
              <a:avLst/>
            </a:prstGeom>
            <a:gradFill flip="none" rotWithShape="1">
              <a:gsLst>
                <a:gs pos="0">
                  <a:srgbClr val="862567"/>
                </a:gs>
                <a:gs pos="100000">
                  <a:srgbClr val="E6007E"/>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grpSp>
      <p:sp>
        <p:nvSpPr>
          <p:cNvPr id="13" name="SafeDisclaimerPrincipalBlue">
            <a:extLst>
              <a:ext uri="{FF2B5EF4-FFF2-40B4-BE49-F238E27FC236}">
                <a16:creationId xmlns:a16="http://schemas.microsoft.com/office/drawing/2014/main" id="{D0070A3D-4EDE-433C-9870-8AC40C2A79B0}"/>
              </a:ext>
            </a:extLst>
          </p:cNvPr>
          <p:cNvSpPr txBox="1">
            <a:spLocks/>
          </p:cNvSpPr>
          <p:nvPr userDrawn="1"/>
        </p:nvSpPr>
        <p:spPr>
          <a:xfrm>
            <a:off x="4991100" y="7646988"/>
            <a:ext cx="1497013" cy="151447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565757"/>
                </a:solidFill>
                <a:latin typeface="Verdana" pitchFamily="34" charset="0"/>
              </a:rPr>
              <a:t>THIS DOCUMENT IS CLASSIFIED
</a:t>
            </a:r>
            <a:r>
              <a:rPr lang="en-GB" altLang="fr-FR" sz="1500" b="1">
                <a:solidFill>
                  <a:srgbClr val="007BC4"/>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2545298"/>
            <a:ext cx="4149860" cy="1513418"/>
          </a:xfrm>
        </p:spPr>
        <p:txBody>
          <a:bodyPr>
            <a:noAutofit/>
          </a:bodyPr>
          <a:lstStyle>
            <a:lvl1pPr algn="l">
              <a:lnSpc>
                <a:spcPct val="100000"/>
              </a:lnSpc>
              <a:defRPr sz="3000" b="1">
                <a:solidFill>
                  <a:schemeClr val="accent2"/>
                </a:solidFill>
              </a:defRPr>
            </a:lvl1pPr>
          </a:lstStyle>
          <a:p>
            <a:r>
              <a:rPr lang="fr-FR"/>
              <a:t>Modifiez le style du titre</a:t>
            </a:r>
            <a:endParaRPr lang="en-US" dirty="0"/>
          </a:p>
        </p:txBody>
      </p:sp>
      <p:sp>
        <p:nvSpPr>
          <p:cNvPr id="3" name="Subtitle 2"/>
          <p:cNvSpPr>
            <a:spLocks noGrp="1"/>
          </p:cNvSpPr>
          <p:nvPr>
            <p:ph type="subTitle" idx="1"/>
          </p:nvPr>
        </p:nvSpPr>
        <p:spPr>
          <a:xfrm>
            <a:off x="299269" y="4456400"/>
            <a:ext cx="4149860" cy="416000"/>
          </a:xfrm>
        </p:spPr>
        <p:txBody>
          <a:bodyPr>
            <a:normAutofit/>
          </a:bodyPr>
          <a:lstStyle>
            <a:lvl1pPr marL="0" indent="0" algn="l">
              <a:buNone/>
              <a:defRPr sz="1600" b="1">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5236400"/>
            <a:ext cx="2131302" cy="312000"/>
          </a:xfrm>
        </p:spPr>
        <p:txBody>
          <a:bodyPr>
            <a:normAutofit/>
          </a:bodyPr>
          <a:lstStyle>
            <a:lvl1pPr marL="0" indent="0">
              <a:buNone/>
              <a:defRPr sz="1200" b="1">
                <a:solidFill>
                  <a:schemeClr val="accent2"/>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Tree>
    <p:extLst>
      <p:ext uri="{BB962C8B-B14F-4D97-AF65-F5344CB8AC3E}">
        <p14:creationId xmlns:p14="http://schemas.microsoft.com/office/powerpoint/2010/main" val="583058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Title Slide (2)">
    <p:spTree>
      <p:nvGrpSpPr>
        <p:cNvPr id="1" name=""/>
        <p:cNvGrpSpPr/>
        <p:nvPr/>
      </p:nvGrpSpPr>
      <p:grpSpPr>
        <a:xfrm>
          <a:off x="0" y="0"/>
          <a:ext cx="0" cy="0"/>
          <a:chOff x="0" y="0"/>
          <a:chExt cx="0" cy="0"/>
        </a:xfrm>
      </p:grpSpPr>
      <p:pic>
        <p:nvPicPr>
          <p:cNvPr id="6" name="Image 10">
            <a:extLst>
              <a:ext uri="{FF2B5EF4-FFF2-40B4-BE49-F238E27FC236}">
                <a16:creationId xmlns:a16="http://schemas.microsoft.com/office/drawing/2014/main" id="{F4E7F9AC-D7A3-464F-8C4C-A192A393659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8631238"/>
            <a:ext cx="1725613" cy="76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 name="Groupe 11">
            <a:extLst>
              <a:ext uri="{FF2B5EF4-FFF2-40B4-BE49-F238E27FC236}">
                <a16:creationId xmlns:a16="http://schemas.microsoft.com/office/drawing/2014/main" id="{5C32EF64-6070-4848-8D77-F401FF9B02D7}"/>
              </a:ext>
            </a:extLst>
          </p:cNvPr>
          <p:cNvGrpSpPr>
            <a:grpSpLocks/>
          </p:cNvGrpSpPr>
          <p:nvPr userDrawn="1"/>
        </p:nvGrpSpPr>
        <p:grpSpPr bwMode="auto">
          <a:xfrm>
            <a:off x="298450" y="8220075"/>
            <a:ext cx="6556375" cy="53975"/>
            <a:chOff x="432277" y="5691596"/>
            <a:chExt cx="9468953" cy="36000"/>
          </a:xfrm>
        </p:grpSpPr>
        <p:sp>
          <p:nvSpPr>
            <p:cNvPr id="8" name="Rectangle 7">
              <a:extLst>
                <a:ext uri="{FF2B5EF4-FFF2-40B4-BE49-F238E27FC236}">
                  <a16:creationId xmlns:a16="http://schemas.microsoft.com/office/drawing/2014/main" id="{51364373-49F3-46EA-B938-89ECC1CA147C}"/>
                </a:ext>
              </a:extLst>
            </p:cNvPr>
            <p:cNvSpPr/>
            <p:nvPr userDrawn="1"/>
          </p:nvSpPr>
          <p:spPr>
            <a:xfrm flipV="1">
              <a:off x="432277" y="5691596"/>
              <a:ext cx="2366092" cy="36000"/>
            </a:xfrm>
            <a:prstGeom prst="rect">
              <a:avLst/>
            </a:prstGeom>
            <a:gradFill flip="none" rotWithShape="1">
              <a:gsLst>
                <a:gs pos="0">
                  <a:srgbClr val="26387F"/>
                </a:gs>
                <a:gs pos="100000">
                  <a:srgbClr val="007BC4"/>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0" name="Rectangle 9">
              <a:extLst>
                <a:ext uri="{FF2B5EF4-FFF2-40B4-BE49-F238E27FC236}">
                  <a16:creationId xmlns:a16="http://schemas.microsoft.com/office/drawing/2014/main" id="{3931D1BF-B0A0-465F-BFD8-C3ED7424F8AF}"/>
                </a:ext>
              </a:extLst>
            </p:cNvPr>
            <p:cNvSpPr/>
            <p:nvPr userDrawn="1"/>
          </p:nvSpPr>
          <p:spPr>
            <a:xfrm flipV="1">
              <a:off x="2798369" y="5691596"/>
              <a:ext cx="2368385" cy="36000"/>
            </a:xfrm>
            <a:prstGeom prst="rect">
              <a:avLst/>
            </a:prstGeom>
            <a:gradFill flip="none" rotWithShape="1">
              <a:gsLst>
                <a:gs pos="0">
                  <a:srgbClr val="729014"/>
                </a:gs>
                <a:gs pos="100000">
                  <a:srgbClr val="C1D1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2" name="Rectangle 11">
              <a:extLst>
                <a:ext uri="{FF2B5EF4-FFF2-40B4-BE49-F238E27FC236}">
                  <a16:creationId xmlns:a16="http://schemas.microsoft.com/office/drawing/2014/main" id="{0F9099F3-86B8-43E2-B5E2-21D6DC3DC03F}"/>
                </a:ext>
              </a:extLst>
            </p:cNvPr>
            <p:cNvSpPr/>
            <p:nvPr userDrawn="1"/>
          </p:nvSpPr>
          <p:spPr>
            <a:xfrm flipV="1">
              <a:off x="5166754" y="5691596"/>
              <a:ext cx="2366092" cy="36000"/>
            </a:xfrm>
            <a:prstGeom prst="rect">
              <a:avLst/>
            </a:prstGeom>
            <a:gradFill flip="none" rotWithShape="1">
              <a:gsLst>
                <a:gs pos="0">
                  <a:srgbClr val="DE6106"/>
                </a:gs>
                <a:gs pos="100000">
                  <a:srgbClr val="FBBA00"/>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sp>
          <p:nvSpPr>
            <p:cNvPr id="13" name="Rectangle 12">
              <a:extLst>
                <a:ext uri="{FF2B5EF4-FFF2-40B4-BE49-F238E27FC236}">
                  <a16:creationId xmlns:a16="http://schemas.microsoft.com/office/drawing/2014/main" id="{5F4AE0B1-4D0A-4D8C-B3E1-152E2944B28E}"/>
                </a:ext>
              </a:extLst>
            </p:cNvPr>
            <p:cNvSpPr/>
            <p:nvPr userDrawn="1"/>
          </p:nvSpPr>
          <p:spPr>
            <a:xfrm flipV="1">
              <a:off x="7532846" y="5691596"/>
              <a:ext cx="2368384" cy="36000"/>
            </a:xfrm>
            <a:prstGeom prst="rect">
              <a:avLst/>
            </a:prstGeom>
            <a:gradFill flip="none" rotWithShape="1">
              <a:gsLst>
                <a:gs pos="0">
                  <a:srgbClr val="862567"/>
                </a:gs>
                <a:gs pos="100000">
                  <a:srgbClr val="E6007E"/>
                </a:gs>
              </a:gsLst>
              <a:lin ang="219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fr-FR" altLang="fr-FR">
                <a:solidFill>
                  <a:srgbClr val="FFFFFF"/>
                </a:solidFill>
              </a:endParaRPr>
            </a:p>
            <a:p>
              <a:pPr algn="ctr" eaLnBrk="1" hangingPunct="1">
                <a:defRPr/>
              </a:pPr>
              <a:endParaRPr lang="en-GB" altLang="fr-FR" sz="100">
                <a:solidFill>
                  <a:srgbClr val="FFFFFF"/>
                </a:solidFill>
              </a:endParaRPr>
            </a:p>
          </p:txBody>
        </p:sp>
      </p:grpSp>
      <p:sp>
        <p:nvSpPr>
          <p:cNvPr id="14" name="Rectangle 13">
            <a:extLst>
              <a:ext uri="{FF2B5EF4-FFF2-40B4-BE49-F238E27FC236}">
                <a16:creationId xmlns:a16="http://schemas.microsoft.com/office/drawing/2014/main" id="{623A952C-E979-4AF5-AF8B-C8B70035952A}"/>
              </a:ext>
            </a:extLst>
          </p:cNvPr>
          <p:cNvSpPr/>
          <p:nvPr userDrawn="1"/>
        </p:nvSpPr>
        <p:spPr>
          <a:xfrm>
            <a:off x="0" y="1336675"/>
            <a:ext cx="1938338" cy="1944688"/>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sp>
        <p:nvSpPr>
          <p:cNvPr id="15" name="Rectangle 14">
            <a:extLst>
              <a:ext uri="{FF2B5EF4-FFF2-40B4-BE49-F238E27FC236}">
                <a16:creationId xmlns:a16="http://schemas.microsoft.com/office/drawing/2014/main" id="{BF9AB7FC-9030-4E19-BF41-755427A77ABD}"/>
              </a:ext>
            </a:extLst>
          </p:cNvPr>
          <p:cNvSpPr/>
          <p:nvPr userDrawn="1"/>
        </p:nvSpPr>
        <p:spPr>
          <a:xfrm>
            <a:off x="0" y="4763"/>
            <a:ext cx="1938338" cy="149225"/>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GB" altLang="fr-FR">
              <a:solidFill>
                <a:srgbClr val="FFFFFF"/>
              </a:solidFill>
            </a:endParaRPr>
          </a:p>
        </p:txBody>
      </p:sp>
      <p:pic>
        <p:nvPicPr>
          <p:cNvPr id="16" name="Image 20">
            <a:extLst>
              <a:ext uri="{FF2B5EF4-FFF2-40B4-BE49-F238E27FC236}">
                <a16:creationId xmlns:a16="http://schemas.microsoft.com/office/drawing/2014/main" id="{6A80C413-EC6D-4CB3-A909-84D0ECC13612}"/>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938338" y="1336675"/>
            <a:ext cx="1403350" cy="1944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SafeDisclaimerPrincipalBlue">
            <a:extLst>
              <a:ext uri="{FF2B5EF4-FFF2-40B4-BE49-F238E27FC236}">
                <a16:creationId xmlns:a16="http://schemas.microsoft.com/office/drawing/2014/main" id="{FB37EE58-C1DC-4FD1-9FA9-8A301B891733}"/>
              </a:ext>
            </a:extLst>
          </p:cNvPr>
          <p:cNvSpPr txBox="1">
            <a:spLocks/>
          </p:cNvSpPr>
          <p:nvPr userDrawn="1"/>
        </p:nvSpPr>
        <p:spPr>
          <a:xfrm>
            <a:off x="4991100" y="7646988"/>
            <a:ext cx="1497013" cy="151447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a:solidFill>
                  <a:srgbClr val="565757"/>
                </a:solidFill>
                <a:latin typeface="Verdana" pitchFamily="34" charset="0"/>
              </a:rPr>
              <a:t>THIS DOCUMENT IS CLASSIFIED
</a:t>
            </a:r>
            <a:r>
              <a:rPr lang="en-GB" altLang="fr-FR" sz="1500" b="1">
                <a:solidFill>
                  <a:srgbClr val="007BC4"/>
                </a:solidFill>
                <a:latin typeface="Verdana" pitchFamily="34" charset="0"/>
              </a:rPr>
              <a:t>RESTRICTED
</a:t>
            </a:r>
            <a:r>
              <a:rPr lang="en-GB" altLang="fr-FR" sz="800">
                <a:solidFill>
                  <a:srgbClr val="565757"/>
                </a:solidFill>
                <a:latin typeface="Verdana" pitchFamily="34" charset="0"/>
              </a:rPr>
              <a:t> 
</a:t>
            </a:r>
            <a:r>
              <a:rPr lang="en-US" altLang="fr-FR" sz="800">
                <a:solidFill>
                  <a:srgbClr val="565757"/>
                </a:solidFill>
                <a:latin typeface="Verdana" pitchFamily="34" charset="0"/>
              </a:rPr>
              <a:t>Its distribution is limited solely to the AXA IM Staff members and service providers appearing in the circulation perimeter shown.
</a:t>
            </a:r>
            <a:endParaRPr lang="en-GB" altLang="fr-FR" sz="800">
              <a:solidFill>
                <a:srgbClr val="565757"/>
              </a:solidFill>
              <a:latin typeface="Verdana" pitchFamily="34" charset="0"/>
            </a:endParaRPr>
          </a:p>
        </p:txBody>
      </p:sp>
      <p:sp>
        <p:nvSpPr>
          <p:cNvPr id="2" name="Title 1"/>
          <p:cNvSpPr>
            <a:spLocks noGrp="1"/>
          </p:cNvSpPr>
          <p:nvPr>
            <p:ph type="ctrTitle"/>
          </p:nvPr>
        </p:nvSpPr>
        <p:spPr>
          <a:xfrm>
            <a:off x="299269" y="3898314"/>
            <a:ext cx="4149860" cy="1513418"/>
          </a:xfrm>
        </p:spPr>
        <p:txBody>
          <a:bodyPr>
            <a:noAutofit/>
          </a:bodyPr>
          <a:lstStyle>
            <a:lvl1pPr algn="l">
              <a:lnSpc>
                <a:spcPct val="100000"/>
              </a:lnSpc>
              <a:defRPr sz="3000" b="1">
                <a:solidFill>
                  <a:schemeClr val="accent2"/>
                </a:solidFill>
              </a:defRPr>
            </a:lvl1pPr>
          </a:lstStyle>
          <a:p>
            <a:r>
              <a:rPr lang="fr-FR"/>
              <a:t>Modifiez le style du titre</a:t>
            </a:r>
            <a:endParaRPr lang="en-US" dirty="0"/>
          </a:p>
        </p:txBody>
      </p:sp>
      <p:sp>
        <p:nvSpPr>
          <p:cNvPr id="3" name="Subtitle 2"/>
          <p:cNvSpPr>
            <a:spLocks noGrp="1"/>
          </p:cNvSpPr>
          <p:nvPr>
            <p:ph type="subTitle" idx="1"/>
          </p:nvPr>
        </p:nvSpPr>
        <p:spPr>
          <a:xfrm>
            <a:off x="299269" y="5809415"/>
            <a:ext cx="4149860" cy="416000"/>
          </a:xfrm>
        </p:spPr>
        <p:txBody>
          <a:bodyPr>
            <a:normAutofit/>
          </a:bodyPr>
          <a:lstStyle>
            <a:lvl1pPr marL="0" indent="0" algn="l">
              <a:buNone/>
              <a:defRPr sz="1600" b="1">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457474" indent="0" algn="ctr">
              <a:buNone/>
              <a:defRPr sz="2001"/>
            </a:lvl2pPr>
            <a:lvl3pPr marL="914949" indent="0" algn="ctr">
              <a:buNone/>
              <a:defRPr sz="1801"/>
            </a:lvl3pPr>
            <a:lvl4pPr marL="1372423" indent="0" algn="ctr">
              <a:buNone/>
              <a:defRPr sz="1601"/>
            </a:lvl4pPr>
            <a:lvl5pPr marL="1829896" indent="0" algn="ctr">
              <a:buNone/>
              <a:defRPr sz="1601"/>
            </a:lvl5pPr>
            <a:lvl6pPr marL="2287372" indent="0" algn="ctr">
              <a:buNone/>
              <a:defRPr sz="1601"/>
            </a:lvl6pPr>
            <a:lvl7pPr marL="2744845" indent="0" algn="ctr">
              <a:buNone/>
              <a:defRPr sz="1601"/>
            </a:lvl7pPr>
            <a:lvl8pPr marL="3202319" indent="0" algn="ctr">
              <a:buNone/>
              <a:defRPr sz="1601"/>
            </a:lvl8pPr>
            <a:lvl9pPr marL="3659794" indent="0" algn="ctr">
              <a:buNone/>
              <a:defRPr sz="1601"/>
            </a:lvl9pPr>
          </a:lstStyle>
          <a:p>
            <a:r>
              <a:rPr lang="fr-FR"/>
              <a:t>Modifiez le style des sous-titres du masque</a:t>
            </a:r>
            <a:endParaRPr lang="en-US" dirty="0"/>
          </a:p>
        </p:txBody>
      </p:sp>
      <p:sp>
        <p:nvSpPr>
          <p:cNvPr id="11" name="Espace réservé du texte 10"/>
          <p:cNvSpPr>
            <a:spLocks noGrp="1"/>
          </p:cNvSpPr>
          <p:nvPr>
            <p:ph type="body" sz="quarter" idx="13"/>
          </p:nvPr>
        </p:nvSpPr>
        <p:spPr>
          <a:xfrm>
            <a:off x="299271" y="6589415"/>
            <a:ext cx="2131302" cy="312000"/>
          </a:xfrm>
        </p:spPr>
        <p:txBody>
          <a:bodyPr>
            <a:normAutofit/>
          </a:bodyPr>
          <a:lstStyle>
            <a:lvl1pPr marL="0" indent="0">
              <a:buNone/>
              <a:defRPr sz="1200" b="1">
                <a:solidFill>
                  <a:srgbClr val="26387F"/>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9" name="Espace réservé du texte 8"/>
          <p:cNvSpPr>
            <a:spLocks noGrp="1"/>
          </p:cNvSpPr>
          <p:nvPr>
            <p:ph type="body" sz="quarter" idx="17"/>
          </p:nvPr>
        </p:nvSpPr>
        <p:spPr>
          <a:xfrm>
            <a:off x="294085" y="1936200"/>
            <a:ext cx="1465019" cy="797549"/>
          </a:xfrm>
        </p:spPr>
        <p:txBody>
          <a:bodyPr>
            <a:noAutofit/>
          </a:bodyPr>
          <a:lstStyle>
            <a:lvl1pPr marL="0" indent="0" algn="l">
              <a:lnSpc>
                <a:spcPct val="100000"/>
              </a:lnSpc>
              <a:spcBef>
                <a:spcPts val="0"/>
              </a:spcBef>
              <a:spcAft>
                <a:spcPts val="0"/>
              </a:spcAft>
              <a:buNone/>
              <a:defRPr sz="2000" baseline="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a:p>
            <a:pPr lvl="1"/>
            <a:r>
              <a:rPr lang="fr-FR"/>
              <a:t>Deuxième niveau</a:t>
            </a:r>
          </a:p>
        </p:txBody>
      </p:sp>
    </p:spTree>
    <p:extLst>
      <p:ext uri="{BB962C8B-B14F-4D97-AF65-F5344CB8AC3E}">
        <p14:creationId xmlns:p14="http://schemas.microsoft.com/office/powerpoint/2010/main" val="2846417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able of Contents / Divider">
    <p:spTree>
      <p:nvGrpSpPr>
        <p:cNvPr id="1" name=""/>
        <p:cNvGrpSpPr/>
        <p:nvPr/>
      </p:nvGrpSpPr>
      <p:grpSpPr>
        <a:xfrm>
          <a:off x="0" y="0"/>
          <a:ext cx="0" cy="0"/>
          <a:chOff x="0" y="0"/>
          <a:chExt cx="0" cy="0"/>
        </a:xfrm>
      </p:grpSpPr>
      <p:pic>
        <p:nvPicPr>
          <p:cNvPr id="3" name="Image 10">
            <a:extLst>
              <a:ext uri="{FF2B5EF4-FFF2-40B4-BE49-F238E27FC236}">
                <a16:creationId xmlns:a16="http://schemas.microsoft.com/office/drawing/2014/main" id="{13378152-D920-435A-B2DC-90FAFFA5C21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Connecteur droit 6">
            <a:extLst>
              <a:ext uri="{FF2B5EF4-FFF2-40B4-BE49-F238E27FC236}">
                <a16:creationId xmlns:a16="http://schemas.microsoft.com/office/drawing/2014/main" id="{7209F73D-AF27-4992-8CAB-76C47619541C}"/>
              </a:ext>
            </a:extLst>
          </p:cNvPr>
          <p:cNvCxnSpPr/>
          <p:nvPr userDrawn="1"/>
        </p:nvCxnSpPr>
        <p:spPr>
          <a:xfrm>
            <a:off x="298450" y="8791575"/>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sp>
        <p:nvSpPr>
          <p:cNvPr id="5" name="SafeDisclaimerSecondary">
            <a:extLst>
              <a:ext uri="{FF2B5EF4-FFF2-40B4-BE49-F238E27FC236}">
                <a16:creationId xmlns:a16="http://schemas.microsoft.com/office/drawing/2014/main" id="{FAD19273-B661-4211-AE8F-647BB01468B8}"/>
              </a:ext>
            </a:extLst>
          </p:cNvPr>
          <p:cNvSpPr txBox="1">
            <a:spLocks/>
          </p:cNvSpPr>
          <p:nvPr userDrawn="1"/>
        </p:nvSpPr>
        <p:spPr>
          <a:xfrm>
            <a:off x="1912938" y="9048750"/>
            <a:ext cx="2244725"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
        <p:nvSpPr>
          <p:cNvPr id="15" name="Espace réservé du texte 14"/>
          <p:cNvSpPr>
            <a:spLocks noGrp="1"/>
          </p:cNvSpPr>
          <p:nvPr>
            <p:ph type="body" sz="quarter" idx="13"/>
          </p:nvPr>
        </p:nvSpPr>
        <p:spPr>
          <a:xfrm>
            <a:off x="299269" y="1663999"/>
            <a:ext cx="6251887" cy="6760000"/>
          </a:xfrm>
        </p:spPr>
        <p:txBody>
          <a:bodyPr/>
          <a:lstStyle>
            <a:lvl1pPr marL="285920" indent="-285920" algn="l">
              <a:lnSpc>
                <a:spcPct val="100000"/>
              </a:lnSpc>
              <a:spcBef>
                <a:spcPts val="1001"/>
              </a:spcBef>
              <a:spcAft>
                <a:spcPts val="1001"/>
              </a:spcAft>
              <a:buClr>
                <a:srgbClr val="007BC4"/>
              </a:buClr>
              <a:buFont typeface="Wingdings 3" panose="05040102010807070707" pitchFamily="18" charset="2"/>
              <a:buChar char="}"/>
              <a:defRPr sz="1801" b="0">
                <a:solidFill>
                  <a:schemeClr val="accent1"/>
                </a:solidFill>
                <a:latin typeface="Verdana" panose="020B0604030504040204" pitchFamily="34" charset="0"/>
                <a:ea typeface="Verdana" panose="020B0604030504040204" pitchFamily="34" charset="0"/>
                <a:cs typeface="Verdana" panose="020B0604030504040204" pitchFamily="34" charset="0"/>
              </a:defRPr>
            </a:lvl1pPr>
            <a:lvl2pPr marL="285920" indent="-285920" algn="l">
              <a:lnSpc>
                <a:spcPct val="100000"/>
              </a:lnSpc>
              <a:spcBef>
                <a:spcPts val="1001"/>
              </a:spcBef>
              <a:spcAft>
                <a:spcPts val="1001"/>
              </a:spcAft>
              <a:buClr>
                <a:srgbClr val="26387F"/>
              </a:buClr>
              <a:buFont typeface="Wingdings 3" panose="05040102010807070707" pitchFamily="18" charset="2"/>
              <a:buChar char="}"/>
              <a:defRPr sz="1801" b="1">
                <a:solidFill>
                  <a:schemeClr val="accent2"/>
                </a:solidFill>
                <a:latin typeface="Verdana" panose="020B0604030504040204" pitchFamily="34" charset="0"/>
                <a:ea typeface="Verdana" panose="020B0604030504040204" pitchFamily="34" charset="0"/>
                <a:cs typeface="Verdana" panose="020B0604030504040204" pitchFamily="34" charset="0"/>
              </a:defRPr>
            </a:lvl2pPr>
          </a:lstStyle>
          <a:p>
            <a:pPr lvl="0"/>
            <a:r>
              <a:rPr lang="fr-FR"/>
              <a:t>Modifiez les styles du texte du masque</a:t>
            </a:r>
          </a:p>
          <a:p>
            <a:pPr lvl="1"/>
            <a:r>
              <a:rPr lang="fr-FR"/>
              <a:t>Deuxième niveau</a:t>
            </a:r>
          </a:p>
        </p:txBody>
      </p:sp>
      <p:sp>
        <p:nvSpPr>
          <p:cNvPr id="6" name="Espace réservé de la date 2">
            <a:extLst>
              <a:ext uri="{FF2B5EF4-FFF2-40B4-BE49-F238E27FC236}">
                <a16:creationId xmlns:a16="http://schemas.microsoft.com/office/drawing/2014/main" id="{04B52081-F8C9-4E18-B449-9A55E084FA43}"/>
              </a:ext>
            </a:extLst>
          </p:cNvPr>
          <p:cNvSpPr>
            <a:spLocks noGrp="1"/>
          </p:cNvSpPr>
          <p:nvPr>
            <p:ph type="dt" sz="half" idx="14"/>
          </p:nvPr>
        </p:nvSpPr>
        <p:spPr/>
        <p:txBody>
          <a:bodyPr/>
          <a:lstStyle>
            <a:lvl1pPr>
              <a:defRPr/>
            </a:lvl1pPr>
          </a:lstStyle>
          <a:p>
            <a:pPr>
              <a:defRPr/>
            </a:pPr>
            <a:endParaRPr lang="en-GB" altLang="fr-FR"/>
          </a:p>
        </p:txBody>
      </p:sp>
      <p:sp>
        <p:nvSpPr>
          <p:cNvPr id="7" name="Espace réservé du pied de page 3">
            <a:extLst>
              <a:ext uri="{FF2B5EF4-FFF2-40B4-BE49-F238E27FC236}">
                <a16:creationId xmlns:a16="http://schemas.microsoft.com/office/drawing/2014/main" id="{2EF65D00-1EEE-4B57-BD11-F10A39C60288}"/>
              </a:ext>
            </a:extLst>
          </p:cNvPr>
          <p:cNvSpPr>
            <a:spLocks noGrp="1"/>
          </p:cNvSpPr>
          <p:nvPr>
            <p:ph type="ftr" sz="quarter" idx="15"/>
          </p:nvPr>
        </p:nvSpPr>
        <p:spPr/>
        <p:txBody>
          <a:bodyPr/>
          <a:lstStyle>
            <a:lvl1pPr>
              <a:defRPr/>
            </a:lvl1pPr>
          </a:lstStyle>
          <a:p>
            <a:pPr>
              <a:defRPr/>
            </a:pPr>
            <a:endParaRPr lang="en-GB" altLang="fr-FR"/>
          </a:p>
        </p:txBody>
      </p:sp>
      <p:sp>
        <p:nvSpPr>
          <p:cNvPr id="8" name="Espace réservé du numéro de diapositive 4">
            <a:extLst>
              <a:ext uri="{FF2B5EF4-FFF2-40B4-BE49-F238E27FC236}">
                <a16:creationId xmlns:a16="http://schemas.microsoft.com/office/drawing/2014/main" id="{52DC4A7D-9EE5-4B7F-948F-4398FB912B29}"/>
              </a:ext>
            </a:extLst>
          </p:cNvPr>
          <p:cNvSpPr>
            <a:spLocks noGrp="1"/>
          </p:cNvSpPr>
          <p:nvPr>
            <p:ph type="sldNum" sz="quarter" idx="16"/>
          </p:nvPr>
        </p:nvSpPr>
        <p:spPr/>
        <p:txBody>
          <a:bodyPr/>
          <a:lstStyle>
            <a:lvl1pPr>
              <a:defRPr/>
            </a:lvl1pPr>
          </a:lstStyle>
          <a:p>
            <a:pPr>
              <a:defRPr/>
            </a:pPr>
            <a:fld id="{C973ED4F-18A2-43DE-A24B-DD38DC5A66EE}" type="slidenum">
              <a:rPr lang="en-GB" altLang="fr-FR"/>
              <a:pPr>
                <a:defRPr/>
              </a:pPr>
              <a:t>‹#›</a:t>
            </a:fld>
            <a:endParaRPr lang="en-GB" altLang="fr-FR"/>
          </a:p>
        </p:txBody>
      </p:sp>
    </p:spTree>
    <p:extLst>
      <p:ext uri="{BB962C8B-B14F-4D97-AF65-F5344CB8AC3E}">
        <p14:creationId xmlns:p14="http://schemas.microsoft.com/office/powerpoint/2010/main" val="2301705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Key message">
    <p:spTree>
      <p:nvGrpSpPr>
        <p:cNvPr id="1" name=""/>
        <p:cNvGrpSpPr/>
        <p:nvPr/>
      </p:nvGrpSpPr>
      <p:grpSpPr>
        <a:xfrm>
          <a:off x="0" y="0"/>
          <a:ext cx="0" cy="0"/>
          <a:chOff x="0" y="0"/>
          <a:chExt cx="0" cy="0"/>
        </a:xfrm>
      </p:grpSpPr>
      <p:pic>
        <p:nvPicPr>
          <p:cNvPr id="4" name="Image 10">
            <a:extLst>
              <a:ext uri="{FF2B5EF4-FFF2-40B4-BE49-F238E27FC236}">
                <a16:creationId xmlns:a16="http://schemas.microsoft.com/office/drawing/2014/main" id="{2A0C15C1-73A2-4375-9A71-4791283EF9C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afeDisclaimerSecondary">
            <a:extLst>
              <a:ext uri="{FF2B5EF4-FFF2-40B4-BE49-F238E27FC236}">
                <a16:creationId xmlns:a16="http://schemas.microsoft.com/office/drawing/2014/main" id="{451372DB-D147-477E-9AFE-7F636E4DBA07}"/>
              </a:ext>
            </a:extLst>
          </p:cNvPr>
          <p:cNvSpPr txBox="1">
            <a:spLocks/>
          </p:cNvSpPr>
          <p:nvPr userDrawn="1"/>
        </p:nvSpPr>
        <p:spPr>
          <a:xfrm>
            <a:off x="1912938" y="9048750"/>
            <a:ext cx="2266950"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
        <p:nvSpPr>
          <p:cNvPr id="10" name="Espace réservé pour une image  9"/>
          <p:cNvSpPr>
            <a:spLocks noGrp="1"/>
          </p:cNvSpPr>
          <p:nvPr>
            <p:ph type="pic" sz="quarter" idx="19"/>
          </p:nvPr>
        </p:nvSpPr>
        <p:spPr>
          <a:xfrm>
            <a:off x="0" y="0"/>
            <a:ext cx="6858000" cy="8793200"/>
          </a:xfrm>
        </p:spPr>
        <p:txBody>
          <a:bodyPr rtlCol="0" anchor="ctr">
            <a:normAutofit/>
          </a:bodyPr>
          <a:lstStyle>
            <a:lvl1pPr algn="ctr">
              <a:defRPr sz="2401"/>
            </a:lvl1pPr>
          </a:lstStyle>
          <a:p>
            <a:pPr lvl="0"/>
            <a:r>
              <a:rPr lang="fr-FR" noProof="0"/>
              <a:t>Cliquez sur l'icône pour ajouter une image</a:t>
            </a:r>
            <a:endParaRPr lang="en-GB" noProof="0" dirty="0"/>
          </a:p>
        </p:txBody>
      </p:sp>
      <p:sp>
        <p:nvSpPr>
          <p:cNvPr id="6" name="Espace réservé du texte 5"/>
          <p:cNvSpPr>
            <a:spLocks noGrp="1"/>
          </p:cNvSpPr>
          <p:nvPr>
            <p:ph type="body" sz="quarter" idx="18"/>
          </p:nvPr>
        </p:nvSpPr>
        <p:spPr>
          <a:xfrm>
            <a:off x="0" y="4835399"/>
            <a:ext cx="3940372" cy="2382484"/>
          </a:xfrm>
          <a:solidFill>
            <a:schemeClr val="accent2"/>
          </a:solidFill>
        </p:spPr>
        <p:txBody>
          <a:bodyPr lIns="252000" rIns="252000" anchor="ctr">
            <a:noAutofit/>
          </a:bodyPr>
          <a:lstStyle>
            <a:lvl1pPr marL="0" indent="0">
              <a:buNone/>
              <a:defRPr sz="2401" baseline="0">
                <a:solidFill>
                  <a:srgbClr val="FFFFFF"/>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7" name="Espace réservé de la date 11">
            <a:extLst>
              <a:ext uri="{FF2B5EF4-FFF2-40B4-BE49-F238E27FC236}">
                <a16:creationId xmlns:a16="http://schemas.microsoft.com/office/drawing/2014/main" id="{12FF96AB-5427-48E6-8E3A-B4E1D4259C83}"/>
              </a:ext>
            </a:extLst>
          </p:cNvPr>
          <p:cNvSpPr>
            <a:spLocks noGrp="1"/>
          </p:cNvSpPr>
          <p:nvPr>
            <p:ph type="dt" sz="half" idx="20"/>
          </p:nvPr>
        </p:nvSpPr>
        <p:spPr/>
        <p:txBody>
          <a:bodyPr/>
          <a:lstStyle>
            <a:lvl1pPr>
              <a:defRPr/>
            </a:lvl1pPr>
          </a:lstStyle>
          <a:p>
            <a:pPr>
              <a:defRPr/>
            </a:pPr>
            <a:endParaRPr lang="en-GB" altLang="fr-FR"/>
          </a:p>
        </p:txBody>
      </p:sp>
      <p:sp>
        <p:nvSpPr>
          <p:cNvPr id="8" name="Espace réservé du pied de page 12">
            <a:extLst>
              <a:ext uri="{FF2B5EF4-FFF2-40B4-BE49-F238E27FC236}">
                <a16:creationId xmlns:a16="http://schemas.microsoft.com/office/drawing/2014/main" id="{492E144B-17EA-4AA6-9F9F-4F0EA5DB915D}"/>
              </a:ext>
            </a:extLst>
          </p:cNvPr>
          <p:cNvSpPr>
            <a:spLocks noGrp="1"/>
          </p:cNvSpPr>
          <p:nvPr>
            <p:ph type="ftr" sz="quarter" idx="21"/>
          </p:nvPr>
        </p:nvSpPr>
        <p:spPr/>
        <p:txBody>
          <a:bodyPr/>
          <a:lstStyle>
            <a:lvl1pPr>
              <a:defRPr/>
            </a:lvl1pPr>
          </a:lstStyle>
          <a:p>
            <a:pPr>
              <a:defRPr/>
            </a:pPr>
            <a:endParaRPr lang="en-GB" altLang="fr-FR"/>
          </a:p>
        </p:txBody>
      </p:sp>
      <p:sp>
        <p:nvSpPr>
          <p:cNvPr id="9" name="Espace réservé du numéro de diapositive 13">
            <a:extLst>
              <a:ext uri="{FF2B5EF4-FFF2-40B4-BE49-F238E27FC236}">
                <a16:creationId xmlns:a16="http://schemas.microsoft.com/office/drawing/2014/main" id="{4A27D615-ED05-42BE-B217-1DC65329F734}"/>
              </a:ext>
            </a:extLst>
          </p:cNvPr>
          <p:cNvSpPr>
            <a:spLocks noGrp="1"/>
          </p:cNvSpPr>
          <p:nvPr>
            <p:ph type="sldNum" sz="quarter" idx="22"/>
          </p:nvPr>
        </p:nvSpPr>
        <p:spPr/>
        <p:txBody>
          <a:bodyPr/>
          <a:lstStyle>
            <a:lvl1pPr>
              <a:defRPr/>
            </a:lvl1pPr>
          </a:lstStyle>
          <a:p>
            <a:pPr>
              <a:defRPr/>
            </a:pPr>
            <a:fld id="{B547A18C-BD51-4E90-820A-C626C36B4CB4}" type="slidenum">
              <a:rPr lang="en-GB" altLang="fr-FR"/>
              <a:pPr>
                <a:defRPr/>
              </a:pPr>
              <a:t>‹#›</a:t>
            </a:fld>
            <a:endParaRPr lang="en-GB" altLang="fr-FR"/>
          </a:p>
        </p:txBody>
      </p:sp>
    </p:spTree>
    <p:extLst>
      <p:ext uri="{BB962C8B-B14F-4D97-AF65-F5344CB8AC3E}">
        <p14:creationId xmlns:p14="http://schemas.microsoft.com/office/powerpoint/2010/main" val="2796456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Espace réservé du contenu 3"/>
          <p:cNvSpPr>
            <a:spLocks noGrp="1"/>
          </p:cNvSpPr>
          <p:nvPr>
            <p:ph sz="quarter" idx="18"/>
          </p:nvPr>
        </p:nvSpPr>
        <p:spPr>
          <a:xfrm>
            <a:off x="298939" y="1801823"/>
            <a:ext cx="6263834"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a:xfrm>
            <a:off x="299077" y="572777"/>
            <a:ext cx="6230769" cy="358800"/>
          </a:xfrm>
        </p:spPr>
        <p:txBody>
          <a:bodyPr/>
          <a:lstStyle>
            <a:lvl1pPr>
              <a:defRPr>
                <a:solidFill>
                  <a:schemeClr val="accent2"/>
                </a:solidFill>
              </a:defRPr>
            </a:lvl1pPr>
          </a:lstStyle>
          <a:p>
            <a:r>
              <a:rPr lang="fr-FR"/>
              <a:t>Modifiez le style du titre</a:t>
            </a:r>
            <a:endParaRPr lang="en-US" dirty="0"/>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5" name="Date Placeholder 3">
            <a:extLst>
              <a:ext uri="{FF2B5EF4-FFF2-40B4-BE49-F238E27FC236}">
                <a16:creationId xmlns:a16="http://schemas.microsoft.com/office/drawing/2014/main" id="{54668423-614C-40F7-9450-1AA527EFE671}"/>
              </a:ext>
            </a:extLst>
          </p:cNvPr>
          <p:cNvSpPr>
            <a:spLocks noGrp="1"/>
          </p:cNvSpPr>
          <p:nvPr>
            <p:ph type="dt" sz="half" idx="26"/>
          </p:nvPr>
        </p:nvSpPr>
        <p:spPr/>
        <p:txBody>
          <a:bodyPr/>
          <a:lstStyle>
            <a:lvl1pPr>
              <a:defRPr/>
            </a:lvl1pPr>
          </a:lstStyle>
          <a:p>
            <a:pPr>
              <a:defRPr/>
            </a:pPr>
            <a:endParaRPr lang="en-GB" altLang="fr-FR"/>
          </a:p>
        </p:txBody>
      </p:sp>
      <p:sp>
        <p:nvSpPr>
          <p:cNvPr id="6" name="Footer Placeholder 4">
            <a:extLst>
              <a:ext uri="{FF2B5EF4-FFF2-40B4-BE49-F238E27FC236}">
                <a16:creationId xmlns:a16="http://schemas.microsoft.com/office/drawing/2014/main" id="{DCBA184A-82B9-4DC4-87EE-B908A8E4DEEE}"/>
              </a:ext>
            </a:extLst>
          </p:cNvPr>
          <p:cNvSpPr>
            <a:spLocks noGrp="1"/>
          </p:cNvSpPr>
          <p:nvPr>
            <p:ph type="ftr" sz="quarter" idx="27"/>
          </p:nvPr>
        </p:nvSpPr>
        <p:spPr/>
        <p:txBody>
          <a:bodyPr/>
          <a:lstStyle>
            <a:lvl1pPr>
              <a:defRPr/>
            </a:lvl1pPr>
          </a:lstStyle>
          <a:p>
            <a:pPr>
              <a:defRPr/>
            </a:pPr>
            <a:endParaRPr lang="en-GB" altLang="fr-FR"/>
          </a:p>
        </p:txBody>
      </p:sp>
      <p:sp>
        <p:nvSpPr>
          <p:cNvPr id="7" name="Slide Number Placeholder 5">
            <a:extLst>
              <a:ext uri="{FF2B5EF4-FFF2-40B4-BE49-F238E27FC236}">
                <a16:creationId xmlns:a16="http://schemas.microsoft.com/office/drawing/2014/main" id="{66344DF5-940C-4FF5-9F44-26B3C747FDC9}"/>
              </a:ext>
            </a:extLst>
          </p:cNvPr>
          <p:cNvSpPr>
            <a:spLocks noGrp="1"/>
          </p:cNvSpPr>
          <p:nvPr>
            <p:ph type="sldNum" sz="quarter" idx="28"/>
          </p:nvPr>
        </p:nvSpPr>
        <p:spPr/>
        <p:txBody>
          <a:bodyPr/>
          <a:lstStyle>
            <a:lvl1pPr>
              <a:defRPr/>
            </a:lvl1pPr>
          </a:lstStyle>
          <a:p>
            <a:pPr>
              <a:defRPr/>
            </a:pPr>
            <a:fld id="{41CB1A02-66B6-4F0F-9F52-893A86303AC7}" type="slidenum">
              <a:rPr lang="en-GB" altLang="fr-FR"/>
              <a:pPr>
                <a:defRPr/>
              </a:pPr>
              <a:t>‹#›</a:t>
            </a:fld>
            <a:endParaRPr lang="en-GB" altLang="fr-FR"/>
          </a:p>
        </p:txBody>
      </p:sp>
    </p:spTree>
    <p:extLst>
      <p:ext uri="{BB962C8B-B14F-4D97-AF65-F5344CB8AC3E}">
        <p14:creationId xmlns:p14="http://schemas.microsoft.com/office/powerpoint/2010/main" val="2124171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8"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9"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5" name="Date Placeholder 3">
            <a:extLst>
              <a:ext uri="{FF2B5EF4-FFF2-40B4-BE49-F238E27FC236}">
                <a16:creationId xmlns:a16="http://schemas.microsoft.com/office/drawing/2014/main" id="{EC44E6E1-BFCF-4328-AA35-F9F262389C3D}"/>
              </a:ext>
            </a:extLst>
          </p:cNvPr>
          <p:cNvSpPr>
            <a:spLocks noGrp="1"/>
          </p:cNvSpPr>
          <p:nvPr>
            <p:ph type="dt" sz="half" idx="26"/>
          </p:nvPr>
        </p:nvSpPr>
        <p:spPr/>
        <p:txBody>
          <a:bodyPr/>
          <a:lstStyle>
            <a:lvl1pPr>
              <a:defRPr/>
            </a:lvl1pPr>
          </a:lstStyle>
          <a:p>
            <a:pPr>
              <a:defRPr/>
            </a:pPr>
            <a:endParaRPr lang="en-GB" altLang="fr-FR"/>
          </a:p>
        </p:txBody>
      </p:sp>
      <p:sp>
        <p:nvSpPr>
          <p:cNvPr id="6" name="Footer Placeholder 4">
            <a:extLst>
              <a:ext uri="{FF2B5EF4-FFF2-40B4-BE49-F238E27FC236}">
                <a16:creationId xmlns:a16="http://schemas.microsoft.com/office/drawing/2014/main" id="{9767A31D-65D3-4A85-8F67-EBE6856D4973}"/>
              </a:ext>
            </a:extLst>
          </p:cNvPr>
          <p:cNvSpPr>
            <a:spLocks noGrp="1"/>
          </p:cNvSpPr>
          <p:nvPr>
            <p:ph type="ftr" sz="quarter" idx="27"/>
          </p:nvPr>
        </p:nvSpPr>
        <p:spPr/>
        <p:txBody>
          <a:bodyPr/>
          <a:lstStyle>
            <a:lvl1pPr>
              <a:defRPr/>
            </a:lvl1pPr>
          </a:lstStyle>
          <a:p>
            <a:pPr>
              <a:defRPr/>
            </a:pPr>
            <a:endParaRPr lang="en-GB" altLang="fr-FR"/>
          </a:p>
        </p:txBody>
      </p:sp>
      <p:sp>
        <p:nvSpPr>
          <p:cNvPr id="7" name="Slide Number Placeholder 5">
            <a:extLst>
              <a:ext uri="{FF2B5EF4-FFF2-40B4-BE49-F238E27FC236}">
                <a16:creationId xmlns:a16="http://schemas.microsoft.com/office/drawing/2014/main" id="{EBABD5F6-FD7A-4894-B49A-F9A5E22797EA}"/>
              </a:ext>
            </a:extLst>
          </p:cNvPr>
          <p:cNvSpPr>
            <a:spLocks noGrp="1"/>
          </p:cNvSpPr>
          <p:nvPr>
            <p:ph type="sldNum" sz="quarter" idx="28"/>
          </p:nvPr>
        </p:nvSpPr>
        <p:spPr/>
        <p:txBody>
          <a:bodyPr/>
          <a:lstStyle>
            <a:lvl1pPr>
              <a:defRPr/>
            </a:lvl1pPr>
          </a:lstStyle>
          <a:p>
            <a:pPr>
              <a:defRPr/>
            </a:pPr>
            <a:fld id="{DACC2B37-9B23-40C1-B6A8-4135934E9FAE}" type="slidenum">
              <a:rPr lang="en-GB" altLang="fr-FR"/>
              <a:pPr>
                <a:defRPr/>
              </a:pPr>
              <a:t>‹#›</a:t>
            </a:fld>
            <a:endParaRPr lang="en-GB" altLang="fr-FR"/>
          </a:p>
        </p:txBody>
      </p:sp>
    </p:spTree>
    <p:extLst>
      <p:ext uri="{BB962C8B-B14F-4D97-AF65-F5344CB8AC3E}">
        <p14:creationId xmlns:p14="http://schemas.microsoft.com/office/powerpoint/2010/main" val="1910146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15" name="Espace réservé du contenu 3"/>
          <p:cNvSpPr>
            <a:spLocks noGrp="1"/>
          </p:cNvSpPr>
          <p:nvPr>
            <p:ph sz="quarter" idx="20"/>
          </p:nvPr>
        </p:nvSpPr>
        <p:spPr>
          <a:xfrm>
            <a:off x="3495298" y="1801823"/>
            <a:ext cx="3065538"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4" name="Espace réservé du contenu 3"/>
          <p:cNvSpPr>
            <a:spLocks noGrp="1"/>
          </p:cNvSpPr>
          <p:nvPr>
            <p:ph sz="quarter" idx="19"/>
          </p:nvPr>
        </p:nvSpPr>
        <p:spPr>
          <a:xfrm>
            <a:off x="299132" y="1801823"/>
            <a:ext cx="3065538"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1" name="Espace réservé du texte 8"/>
          <p:cNvSpPr>
            <a:spLocks noGrp="1"/>
          </p:cNvSpPr>
          <p:nvPr>
            <p:ph type="body" sz="quarter" idx="21"/>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62E65E32-63D9-4747-9A7C-C99F19E3E1B2}"/>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B48FDA28-41E9-40ED-86A8-55FB423B1F94}"/>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793AAB4D-30AE-4785-A493-78A84543B626}"/>
              </a:ext>
            </a:extLst>
          </p:cNvPr>
          <p:cNvSpPr>
            <a:spLocks noGrp="1"/>
          </p:cNvSpPr>
          <p:nvPr>
            <p:ph type="sldNum" sz="quarter" idx="28"/>
          </p:nvPr>
        </p:nvSpPr>
        <p:spPr/>
        <p:txBody>
          <a:bodyPr/>
          <a:lstStyle>
            <a:lvl1pPr>
              <a:defRPr/>
            </a:lvl1pPr>
          </a:lstStyle>
          <a:p>
            <a:pPr>
              <a:defRPr/>
            </a:pPr>
            <a:fld id="{529D2809-8B9A-4230-98EB-E80D1456C3CE}" type="slidenum">
              <a:rPr lang="en-GB" altLang="fr-FR"/>
              <a:pPr>
                <a:defRPr/>
              </a:pPr>
              <a:t>‹#›</a:t>
            </a:fld>
            <a:endParaRPr lang="en-GB" altLang="fr-FR"/>
          </a:p>
        </p:txBody>
      </p:sp>
    </p:spTree>
    <p:extLst>
      <p:ext uri="{BB962C8B-B14F-4D97-AF65-F5344CB8AC3E}">
        <p14:creationId xmlns:p14="http://schemas.microsoft.com/office/powerpoint/2010/main" val="3566992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s (2/3 -1/3)">
    <p:spTree>
      <p:nvGrpSpPr>
        <p:cNvPr id="1" name=""/>
        <p:cNvGrpSpPr/>
        <p:nvPr/>
      </p:nvGrpSpPr>
      <p:grpSpPr>
        <a:xfrm>
          <a:off x="0" y="0"/>
          <a:ext cx="0" cy="0"/>
          <a:chOff x="0" y="0"/>
          <a:chExt cx="0" cy="0"/>
        </a:xfrm>
      </p:grpSpPr>
      <p:sp>
        <p:nvSpPr>
          <p:cNvPr id="16" name="Espace réservé du contenu 3"/>
          <p:cNvSpPr>
            <a:spLocks noGrp="1"/>
          </p:cNvSpPr>
          <p:nvPr>
            <p:ph sz="quarter" idx="21"/>
          </p:nvPr>
        </p:nvSpPr>
        <p:spPr>
          <a:xfrm>
            <a:off x="4266221" y="1801823"/>
            <a:ext cx="2296551" cy="5980000"/>
          </a:xfrm>
        </p:spPr>
        <p:txBody>
          <a:bodyPr/>
          <a:lstStyle>
            <a:lvl1pPr algn="l">
              <a:defRPr/>
            </a:lvl1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15" name="Espace réservé du contenu 3"/>
          <p:cNvSpPr>
            <a:spLocks noGrp="1"/>
          </p:cNvSpPr>
          <p:nvPr>
            <p:ph sz="quarter" idx="20"/>
          </p:nvPr>
        </p:nvSpPr>
        <p:spPr>
          <a:xfrm>
            <a:off x="299132" y="1801823"/>
            <a:ext cx="3830187" cy="5980000"/>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dirty="0"/>
          </a:p>
        </p:txBody>
      </p:sp>
      <p:sp>
        <p:nvSpPr>
          <p:cNvPr id="2" name="Title 1"/>
          <p:cNvSpPr>
            <a:spLocks noGrp="1"/>
          </p:cNvSpPr>
          <p:nvPr>
            <p:ph type="title"/>
          </p:nvPr>
        </p:nvSpPr>
        <p:spPr/>
        <p:txBody>
          <a:bodyPr/>
          <a:lstStyle>
            <a:lvl1pPr>
              <a:defRPr>
                <a:solidFill>
                  <a:schemeClr val="accent2"/>
                </a:solidFill>
              </a:defRPr>
            </a:lvl1pPr>
          </a:lstStyle>
          <a:p>
            <a:r>
              <a:rPr lang="fr-FR"/>
              <a:t>Modifiez le style du titre</a:t>
            </a:r>
            <a:endParaRPr lang="en-US" dirty="0"/>
          </a:p>
        </p:txBody>
      </p:sp>
      <p:sp>
        <p:nvSpPr>
          <p:cNvPr id="11" name="Espace réservé du texte 8"/>
          <p:cNvSpPr>
            <a:spLocks noGrp="1"/>
          </p:cNvSpPr>
          <p:nvPr>
            <p:ph type="body" sz="quarter" idx="19"/>
          </p:nvPr>
        </p:nvSpPr>
        <p:spPr>
          <a:xfrm>
            <a:off x="299077" y="1059393"/>
            <a:ext cx="6230769" cy="346230"/>
          </a:xfrm>
        </p:spPr>
        <p:txBody>
          <a:bodyPr>
            <a:noAutofit/>
          </a:bodyPr>
          <a:lstStyle>
            <a:lvl1pPr marL="0" indent="0">
              <a:buNone/>
              <a:defRPr lang="fr-FR" sz="1400" kern="1200" dirty="0">
                <a:solidFill>
                  <a:schemeClr val="accent1"/>
                </a:solidFill>
                <a:latin typeface="Verdana" panose="020B0604030504040204" pitchFamily="34" charset="0"/>
                <a:ea typeface="Verdana" panose="020B0604030504040204" pitchFamily="34" charset="0"/>
                <a:cs typeface="Verdana" panose="020B0604030504040204" pitchFamily="34" charset="0"/>
              </a:defRPr>
            </a:lvl1pPr>
          </a:lstStyle>
          <a:p>
            <a:pPr lvl="0"/>
            <a:r>
              <a:rPr lang="fr-FR"/>
              <a:t>Modifiez les styles du texte du masque</a:t>
            </a:r>
          </a:p>
        </p:txBody>
      </p:sp>
      <p:sp>
        <p:nvSpPr>
          <p:cNvPr id="10" name="Text Placeholder 3"/>
          <p:cNvSpPr>
            <a:spLocks noGrp="1"/>
          </p:cNvSpPr>
          <p:nvPr>
            <p:ph type="body" sz="quarter" idx="25"/>
          </p:nvPr>
        </p:nvSpPr>
        <p:spPr>
          <a:xfrm>
            <a:off x="309767" y="8154106"/>
            <a:ext cx="6261018" cy="643149"/>
          </a:xfrm>
        </p:spPr>
        <p:txBody>
          <a:bodyPr>
            <a:noAutofit/>
          </a:bodyPr>
          <a:lstStyle>
            <a:lvl1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1pPr>
            <a:lvl2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2pPr>
            <a:lvl3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3pPr>
            <a:lvl4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4pPr>
            <a:lvl5pPr>
              <a:lnSpc>
                <a:spcPct val="100000"/>
              </a:lnSpc>
              <a:spcBef>
                <a:spcPts val="0"/>
              </a:spcBef>
              <a:spcAft>
                <a:spcPts val="0"/>
              </a:spcAft>
              <a:defRPr sz="800">
                <a:solidFill>
                  <a:schemeClr val="tx1"/>
                </a:solidFill>
                <a:latin typeface="+mj-lt"/>
                <a:ea typeface="Verdana" panose="020B0604030504040204" pitchFamily="34" charset="0"/>
                <a:cs typeface="Verdana" panose="020B0604030504040204" pitchFamily="34" charset="0"/>
              </a:defRPr>
            </a:lvl5pPr>
          </a:lstStyle>
          <a:p>
            <a:pPr lvl="0"/>
            <a:r>
              <a:rPr lang="fr-FR"/>
              <a:t>Modifiez les styles du texte du masque</a:t>
            </a:r>
          </a:p>
        </p:txBody>
      </p:sp>
      <p:sp>
        <p:nvSpPr>
          <p:cNvPr id="7" name="Date Placeholder 3">
            <a:extLst>
              <a:ext uri="{FF2B5EF4-FFF2-40B4-BE49-F238E27FC236}">
                <a16:creationId xmlns:a16="http://schemas.microsoft.com/office/drawing/2014/main" id="{27BB361F-936D-4D53-BEEC-5B9744361DF9}"/>
              </a:ext>
            </a:extLst>
          </p:cNvPr>
          <p:cNvSpPr>
            <a:spLocks noGrp="1"/>
          </p:cNvSpPr>
          <p:nvPr>
            <p:ph type="dt" sz="half" idx="26"/>
          </p:nvPr>
        </p:nvSpPr>
        <p:spPr/>
        <p:txBody>
          <a:bodyPr/>
          <a:lstStyle>
            <a:lvl1pPr>
              <a:defRPr/>
            </a:lvl1pPr>
          </a:lstStyle>
          <a:p>
            <a:pPr>
              <a:defRPr/>
            </a:pPr>
            <a:endParaRPr lang="en-GB" altLang="fr-FR"/>
          </a:p>
        </p:txBody>
      </p:sp>
      <p:sp>
        <p:nvSpPr>
          <p:cNvPr id="8" name="Footer Placeholder 4">
            <a:extLst>
              <a:ext uri="{FF2B5EF4-FFF2-40B4-BE49-F238E27FC236}">
                <a16:creationId xmlns:a16="http://schemas.microsoft.com/office/drawing/2014/main" id="{70194DD0-DB68-4EB0-909C-71DCBCBFD4B7}"/>
              </a:ext>
            </a:extLst>
          </p:cNvPr>
          <p:cNvSpPr>
            <a:spLocks noGrp="1"/>
          </p:cNvSpPr>
          <p:nvPr>
            <p:ph type="ftr" sz="quarter" idx="27"/>
          </p:nvPr>
        </p:nvSpPr>
        <p:spPr/>
        <p:txBody>
          <a:bodyPr/>
          <a:lstStyle>
            <a:lvl1pPr>
              <a:defRPr/>
            </a:lvl1pPr>
          </a:lstStyle>
          <a:p>
            <a:pPr>
              <a:defRPr/>
            </a:pPr>
            <a:endParaRPr lang="en-GB" altLang="fr-FR"/>
          </a:p>
        </p:txBody>
      </p:sp>
      <p:sp>
        <p:nvSpPr>
          <p:cNvPr id="9" name="Slide Number Placeholder 5">
            <a:extLst>
              <a:ext uri="{FF2B5EF4-FFF2-40B4-BE49-F238E27FC236}">
                <a16:creationId xmlns:a16="http://schemas.microsoft.com/office/drawing/2014/main" id="{85E82B79-14CB-4665-8FD8-A290C8141736}"/>
              </a:ext>
            </a:extLst>
          </p:cNvPr>
          <p:cNvSpPr>
            <a:spLocks noGrp="1"/>
          </p:cNvSpPr>
          <p:nvPr>
            <p:ph type="sldNum" sz="quarter" idx="28"/>
          </p:nvPr>
        </p:nvSpPr>
        <p:spPr/>
        <p:txBody>
          <a:bodyPr/>
          <a:lstStyle>
            <a:lvl1pPr>
              <a:defRPr/>
            </a:lvl1pPr>
          </a:lstStyle>
          <a:p>
            <a:pPr>
              <a:defRPr/>
            </a:pPr>
            <a:fld id="{BF1633B1-D8EA-4113-B7B8-F6F06F56B690}" type="slidenum">
              <a:rPr lang="en-GB" altLang="fr-FR"/>
              <a:pPr>
                <a:defRPr/>
              </a:pPr>
              <a:t>‹#›</a:t>
            </a:fld>
            <a:endParaRPr lang="en-GB" altLang="fr-FR"/>
          </a:p>
        </p:txBody>
      </p:sp>
    </p:spTree>
    <p:extLst>
      <p:ext uri="{BB962C8B-B14F-4D97-AF65-F5344CB8AC3E}">
        <p14:creationId xmlns:p14="http://schemas.microsoft.com/office/powerpoint/2010/main" val="836294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5.xml"/><Relationship Id="rId7" Type="http://schemas.openxmlformats.org/officeDocument/2006/relationships/image" Target="../media/image4.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16.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75EAD0F-E091-4A46-8712-D3AE80FF420B}"/>
              </a:ext>
            </a:extLst>
          </p:cNvPr>
          <p:cNvSpPr>
            <a:spLocks noGrp="1"/>
          </p:cNvSpPr>
          <p:nvPr>
            <p:ph type="title"/>
          </p:nvPr>
        </p:nvSpPr>
        <p:spPr bwMode="auto">
          <a:xfrm>
            <a:off x="298450" y="573088"/>
            <a:ext cx="6230938" cy="35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a:t>Modifiez le style du titre</a:t>
            </a:r>
            <a:endParaRPr lang="en-US" altLang="fr-FR"/>
          </a:p>
        </p:txBody>
      </p:sp>
      <p:sp>
        <p:nvSpPr>
          <p:cNvPr id="1027" name="Text Placeholder 2">
            <a:extLst>
              <a:ext uri="{FF2B5EF4-FFF2-40B4-BE49-F238E27FC236}">
                <a16:creationId xmlns:a16="http://schemas.microsoft.com/office/drawing/2014/main" id="{77787179-F328-43F8-AD81-F0C259FB6576}"/>
              </a:ext>
            </a:extLst>
          </p:cNvPr>
          <p:cNvSpPr>
            <a:spLocks noGrp="1"/>
          </p:cNvSpPr>
          <p:nvPr>
            <p:ph type="body" idx="1"/>
          </p:nvPr>
        </p:nvSpPr>
        <p:spPr bwMode="auto">
          <a:xfrm>
            <a:off x="298450" y="1801813"/>
            <a:ext cx="6261100" cy="676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fr-FR" altLang="fr-FR"/>
              <a:t>Modifiez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a:p>
            <a:pPr lvl="4"/>
            <a:endParaRPr lang="en-US" altLang="fr-FR"/>
          </a:p>
        </p:txBody>
      </p:sp>
      <p:sp>
        <p:nvSpPr>
          <p:cNvPr id="4" name="Date Placeholder 3">
            <a:extLst>
              <a:ext uri="{FF2B5EF4-FFF2-40B4-BE49-F238E27FC236}">
                <a16:creationId xmlns:a16="http://schemas.microsoft.com/office/drawing/2014/main" id="{815E0D12-16AF-4D61-A694-EF7A77501C1D}"/>
              </a:ext>
            </a:extLst>
          </p:cNvPr>
          <p:cNvSpPr>
            <a:spLocks noGrp="1"/>
          </p:cNvSpPr>
          <p:nvPr>
            <p:ph type="dt" sz="half" idx="2"/>
          </p:nvPr>
        </p:nvSpPr>
        <p:spPr>
          <a:xfrm>
            <a:off x="5773738" y="9339263"/>
            <a:ext cx="577850" cy="230187"/>
          </a:xfrm>
          <a:prstGeom prst="rect">
            <a:avLst/>
          </a:prstGeom>
        </p:spPr>
        <p:txBody>
          <a:bodyPr vert="horz" wrap="square" lIns="0" tIns="0" rIns="0" bIns="0" numCol="1" anchor="ctr" anchorCtr="0" compatLnSpc="1">
            <a:prstTxWarp prst="textNoShape">
              <a:avLst/>
            </a:prstTxWarp>
          </a:bodyPr>
          <a:lstStyle>
            <a:lvl1pPr algn="r" eaLnBrk="1" hangingPunct="1">
              <a:defRPr sz="900">
                <a:solidFill>
                  <a:srgbClr val="575757"/>
                </a:solidFill>
                <a:latin typeface="Arial" charset="0"/>
                <a:cs typeface="Arial" charset="0"/>
              </a:defRPr>
            </a:lvl1pPr>
          </a:lstStyle>
          <a:p>
            <a:pPr>
              <a:defRPr/>
            </a:pPr>
            <a:endParaRPr lang="en-GB" altLang="fr-FR"/>
          </a:p>
        </p:txBody>
      </p:sp>
      <p:sp>
        <p:nvSpPr>
          <p:cNvPr id="5" name="Footer Placeholder 4">
            <a:extLst>
              <a:ext uri="{FF2B5EF4-FFF2-40B4-BE49-F238E27FC236}">
                <a16:creationId xmlns:a16="http://schemas.microsoft.com/office/drawing/2014/main" id="{ACF52FF7-B5C7-488A-80B0-97EC71BF60D7}"/>
              </a:ext>
            </a:extLst>
          </p:cNvPr>
          <p:cNvSpPr>
            <a:spLocks noGrp="1"/>
          </p:cNvSpPr>
          <p:nvPr>
            <p:ph type="ftr" sz="quarter" idx="3"/>
          </p:nvPr>
        </p:nvSpPr>
        <p:spPr>
          <a:xfrm>
            <a:off x="4276725" y="9339263"/>
            <a:ext cx="1477963" cy="230187"/>
          </a:xfrm>
          <a:prstGeom prst="rect">
            <a:avLst/>
          </a:prstGeom>
        </p:spPr>
        <p:txBody>
          <a:bodyPr vert="horz" wrap="square" lIns="0" tIns="0" rIns="0" bIns="0" numCol="1" anchor="ctr" anchorCtr="0" compatLnSpc="1">
            <a:prstTxWarp prst="textNoShape">
              <a:avLst/>
            </a:prstTxWarp>
          </a:bodyPr>
          <a:lstStyle>
            <a:lvl1pPr algn="r" eaLnBrk="1" hangingPunct="1">
              <a:defRPr sz="900" b="1">
                <a:solidFill>
                  <a:srgbClr val="575757"/>
                </a:solidFill>
                <a:latin typeface="Arial" charset="0"/>
                <a:cs typeface="Arial" charset="0"/>
              </a:defRPr>
            </a:lvl1pPr>
          </a:lstStyle>
          <a:p>
            <a:pPr>
              <a:defRPr/>
            </a:pPr>
            <a:endParaRPr lang="en-GB" altLang="fr-FR"/>
          </a:p>
        </p:txBody>
      </p:sp>
      <p:sp>
        <p:nvSpPr>
          <p:cNvPr id="6" name="Slide Number Placeholder 5">
            <a:extLst>
              <a:ext uri="{FF2B5EF4-FFF2-40B4-BE49-F238E27FC236}">
                <a16:creationId xmlns:a16="http://schemas.microsoft.com/office/drawing/2014/main" id="{CFED93A5-0F92-4711-AB47-E662173A0F14}"/>
              </a:ext>
            </a:extLst>
          </p:cNvPr>
          <p:cNvSpPr>
            <a:spLocks noGrp="1"/>
          </p:cNvSpPr>
          <p:nvPr>
            <p:ph type="sldNum" sz="quarter" idx="4"/>
          </p:nvPr>
        </p:nvSpPr>
        <p:spPr>
          <a:xfrm>
            <a:off x="6346825" y="9339263"/>
            <a:ext cx="209550" cy="230187"/>
          </a:xfrm>
          <a:prstGeom prst="rect">
            <a:avLst/>
          </a:prstGeom>
        </p:spPr>
        <p:txBody>
          <a:bodyPr vert="horz" wrap="square" lIns="0" tIns="0" rIns="0" bIns="0" numCol="1" anchor="ctr" anchorCtr="0" compatLnSpc="1">
            <a:prstTxWarp prst="textNoShape">
              <a:avLst/>
            </a:prstTxWarp>
          </a:bodyPr>
          <a:lstStyle>
            <a:lvl1pPr algn="r" eaLnBrk="1" hangingPunct="1">
              <a:defRPr sz="900">
                <a:solidFill>
                  <a:srgbClr val="575757"/>
                </a:solidFill>
              </a:defRPr>
            </a:lvl1pPr>
          </a:lstStyle>
          <a:p>
            <a:pPr>
              <a:defRPr/>
            </a:pPr>
            <a:fld id="{9FCF837D-EDB4-4005-987F-6C836C06C98A}" type="slidenum">
              <a:rPr lang="en-GB" altLang="fr-FR"/>
              <a:pPr>
                <a:defRPr/>
              </a:pPr>
              <a:t>‹#›</a:t>
            </a:fld>
            <a:endParaRPr lang="en-GB" altLang="fr-FR"/>
          </a:p>
        </p:txBody>
      </p:sp>
      <p:cxnSp>
        <p:nvCxnSpPr>
          <p:cNvPr id="7" name="Connecteur droit 6">
            <a:extLst>
              <a:ext uri="{FF2B5EF4-FFF2-40B4-BE49-F238E27FC236}">
                <a16:creationId xmlns:a16="http://schemas.microsoft.com/office/drawing/2014/main" id="{63724667-DAE7-4183-8443-2E5D4862ABCE}"/>
              </a:ext>
            </a:extLst>
          </p:cNvPr>
          <p:cNvCxnSpPr/>
          <p:nvPr/>
        </p:nvCxnSpPr>
        <p:spPr>
          <a:xfrm>
            <a:off x="298450" y="1403350"/>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pic>
        <p:nvPicPr>
          <p:cNvPr id="1032" name="Image 8">
            <a:extLst>
              <a:ext uri="{FF2B5EF4-FFF2-40B4-BE49-F238E27FC236}">
                <a16:creationId xmlns:a16="http://schemas.microsoft.com/office/drawing/2014/main" id="{EBCAA031-A8C2-44F8-AEDF-8E415A54DE1B}"/>
              </a:ext>
            </a:extLst>
          </p:cNvPr>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298450" y="9032875"/>
            <a:ext cx="117475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3" name="Connecteur droit 6">
            <a:extLst>
              <a:ext uri="{FF2B5EF4-FFF2-40B4-BE49-F238E27FC236}">
                <a16:creationId xmlns:a16="http://schemas.microsoft.com/office/drawing/2014/main" id="{3C08B779-3AD8-44C2-8EEF-B83FBFF0B478}"/>
              </a:ext>
            </a:extLst>
          </p:cNvPr>
          <p:cNvCxnSpPr/>
          <p:nvPr/>
        </p:nvCxnSpPr>
        <p:spPr>
          <a:xfrm>
            <a:off x="298450" y="8791575"/>
            <a:ext cx="6261100" cy="0"/>
          </a:xfrm>
          <a:prstGeom prst="line">
            <a:avLst/>
          </a:prstGeom>
          <a:ln w="9525">
            <a:solidFill>
              <a:srgbClr val="26387F"/>
            </a:solidFill>
          </a:ln>
        </p:spPr>
        <p:style>
          <a:lnRef idx="1">
            <a:schemeClr val="accent1"/>
          </a:lnRef>
          <a:fillRef idx="0">
            <a:schemeClr val="accent1"/>
          </a:fillRef>
          <a:effectRef idx="0">
            <a:schemeClr val="accent1"/>
          </a:effectRef>
          <a:fontRef idx="minor">
            <a:schemeClr val="tx1"/>
          </a:fontRef>
        </p:style>
      </p:cxnSp>
      <p:sp>
        <p:nvSpPr>
          <p:cNvPr id="15" name="SafeDisclaimerSecondary">
            <a:extLst>
              <a:ext uri="{FF2B5EF4-FFF2-40B4-BE49-F238E27FC236}">
                <a16:creationId xmlns:a16="http://schemas.microsoft.com/office/drawing/2014/main" id="{5387579A-B750-4E08-8265-E12A27DC0397}"/>
              </a:ext>
            </a:extLst>
          </p:cNvPr>
          <p:cNvSpPr txBox="1">
            <a:spLocks/>
          </p:cNvSpPr>
          <p:nvPr/>
        </p:nvSpPr>
        <p:spPr>
          <a:xfrm>
            <a:off x="1912938" y="9048750"/>
            <a:ext cx="2273300" cy="568325"/>
          </a:xfrm>
          <a:prstGeom prst="rect">
            <a:avLst/>
          </a:prstGeom>
        </p:spPr>
        <p:txBody>
          <a:bodyPr lIns="0" tIns="0" rIns="0" bIns="0"/>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GB" altLang="fr-FR" sz="800" b="1">
                <a:solidFill>
                  <a:srgbClr val="565757"/>
                </a:solidFill>
                <a:latin typeface="Verdana" pitchFamily="34" charset="0"/>
              </a:rPr>
              <a:t>RESTRICTED
</a:t>
            </a:r>
            <a:r>
              <a:rPr lang="en-US" altLang="fr-FR" sz="800">
                <a:solidFill>
                  <a:srgbClr val="565757"/>
                </a:solidFill>
                <a:latin typeface="Verdana" pitchFamily="34" charset="0"/>
              </a:rPr>
              <a:t>Property of AXA IM. Reproduction prohibited without the prior consent of AXA IM
</a:t>
            </a:r>
            <a:endParaRPr lang="en-GB" altLang="fr-FR" sz="800">
              <a:solidFill>
                <a:srgbClr val="565757"/>
              </a:solidFill>
              <a:latin typeface="Verdana" pitchFamily="34" charset="0"/>
            </a:endParaRPr>
          </a:p>
        </p:txBody>
      </p:sp>
    </p:spTree>
  </p:cSld>
  <p:clrMap bg1="lt1" tx1="dk1" bg2="lt2" tx2="dk2" accent1="accent1" accent2="accent2" accent3="accent3" accent4="accent4" accent5="accent5" accent6="accent6" hlink="hlink" folHlink="folHlink"/>
  <p:sldLayoutIdLst>
    <p:sldLayoutId id="2147487446" r:id="rId1"/>
    <p:sldLayoutId id="2147487447" r:id="rId2"/>
    <p:sldLayoutId id="2147487448" r:id="rId3"/>
    <p:sldLayoutId id="2147487449" r:id="rId4"/>
    <p:sldLayoutId id="2147487450" r:id="rId5"/>
    <p:sldLayoutId id="2147487440" r:id="rId6"/>
    <p:sldLayoutId id="2147487441" r:id="rId7"/>
    <p:sldLayoutId id="2147487442" r:id="rId8"/>
    <p:sldLayoutId id="2147487443" r:id="rId9"/>
    <p:sldLayoutId id="2147487444" r:id="rId10"/>
    <p:sldLayoutId id="2147487445" r:id="rId11"/>
    <p:sldLayoutId id="2147487451" r:id="rId12"/>
  </p:sldLayoutIdLst>
  <p:hf hdr="0" dt="0"/>
  <p:txStyles>
    <p:titleStyle>
      <a:lvl1pPr algn="l" rtl="0" eaLnBrk="0" fontAlgn="base" hangingPunct="0">
        <a:lnSpc>
          <a:spcPct val="90000"/>
        </a:lnSpc>
        <a:spcBef>
          <a:spcPct val="0"/>
        </a:spcBef>
        <a:spcAft>
          <a:spcPct val="0"/>
        </a:spcAft>
        <a:defRPr b="1" kern="1200">
          <a:solidFill>
            <a:schemeClr val="accent2"/>
          </a:solidFill>
          <a:latin typeface="Verdana" panose="020B0604030504040204" pitchFamily="34" charset="0"/>
          <a:ea typeface="Verdana" panose="020B0604030504040204" pitchFamily="34" charset="0"/>
          <a:cs typeface="Verdana" panose="020B0604030504040204" pitchFamily="34" charset="0"/>
        </a:defRPr>
      </a:lvl1pPr>
      <a:lvl2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2pPr>
      <a:lvl3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3pPr>
      <a:lvl4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4pPr>
      <a:lvl5pPr algn="l" rtl="0" eaLnBrk="0" fontAlgn="base" hangingPunct="0">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5pPr>
      <a:lvl6pPr marL="4572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6pPr>
      <a:lvl7pPr marL="9144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7pPr>
      <a:lvl8pPr marL="13716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8pPr>
      <a:lvl9pPr marL="1828800" algn="l" rtl="0" eaLnBrk="1" fontAlgn="base" hangingPunct="1">
        <a:lnSpc>
          <a:spcPct val="90000"/>
        </a:lnSpc>
        <a:spcBef>
          <a:spcPct val="0"/>
        </a:spcBef>
        <a:spcAft>
          <a:spcPct val="0"/>
        </a:spcAft>
        <a:defRPr b="1">
          <a:solidFill>
            <a:schemeClr val="accent2"/>
          </a:solidFill>
          <a:latin typeface="Verdana" panose="020B0604030504040204" pitchFamily="34" charset="0"/>
          <a:ea typeface="Verdana" panose="020B0604030504040204" pitchFamily="34" charset="0"/>
          <a:cs typeface="Verdana" panose="020B0604030504040204" pitchFamily="34" charset="0"/>
        </a:defRPr>
      </a:lvl9pPr>
    </p:titleStyle>
    <p:bodyStyle>
      <a:lvl1pPr algn="just" rtl="0" eaLnBrk="0" fontAlgn="base" hangingPunct="0">
        <a:lnSpc>
          <a:spcPct val="90000"/>
        </a:lnSpc>
        <a:spcBef>
          <a:spcPts val="500"/>
        </a:spcBef>
        <a:spcAft>
          <a:spcPts val="500"/>
        </a:spcAft>
        <a:buClr>
          <a:srgbClr val="007BC4"/>
        </a:buClr>
        <a:buFont typeface="Wingdings 3" panose="05040102010807070707" pitchFamily="18" charset="2"/>
        <a:defRPr sz="1400" kern="1200">
          <a:solidFill>
            <a:srgbClr val="007BC4"/>
          </a:solidFill>
          <a:latin typeface="Arial" panose="020B0604020202020204" pitchFamily="34" charset="0"/>
          <a:ea typeface="+mn-ea"/>
          <a:cs typeface="Arial" panose="020B0604020202020204" pitchFamily="34" charset="0"/>
        </a:defRPr>
      </a:lvl1pPr>
      <a:lvl2pPr marL="219075" indent="-215900" algn="just" rtl="0" eaLnBrk="0" fontAlgn="base" hangingPunct="0">
        <a:lnSpc>
          <a:spcPct val="90000"/>
        </a:lnSpc>
        <a:spcBef>
          <a:spcPts val="500"/>
        </a:spcBef>
        <a:spcAft>
          <a:spcPts val="500"/>
        </a:spcAft>
        <a:buClr>
          <a:srgbClr val="007BC4"/>
        </a:buClr>
        <a:buFont typeface="Wingdings 3" panose="05040102010807070707" pitchFamily="18" charset="2"/>
        <a:buChar char="}"/>
        <a:defRPr sz="1200" kern="1200">
          <a:solidFill>
            <a:srgbClr val="575757"/>
          </a:solidFill>
          <a:latin typeface="Arial" panose="020B0604020202020204" pitchFamily="34" charset="0"/>
          <a:ea typeface="+mn-ea"/>
          <a:cs typeface="Arial" panose="020B0604020202020204" pitchFamily="34" charset="0"/>
        </a:defRPr>
      </a:lvl2pPr>
      <a:lvl3pPr marL="968375" indent="-219075" algn="just" rtl="0" eaLnBrk="0" fontAlgn="base" hangingPunct="0">
        <a:lnSpc>
          <a:spcPct val="90000"/>
        </a:lnSpc>
        <a:spcBef>
          <a:spcPts val="500"/>
        </a:spcBef>
        <a:spcAft>
          <a:spcPts val="500"/>
        </a:spcAft>
        <a:buClr>
          <a:srgbClr val="007BC4"/>
        </a:buClr>
        <a:buFont typeface="Wingdings" panose="05000000000000000000" pitchFamily="2" charset="2"/>
        <a:buChar char="§"/>
        <a:defRPr sz="1000" kern="1200">
          <a:solidFill>
            <a:srgbClr val="575757"/>
          </a:solidFill>
          <a:latin typeface="Arial" panose="020B0604020202020204" pitchFamily="34" charset="0"/>
          <a:ea typeface="+mn-ea"/>
          <a:cs typeface="Arial" panose="020B0604020202020204" pitchFamily="34" charset="0"/>
        </a:defRPr>
      </a:lvl3pPr>
      <a:lvl4pPr marL="1150938" indent="-171450" algn="just" rtl="0" eaLnBrk="0" fontAlgn="base" hangingPunct="0">
        <a:lnSpc>
          <a:spcPct val="90000"/>
        </a:lnSpc>
        <a:spcBef>
          <a:spcPts val="500"/>
        </a:spcBef>
        <a:spcAft>
          <a:spcPts val="500"/>
        </a:spcAft>
        <a:buClr>
          <a:srgbClr val="007BC4"/>
        </a:buClr>
        <a:buFont typeface="Arial" panose="020B0604020202020204" pitchFamily="34" charset="0"/>
        <a:buChar char="•"/>
        <a:defRPr sz="1000" i="1" kern="1200">
          <a:solidFill>
            <a:srgbClr val="575757"/>
          </a:solidFill>
          <a:latin typeface="Arial" panose="020B0604020202020204" pitchFamily="34" charset="0"/>
          <a:ea typeface="+mn-ea"/>
          <a:cs typeface="Arial" panose="020B0604020202020204" pitchFamily="34" charset="0"/>
        </a:defRPr>
      </a:lvl4pPr>
      <a:lvl5pPr marL="1150938" indent="-171450" algn="just" rtl="0" eaLnBrk="0" fontAlgn="base" hangingPunct="0">
        <a:lnSpc>
          <a:spcPct val="90000"/>
        </a:lnSpc>
        <a:spcBef>
          <a:spcPts val="500"/>
        </a:spcBef>
        <a:spcAft>
          <a:spcPts val="500"/>
        </a:spcAft>
        <a:buClr>
          <a:srgbClr val="007BC4"/>
        </a:buClr>
        <a:buFont typeface="Arial" panose="020B0604020202020204" pitchFamily="34" charset="0"/>
        <a:buChar char="•"/>
        <a:defRPr sz="1000" i="1" kern="1200">
          <a:solidFill>
            <a:srgbClr val="575757"/>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Espace réservé du titre 1">
            <a:extLst>
              <a:ext uri="{FF2B5EF4-FFF2-40B4-BE49-F238E27FC236}">
                <a16:creationId xmlns:a16="http://schemas.microsoft.com/office/drawing/2014/main" id="{4B5196E5-11BA-4D6A-B063-542F30C51699}"/>
              </a:ext>
            </a:extLst>
          </p:cNvPr>
          <p:cNvSpPr txBox="1">
            <a:spLocks/>
          </p:cNvSpPr>
          <p:nvPr/>
        </p:nvSpPr>
        <p:spPr>
          <a:xfrm>
            <a:off x="385763" y="3633788"/>
            <a:ext cx="5834062" cy="3508375"/>
          </a:xfrm>
          <a:prstGeom prst="rect">
            <a:avLst/>
          </a:prstGeom>
        </p:spPr>
        <p:txBody>
          <a:bodyPr anchor="b"/>
          <a:lstStyle>
            <a:lvl1pPr>
              <a:defRPr sz="2800" smtClean="0"/>
            </a:lvl1pPr>
          </a:lstStyle>
          <a:p>
            <a:pPr defTabSz="633039" eaLnBrk="1" hangingPunct="1">
              <a:defRPr/>
            </a:pPr>
            <a:r>
              <a:rPr lang="en-US" sz="2423" dirty="0">
                <a:solidFill>
                  <a:srgbClr val="376092"/>
                </a:solidFill>
                <a:latin typeface="Garamond" pitchFamily="18" charset="0"/>
                <a:ea typeface="+mj-ea"/>
                <a:cs typeface="+mj-cs"/>
              </a:rPr>
              <a:t>UpSlide Table Of Content Master </a:t>
            </a:r>
          </a:p>
          <a:p>
            <a:pPr defTabSz="633039" eaLnBrk="1" hangingPunct="1">
              <a:defRPr/>
            </a:pPr>
            <a:r>
              <a:rPr lang="en-US" sz="2423" b="1" dirty="0">
                <a:solidFill>
                  <a:srgbClr val="376092"/>
                </a:solidFill>
                <a:latin typeface="Garamond" pitchFamily="18" charset="0"/>
                <a:ea typeface="+mj-ea"/>
                <a:cs typeface="+mj-cs"/>
              </a:rPr>
              <a:t>Do not edit</a:t>
            </a:r>
          </a:p>
          <a:p>
            <a:pPr defTabSz="633039" eaLnBrk="1" hangingPunct="1">
              <a:defRPr/>
            </a:pPr>
            <a:r>
              <a:rPr lang="en-US" sz="2423" b="1" dirty="0">
                <a:solidFill>
                  <a:srgbClr val="376092"/>
                </a:solidFill>
                <a:latin typeface="Garamond" pitchFamily="18" charset="0"/>
                <a:ea typeface="+mj-ea"/>
                <a:cs typeface="+mj-cs"/>
              </a:rPr>
              <a:t>Do not delete</a:t>
            </a:r>
            <a:endParaRPr lang="fr-FR" sz="2423" b="1" dirty="0">
              <a:solidFill>
                <a:srgbClr val="376092"/>
              </a:solidFill>
              <a:latin typeface="Garamond" pitchFamily="18" charset="0"/>
              <a:ea typeface="+mj-ea"/>
              <a:cs typeface="+mj-cs"/>
            </a:endParaRPr>
          </a:p>
        </p:txBody>
      </p:sp>
      <p:pic>
        <p:nvPicPr>
          <p:cNvPr id="2051" name="Picture 16">
            <a:extLst>
              <a:ext uri="{FF2B5EF4-FFF2-40B4-BE49-F238E27FC236}">
                <a16:creationId xmlns:a16="http://schemas.microsoft.com/office/drawing/2014/main" id="{C4EC9D72-3241-4C15-B951-CD6F48FE8D7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14450" y="1803400"/>
            <a:ext cx="4098925" cy="180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2" name="Picture 18">
            <a:extLst>
              <a:ext uri="{FF2B5EF4-FFF2-40B4-BE49-F238E27FC236}">
                <a16:creationId xmlns:a16="http://schemas.microsoft.com/office/drawing/2014/main" id="{17A95E51-568A-4BBC-98C9-C42F914C7C9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938" y="0"/>
            <a:ext cx="6867526" cy="167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19">
            <a:extLst>
              <a:ext uri="{FF2B5EF4-FFF2-40B4-BE49-F238E27FC236}">
                <a16:creationId xmlns:a16="http://schemas.microsoft.com/office/drawing/2014/main" id="{26841E19-0A19-48A8-88EA-72464AA01A4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938" y="8255000"/>
            <a:ext cx="6867526" cy="166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7452" r:id="rId1"/>
    <p:sldLayoutId id="2147487453" r:id="rId2"/>
    <p:sldLayoutId id="2147487454" r:id="rId3"/>
    <p:sldLayoutId id="2147487455" r:id="rId4"/>
  </p:sldLayoutIdLst>
  <p:hf hdr="0"/>
  <p:txStyles>
    <p:titleStyle>
      <a:lvl1pPr algn="l" rtl="0" eaLnBrk="0" fontAlgn="base" hangingPunct="0">
        <a:spcBef>
          <a:spcPct val="0"/>
        </a:spcBef>
        <a:spcAft>
          <a:spcPct val="0"/>
        </a:spcAft>
        <a:defRPr sz="1600" b="1" kern="1200">
          <a:solidFill>
            <a:srgbClr val="376092"/>
          </a:solidFill>
          <a:latin typeface="Garamond" pitchFamily="18" charset="0"/>
          <a:ea typeface="+mj-ea"/>
          <a:cs typeface="+mj-cs"/>
        </a:defRPr>
      </a:lvl1pPr>
      <a:lvl2pPr algn="l" rtl="0" eaLnBrk="0" fontAlgn="base" hangingPunct="0">
        <a:spcBef>
          <a:spcPct val="0"/>
        </a:spcBef>
        <a:spcAft>
          <a:spcPct val="0"/>
        </a:spcAft>
        <a:defRPr sz="1600" b="1">
          <a:solidFill>
            <a:srgbClr val="376092"/>
          </a:solidFill>
          <a:latin typeface="Garamond" pitchFamily="18" charset="0"/>
        </a:defRPr>
      </a:lvl2pPr>
      <a:lvl3pPr algn="l" rtl="0" eaLnBrk="0" fontAlgn="base" hangingPunct="0">
        <a:spcBef>
          <a:spcPct val="0"/>
        </a:spcBef>
        <a:spcAft>
          <a:spcPct val="0"/>
        </a:spcAft>
        <a:defRPr sz="1600" b="1">
          <a:solidFill>
            <a:srgbClr val="376092"/>
          </a:solidFill>
          <a:latin typeface="Garamond" pitchFamily="18" charset="0"/>
        </a:defRPr>
      </a:lvl3pPr>
      <a:lvl4pPr algn="l" rtl="0" eaLnBrk="0" fontAlgn="base" hangingPunct="0">
        <a:spcBef>
          <a:spcPct val="0"/>
        </a:spcBef>
        <a:spcAft>
          <a:spcPct val="0"/>
        </a:spcAft>
        <a:defRPr sz="1600" b="1">
          <a:solidFill>
            <a:srgbClr val="376092"/>
          </a:solidFill>
          <a:latin typeface="Garamond" pitchFamily="18" charset="0"/>
        </a:defRPr>
      </a:lvl4pPr>
      <a:lvl5pPr algn="l" rtl="0" eaLnBrk="0" fontAlgn="base" hangingPunct="0">
        <a:spcBef>
          <a:spcPct val="0"/>
        </a:spcBef>
        <a:spcAft>
          <a:spcPct val="0"/>
        </a:spcAft>
        <a:defRPr sz="1600" b="1">
          <a:solidFill>
            <a:srgbClr val="376092"/>
          </a:solidFill>
          <a:latin typeface="Garamond" pitchFamily="18" charset="0"/>
        </a:defRPr>
      </a:lvl5pPr>
      <a:lvl6pPr marL="316520" algn="l" rtl="0" fontAlgn="base">
        <a:spcBef>
          <a:spcPct val="0"/>
        </a:spcBef>
        <a:spcAft>
          <a:spcPct val="0"/>
        </a:spcAft>
        <a:defRPr sz="1662" b="1">
          <a:solidFill>
            <a:srgbClr val="376092"/>
          </a:solidFill>
          <a:latin typeface="Garamond" pitchFamily="18" charset="0"/>
        </a:defRPr>
      </a:lvl6pPr>
      <a:lvl7pPr marL="633039" algn="l" rtl="0" fontAlgn="base">
        <a:spcBef>
          <a:spcPct val="0"/>
        </a:spcBef>
        <a:spcAft>
          <a:spcPct val="0"/>
        </a:spcAft>
        <a:defRPr sz="1662" b="1">
          <a:solidFill>
            <a:srgbClr val="376092"/>
          </a:solidFill>
          <a:latin typeface="Garamond" pitchFamily="18" charset="0"/>
        </a:defRPr>
      </a:lvl7pPr>
      <a:lvl8pPr marL="949559" algn="l" rtl="0" fontAlgn="base">
        <a:spcBef>
          <a:spcPct val="0"/>
        </a:spcBef>
        <a:spcAft>
          <a:spcPct val="0"/>
        </a:spcAft>
        <a:defRPr sz="1662" b="1">
          <a:solidFill>
            <a:srgbClr val="376092"/>
          </a:solidFill>
          <a:latin typeface="Garamond" pitchFamily="18" charset="0"/>
        </a:defRPr>
      </a:lvl8pPr>
      <a:lvl9pPr marL="1266078" algn="l" rtl="0" fontAlgn="base">
        <a:spcBef>
          <a:spcPct val="0"/>
        </a:spcBef>
        <a:spcAft>
          <a:spcPct val="0"/>
        </a:spcAft>
        <a:defRPr sz="1662" b="1">
          <a:solidFill>
            <a:srgbClr val="376092"/>
          </a:solidFill>
          <a:latin typeface="Garamond" pitchFamily="18" charset="0"/>
        </a:defRPr>
      </a:lvl9pPr>
    </p:titleStyle>
    <p:bodyStyle>
      <a:lvl1pPr algn="l" rtl="0" eaLnBrk="0" fontAlgn="base" hangingPunct="0">
        <a:spcBef>
          <a:spcPct val="20000"/>
        </a:spcBef>
        <a:spcAft>
          <a:spcPct val="0"/>
        </a:spcAft>
        <a:buClr>
          <a:srgbClr val="376092"/>
        </a:buClr>
        <a:buSzPct val="80000"/>
        <a:defRPr lang="en-US" sz="900" b="1" kern="1200" dirty="0">
          <a:solidFill>
            <a:srgbClr val="376092"/>
          </a:solidFill>
          <a:latin typeface="Garamond" pitchFamily="18" charset="0"/>
          <a:ea typeface="+mj-ea"/>
          <a:cs typeface="+mj-cs"/>
        </a:defRPr>
      </a:lvl1pPr>
      <a:lvl2pPr algn="l" rtl="0" eaLnBrk="0" fontAlgn="base" hangingPunct="0">
        <a:spcBef>
          <a:spcPct val="20000"/>
        </a:spcBef>
        <a:spcAft>
          <a:spcPct val="0"/>
        </a:spcAft>
        <a:buClr>
          <a:srgbClr val="376092"/>
        </a:buClr>
        <a:buFont typeface="Arial" panose="020B0604020202020204" pitchFamily="34" charset="0"/>
        <a:defRPr lang="en-US" sz="900" kern="1200" dirty="0">
          <a:solidFill>
            <a:schemeClr val="tx1"/>
          </a:solidFill>
          <a:latin typeface="Garamond" pitchFamily="18" charset="0"/>
          <a:ea typeface="+mn-ea"/>
          <a:cs typeface="+mn-cs"/>
        </a:defRPr>
      </a:lvl2pPr>
      <a:lvl3pPr marL="182563" indent="-182563" algn="l" rtl="0" eaLnBrk="0" fontAlgn="base" hangingPunct="0">
        <a:spcBef>
          <a:spcPct val="20000"/>
        </a:spcBef>
        <a:spcAft>
          <a:spcPct val="0"/>
        </a:spcAft>
        <a:buClr>
          <a:srgbClr val="376092"/>
        </a:buClr>
        <a:buBlip>
          <a:blip r:embed="rId9"/>
        </a:buBlip>
        <a:defRPr lang="en-US" sz="900" kern="1200">
          <a:solidFill>
            <a:schemeClr val="tx1"/>
          </a:solidFill>
          <a:latin typeface="Garamond" pitchFamily="18" charset="0"/>
          <a:ea typeface="+mn-ea"/>
          <a:cs typeface="+mn-cs"/>
        </a:defRPr>
      </a:lvl3pPr>
      <a:lvl4pPr marL="307975" indent="-123825" algn="l" rtl="0" eaLnBrk="0" fontAlgn="base" hangingPunct="0">
        <a:spcBef>
          <a:spcPct val="20000"/>
        </a:spcBef>
        <a:spcAft>
          <a:spcPct val="0"/>
        </a:spcAft>
        <a:buFont typeface="Arial" panose="020B0604020202020204" pitchFamily="34" charset="0"/>
        <a:buChar char="–"/>
        <a:defRPr lang="en-US" sz="900" kern="1200" dirty="0">
          <a:solidFill>
            <a:schemeClr val="tx1"/>
          </a:solidFill>
          <a:latin typeface="Garamond" pitchFamily="18" charset="0"/>
          <a:ea typeface="+mj-ea"/>
          <a:cs typeface="+mj-cs"/>
        </a:defRPr>
      </a:lvl4pPr>
      <a:lvl5pPr marL="433388" indent="-123825" algn="l" rtl="0" eaLnBrk="0" fontAlgn="base" hangingPunct="0">
        <a:spcBef>
          <a:spcPct val="20000"/>
        </a:spcBef>
        <a:spcAft>
          <a:spcPct val="0"/>
        </a:spcAft>
        <a:buClr>
          <a:schemeClr val="tx2"/>
        </a:buClr>
        <a:buFont typeface="Arial" panose="020B0604020202020204" pitchFamily="34" charset="0"/>
        <a:buChar char="•"/>
        <a:defRPr lang="en-US" sz="900" kern="1200" dirty="0">
          <a:solidFill>
            <a:schemeClr val="tx1"/>
          </a:solidFill>
          <a:latin typeface="Garamond" pitchFamily="18" charset="0"/>
          <a:ea typeface="+mj-ea"/>
          <a:cs typeface="+mj-cs"/>
        </a:defRPr>
      </a:lvl5pPr>
      <a:lvl6pPr marL="434116" marR="0" indent="125289" algn="l" defTabSz="633039" rtl="0" eaLnBrk="1" fontAlgn="auto" latinLnBrk="0" hangingPunct="1">
        <a:lnSpc>
          <a:spcPct val="100000"/>
        </a:lnSpc>
        <a:spcBef>
          <a:spcPct val="20000"/>
        </a:spcBef>
        <a:spcAft>
          <a:spcPts val="0"/>
        </a:spcAft>
        <a:buClr>
          <a:schemeClr val="tx2"/>
        </a:buClr>
        <a:buSzTx/>
        <a:buFont typeface="Garamond" pitchFamily="18" charset="0"/>
        <a:buChar char="−"/>
        <a:tabLst/>
        <a:defRPr lang="en-US" sz="969" kern="1200" dirty="0" smtClean="0">
          <a:solidFill>
            <a:schemeClr val="tx1"/>
          </a:solidFill>
          <a:latin typeface="+mn-lt"/>
          <a:ea typeface="+mn-ea"/>
          <a:cs typeface="+mn-cs"/>
        </a:defRPr>
      </a:lvl6pPr>
      <a:lvl7pPr marL="684694" marR="0" indent="-125289" algn="l" defTabSz="633039" rtl="0" eaLnBrk="1" fontAlgn="auto" latinLnBrk="0" hangingPunct="1">
        <a:lnSpc>
          <a:spcPct val="100000"/>
        </a:lnSpc>
        <a:spcBef>
          <a:spcPct val="20000"/>
        </a:spcBef>
        <a:spcAft>
          <a:spcPts val="0"/>
        </a:spcAft>
        <a:buClr>
          <a:schemeClr val="tx2"/>
        </a:buClr>
        <a:buSzTx/>
        <a:buFont typeface="Garamond" pitchFamily="18" charset="0"/>
        <a:buChar char="−"/>
        <a:tabLst/>
        <a:defRPr lang="en-US" sz="969" kern="1200" baseline="0" dirty="0" smtClean="0">
          <a:solidFill>
            <a:schemeClr val="tx1"/>
          </a:solidFill>
          <a:latin typeface="Garamond" pitchFamily="18" charset="0"/>
          <a:ea typeface="+mn-ea"/>
          <a:cs typeface="+mn-cs"/>
        </a:defRPr>
      </a:lvl7pPr>
      <a:lvl8pPr marL="809983" indent="-125289" algn="l" defTabSz="633039" rtl="0" eaLnBrk="1" latinLnBrk="0" hangingPunct="1">
        <a:spcBef>
          <a:spcPct val="20000"/>
        </a:spcBef>
        <a:buFont typeface="Garamond" pitchFamily="18" charset="0"/>
        <a:buChar char="−"/>
        <a:defRPr lang="en-US" sz="969" kern="1200" baseline="0" dirty="0" smtClean="0">
          <a:solidFill>
            <a:schemeClr val="tx1"/>
          </a:solidFill>
          <a:latin typeface="Garamond" pitchFamily="18" charset="0"/>
          <a:ea typeface="+mn-ea"/>
          <a:cs typeface="+mn-cs"/>
        </a:defRPr>
      </a:lvl8pPr>
      <a:lvl9pPr marL="927578" indent="-117596" algn="l" defTabSz="633039" rtl="0" eaLnBrk="1" latinLnBrk="0" hangingPunct="1">
        <a:spcBef>
          <a:spcPct val="20000"/>
        </a:spcBef>
        <a:buFont typeface="Garamond" pitchFamily="18" charset="0"/>
        <a:buChar char="−"/>
        <a:defRPr lang="en-US" sz="969" kern="1200" baseline="0" dirty="0" smtClean="0">
          <a:solidFill>
            <a:schemeClr val="tx1"/>
          </a:solidFill>
          <a:latin typeface="Garamond" pitchFamily="18" charset="0"/>
          <a:ea typeface="+mn-ea"/>
          <a:cs typeface="+mn-cs"/>
        </a:defRPr>
      </a:lvl9pPr>
    </p:bodyStyle>
    <p:otherStyle>
      <a:defPPr>
        <a:defRPr lang="en-US"/>
      </a:defPPr>
      <a:lvl1pPr marL="0" algn="l" defTabSz="633039" rtl="0" eaLnBrk="1" latinLnBrk="0" hangingPunct="1">
        <a:defRPr sz="1246" kern="1200">
          <a:solidFill>
            <a:schemeClr val="tx1"/>
          </a:solidFill>
          <a:latin typeface="+mn-lt"/>
          <a:ea typeface="+mn-ea"/>
          <a:cs typeface="+mn-cs"/>
        </a:defRPr>
      </a:lvl1pPr>
      <a:lvl2pPr marL="316520" algn="l" defTabSz="633039" rtl="0" eaLnBrk="1" latinLnBrk="0" hangingPunct="1">
        <a:defRPr sz="1246" kern="1200">
          <a:solidFill>
            <a:schemeClr val="tx1"/>
          </a:solidFill>
          <a:latin typeface="+mn-lt"/>
          <a:ea typeface="+mn-ea"/>
          <a:cs typeface="+mn-cs"/>
        </a:defRPr>
      </a:lvl2pPr>
      <a:lvl3pPr marL="633039" algn="l" defTabSz="633039" rtl="0" eaLnBrk="1" latinLnBrk="0" hangingPunct="1">
        <a:defRPr sz="1246" kern="1200">
          <a:solidFill>
            <a:schemeClr val="tx1"/>
          </a:solidFill>
          <a:latin typeface="+mn-lt"/>
          <a:ea typeface="+mn-ea"/>
          <a:cs typeface="+mn-cs"/>
        </a:defRPr>
      </a:lvl3pPr>
      <a:lvl4pPr marL="949559" algn="l" defTabSz="633039" rtl="0" eaLnBrk="1" latinLnBrk="0" hangingPunct="1">
        <a:defRPr sz="1246" kern="1200">
          <a:solidFill>
            <a:schemeClr val="tx1"/>
          </a:solidFill>
          <a:latin typeface="+mn-lt"/>
          <a:ea typeface="+mn-ea"/>
          <a:cs typeface="+mn-cs"/>
        </a:defRPr>
      </a:lvl4pPr>
      <a:lvl5pPr marL="1266078" algn="l" defTabSz="633039" rtl="0" eaLnBrk="1" latinLnBrk="0" hangingPunct="1">
        <a:defRPr sz="1246" kern="1200">
          <a:solidFill>
            <a:schemeClr val="tx1"/>
          </a:solidFill>
          <a:latin typeface="+mn-lt"/>
          <a:ea typeface="+mn-ea"/>
          <a:cs typeface="+mn-cs"/>
        </a:defRPr>
      </a:lvl5pPr>
      <a:lvl6pPr marL="1582598" algn="l" defTabSz="633039" rtl="0" eaLnBrk="1" latinLnBrk="0" hangingPunct="1">
        <a:defRPr sz="1246" kern="1200">
          <a:solidFill>
            <a:schemeClr val="tx1"/>
          </a:solidFill>
          <a:latin typeface="+mn-lt"/>
          <a:ea typeface="+mn-ea"/>
          <a:cs typeface="+mn-cs"/>
        </a:defRPr>
      </a:lvl6pPr>
      <a:lvl7pPr marL="1899117" algn="l" defTabSz="633039" rtl="0" eaLnBrk="1" latinLnBrk="0" hangingPunct="1">
        <a:defRPr sz="1246" kern="1200">
          <a:solidFill>
            <a:schemeClr val="tx1"/>
          </a:solidFill>
          <a:latin typeface="+mn-lt"/>
          <a:ea typeface="+mn-ea"/>
          <a:cs typeface="+mn-cs"/>
        </a:defRPr>
      </a:lvl7pPr>
      <a:lvl8pPr marL="2215637" algn="l" defTabSz="633039" rtl="0" eaLnBrk="1" latinLnBrk="0" hangingPunct="1">
        <a:defRPr sz="1246" kern="1200">
          <a:solidFill>
            <a:schemeClr val="tx1"/>
          </a:solidFill>
          <a:latin typeface="+mn-lt"/>
          <a:ea typeface="+mn-ea"/>
          <a:cs typeface="+mn-cs"/>
        </a:defRPr>
      </a:lvl8pPr>
      <a:lvl9pPr marL="2532156" algn="l" defTabSz="633039" rtl="0" eaLnBrk="1" latinLnBrk="0" hangingPunct="1">
        <a:defRPr sz="12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38.xml"/><Relationship Id="rId13" Type="http://schemas.openxmlformats.org/officeDocument/2006/relationships/tags" Target="../tags/tag43.xml"/><Relationship Id="rId18" Type="http://schemas.openxmlformats.org/officeDocument/2006/relationships/image" Target="../media/image8.jpeg"/><Relationship Id="rId26" Type="http://schemas.openxmlformats.org/officeDocument/2006/relationships/image" Target="../media/image15.emf"/><Relationship Id="rId3" Type="http://schemas.openxmlformats.org/officeDocument/2006/relationships/tags" Target="../tags/tag33.xml"/><Relationship Id="rId21" Type="http://schemas.openxmlformats.org/officeDocument/2006/relationships/image" Target="../media/image10.emf"/><Relationship Id="rId7" Type="http://schemas.openxmlformats.org/officeDocument/2006/relationships/tags" Target="../tags/tag37.xml"/><Relationship Id="rId12" Type="http://schemas.openxmlformats.org/officeDocument/2006/relationships/tags" Target="../tags/tag42.xml"/><Relationship Id="rId17" Type="http://schemas.openxmlformats.org/officeDocument/2006/relationships/image" Target="../media/image7.emf"/><Relationship Id="rId25" Type="http://schemas.openxmlformats.org/officeDocument/2006/relationships/image" Target="../media/image14.emf"/><Relationship Id="rId33" Type="http://schemas.openxmlformats.org/officeDocument/2006/relationships/image" Target="../media/image22.emf"/><Relationship Id="rId2" Type="http://schemas.openxmlformats.org/officeDocument/2006/relationships/tags" Target="../tags/tag32.xml"/><Relationship Id="rId16" Type="http://schemas.openxmlformats.org/officeDocument/2006/relationships/notesSlide" Target="../notesSlides/notesSlide1.xml"/><Relationship Id="rId20" Type="http://schemas.openxmlformats.org/officeDocument/2006/relationships/image" Target="../media/image9.jpeg"/><Relationship Id="rId29" Type="http://schemas.openxmlformats.org/officeDocument/2006/relationships/image" Target="../media/image18.emf"/><Relationship Id="rId1" Type="http://schemas.openxmlformats.org/officeDocument/2006/relationships/tags" Target="../tags/tag31.xml"/><Relationship Id="rId6" Type="http://schemas.openxmlformats.org/officeDocument/2006/relationships/tags" Target="../tags/tag36.xml"/><Relationship Id="rId11" Type="http://schemas.openxmlformats.org/officeDocument/2006/relationships/tags" Target="../tags/tag41.xml"/><Relationship Id="rId24" Type="http://schemas.openxmlformats.org/officeDocument/2006/relationships/image" Target="../media/image13.emf"/><Relationship Id="rId32" Type="http://schemas.openxmlformats.org/officeDocument/2006/relationships/image" Target="../media/image21.emf"/><Relationship Id="rId5" Type="http://schemas.openxmlformats.org/officeDocument/2006/relationships/tags" Target="../tags/tag35.xml"/><Relationship Id="rId15" Type="http://schemas.openxmlformats.org/officeDocument/2006/relationships/slideLayout" Target="../slideLayouts/slideLayout6.xml"/><Relationship Id="rId23" Type="http://schemas.openxmlformats.org/officeDocument/2006/relationships/image" Target="../media/image12.emf"/><Relationship Id="rId28" Type="http://schemas.openxmlformats.org/officeDocument/2006/relationships/image" Target="../media/image17.emf"/><Relationship Id="rId10" Type="http://schemas.openxmlformats.org/officeDocument/2006/relationships/tags" Target="../tags/tag40.xml"/><Relationship Id="rId19" Type="http://schemas.openxmlformats.org/officeDocument/2006/relationships/image" Target="../media/image1.png"/><Relationship Id="rId31" Type="http://schemas.openxmlformats.org/officeDocument/2006/relationships/image" Target="../media/image20.emf"/><Relationship Id="rId4" Type="http://schemas.openxmlformats.org/officeDocument/2006/relationships/tags" Target="../tags/tag34.xml"/><Relationship Id="rId9" Type="http://schemas.openxmlformats.org/officeDocument/2006/relationships/tags" Target="../tags/tag39.xml"/><Relationship Id="rId14" Type="http://schemas.openxmlformats.org/officeDocument/2006/relationships/tags" Target="../tags/tag44.xml"/><Relationship Id="rId22" Type="http://schemas.openxmlformats.org/officeDocument/2006/relationships/image" Target="../media/image11.emf"/><Relationship Id="rId27" Type="http://schemas.openxmlformats.org/officeDocument/2006/relationships/image" Target="../media/image16.emf"/><Relationship Id="rId30" Type="http://schemas.openxmlformats.org/officeDocument/2006/relationships/image" Target="../media/image19.emf"/></Relationships>
</file>

<file path=ppt/slides/_rels/slide2.xml.rels><?xml version="1.0" encoding="UTF-8" standalone="yes"?>
<Relationships xmlns="http://schemas.openxmlformats.org/package/2006/relationships"><Relationship Id="rId8" Type="http://schemas.openxmlformats.org/officeDocument/2006/relationships/tags" Target="../tags/tag52.xml"/><Relationship Id="rId13" Type="http://schemas.openxmlformats.org/officeDocument/2006/relationships/image" Target="../media/image1.png"/><Relationship Id="rId18" Type="http://schemas.openxmlformats.org/officeDocument/2006/relationships/image" Target="../media/image27.emf"/><Relationship Id="rId3" Type="http://schemas.openxmlformats.org/officeDocument/2006/relationships/tags" Target="../tags/tag47.xml"/><Relationship Id="rId21" Type="http://schemas.openxmlformats.org/officeDocument/2006/relationships/image" Target="../media/image30.emf"/><Relationship Id="rId7" Type="http://schemas.openxmlformats.org/officeDocument/2006/relationships/tags" Target="../tags/tag51.xml"/><Relationship Id="rId12" Type="http://schemas.openxmlformats.org/officeDocument/2006/relationships/image" Target="../media/image9.jpeg"/><Relationship Id="rId17" Type="http://schemas.openxmlformats.org/officeDocument/2006/relationships/image" Target="../media/image26.emf"/><Relationship Id="rId2" Type="http://schemas.openxmlformats.org/officeDocument/2006/relationships/tags" Target="../tags/tag46.xml"/><Relationship Id="rId16" Type="http://schemas.openxmlformats.org/officeDocument/2006/relationships/image" Target="../media/image25.emf"/><Relationship Id="rId20" Type="http://schemas.openxmlformats.org/officeDocument/2006/relationships/image" Target="../media/image29.emf"/><Relationship Id="rId1" Type="http://schemas.openxmlformats.org/officeDocument/2006/relationships/tags" Target="../tags/tag45.xml"/><Relationship Id="rId6" Type="http://schemas.openxmlformats.org/officeDocument/2006/relationships/tags" Target="../tags/tag50.xml"/><Relationship Id="rId11" Type="http://schemas.openxmlformats.org/officeDocument/2006/relationships/notesSlide" Target="../notesSlides/notesSlide2.xml"/><Relationship Id="rId5" Type="http://schemas.openxmlformats.org/officeDocument/2006/relationships/tags" Target="../tags/tag49.xml"/><Relationship Id="rId15" Type="http://schemas.openxmlformats.org/officeDocument/2006/relationships/image" Target="../media/image24.emf"/><Relationship Id="rId10" Type="http://schemas.openxmlformats.org/officeDocument/2006/relationships/slideLayout" Target="../slideLayouts/slideLayout6.xml"/><Relationship Id="rId19" Type="http://schemas.openxmlformats.org/officeDocument/2006/relationships/image" Target="../media/image28.emf"/><Relationship Id="rId4" Type="http://schemas.openxmlformats.org/officeDocument/2006/relationships/tags" Target="../tags/tag48.xml"/><Relationship Id="rId9" Type="http://schemas.openxmlformats.org/officeDocument/2006/relationships/tags" Target="../tags/tag53.xml"/><Relationship Id="rId14" Type="http://schemas.openxmlformats.org/officeDocument/2006/relationships/image" Target="../media/image23.emf"/><Relationship Id="rId22" Type="http://schemas.openxmlformats.org/officeDocument/2006/relationships/image" Target="../media/image31.emf"/></Relationships>
</file>

<file path=ppt/slides/_rels/slide3.xml.rels><?xml version="1.0" encoding="UTF-8" standalone="yes"?>
<Relationships xmlns="http://schemas.openxmlformats.org/package/2006/relationships"><Relationship Id="rId8" Type="http://schemas.openxmlformats.org/officeDocument/2006/relationships/image" Target="../media/image32.emf"/><Relationship Id="rId3" Type="http://schemas.openxmlformats.org/officeDocument/2006/relationships/slideLayout" Target="../slideLayouts/slideLayout6.xml"/><Relationship Id="rId7" Type="http://schemas.openxmlformats.org/officeDocument/2006/relationships/hyperlink" Target="https://www.globenewswire.com/Tracker?data=8TYqe1zzDqrQV8m8k-fbuFfCPWcNVqXrTTQMy3Vw8CpoBFOGhqpPpexeVMzzK3ctUViX81WWkeuOxG9NHYG9jpMG8R0hD_N6-LtgNWE1arDUTmA3IXFWi7YN-Tx87SohQjtqLRvKjC0Xt9Uez6CGwy7YMZBDTJNaoPfIdb0fq48=" TargetMode="Externa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image" Target="../media/image1.png"/><Relationship Id="rId5" Type="http://schemas.openxmlformats.org/officeDocument/2006/relationships/image" Target="../media/image9.jpeg"/><Relationship Id="rId4" Type="http://schemas.openxmlformats.org/officeDocument/2006/relationships/notesSlide" Target="../notesSlides/notesSlide3.xml"/><Relationship Id="rId9" Type="http://schemas.openxmlformats.org/officeDocument/2006/relationships/image" Target="../media/image33.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 name="Picture 38">
            <a:extLst>
              <a:ext uri="{FF2B5EF4-FFF2-40B4-BE49-F238E27FC236}">
                <a16:creationId xmlns:a16="http://schemas.microsoft.com/office/drawing/2014/main" id="{A8E4673E-C849-4240-A2D8-E74DE761538A}"/>
              </a:ext>
            </a:extLst>
          </p:cNvPr>
          <p:cNvPicPr>
            <a:picLocks noChangeAspect="1"/>
          </p:cNvPicPr>
          <p:nvPr>
            <p:custDataLst>
              <p:tags r:id="rId1"/>
            </p:custDataLst>
          </p:nvPr>
        </p:nvPicPr>
        <p:blipFill>
          <a:blip r:embed="rId17"/>
          <a:stretch>
            <a:fillRect/>
          </a:stretch>
        </p:blipFill>
        <p:spPr>
          <a:xfrm>
            <a:off x="619737" y="5407904"/>
            <a:ext cx="2336188" cy="1863645"/>
          </a:xfrm>
          <a:prstGeom prst="rect">
            <a:avLst/>
          </a:prstGeom>
        </p:spPr>
      </p:pic>
      <p:sp>
        <p:nvSpPr>
          <p:cNvPr id="15363" name="Espace réservé du pied de page 1">
            <a:extLst>
              <a:ext uri="{FF2B5EF4-FFF2-40B4-BE49-F238E27FC236}">
                <a16:creationId xmlns:a16="http://schemas.microsoft.com/office/drawing/2014/main" id="{AA076E01-F941-4391-852A-B069D5883D99}"/>
              </a:ext>
            </a:extLst>
          </p:cNvPr>
          <p:cNvSpPr>
            <a:spLocks noGrp="1" noChangeArrowheads="1"/>
          </p:cNvSpPr>
          <p:nvPr>
            <p:ph type="ftr" sz="quarter" idx="27"/>
          </p:nvPr>
        </p:nvSpPr>
        <p:spPr bwMode="auto">
          <a:xfrm>
            <a:off x="119856" y="8745009"/>
            <a:ext cx="6611144" cy="1037258"/>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nchor="b"/>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p:txBody>
      </p:sp>
      <p:sp>
        <p:nvSpPr>
          <p:cNvPr id="15365" name="Rectangle 21">
            <a:extLst>
              <a:ext uri="{FF2B5EF4-FFF2-40B4-BE49-F238E27FC236}">
                <a16:creationId xmlns:a16="http://schemas.microsoft.com/office/drawing/2014/main" id="{B05FDD08-A917-470F-9AA4-53976CE4E127}"/>
              </a:ext>
            </a:extLst>
          </p:cNvPr>
          <p:cNvSpPr>
            <a:spLocks noChangeArrowheads="1"/>
          </p:cNvSpPr>
          <p:nvPr/>
        </p:nvSpPr>
        <p:spPr bwMode="auto">
          <a:xfrm>
            <a:off x="136525" y="1277938"/>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graphicFrame>
        <p:nvGraphicFramePr>
          <p:cNvPr id="12" name="Tableau 11">
            <a:extLst>
              <a:ext uri="{FF2B5EF4-FFF2-40B4-BE49-F238E27FC236}">
                <a16:creationId xmlns:a16="http://schemas.microsoft.com/office/drawing/2014/main" id="{F5E2C3A4-B0E2-4643-99B9-CD25199B56C3}"/>
              </a:ext>
            </a:extLst>
          </p:cNvPr>
          <p:cNvGraphicFramePr>
            <a:graphicFrameLocks noGrp="1"/>
          </p:cNvGraphicFramePr>
          <p:nvPr/>
        </p:nvGraphicFramePr>
        <p:xfrm>
          <a:off x="2130425" y="1370013"/>
          <a:ext cx="4575175" cy="1074737"/>
        </p:xfrm>
        <a:graphic>
          <a:graphicData uri="http://schemas.openxmlformats.org/drawingml/2006/table">
            <a:tbl>
              <a:tblPr/>
              <a:tblGrid>
                <a:gridCol w="4575175">
                  <a:extLst>
                    <a:ext uri="{9D8B030D-6E8A-4147-A177-3AD203B41FA5}">
                      <a16:colId xmlns:a16="http://schemas.microsoft.com/office/drawing/2014/main" val="20000"/>
                    </a:ext>
                  </a:extLst>
                </a:gridCol>
              </a:tblGrid>
              <a:tr h="160338">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1000" b="1" i="0" u="none" strike="noStrike" cap="none" normalizeH="0" baseline="0">
                          <a:ln>
                            <a:noFill/>
                          </a:ln>
                          <a:solidFill>
                            <a:srgbClr val="FFFFFF"/>
                          </a:solidFill>
                          <a:effectLst/>
                          <a:latin typeface="Arial" charset="0"/>
                          <a:ea typeface="Calibri" pitchFamily="34" charset="0"/>
                          <a:cs typeface="Times New Roman" pitchFamily="18" charset="0"/>
                        </a:rPr>
                        <a:t>Background and Investment Objective</a:t>
                      </a:r>
                      <a:endParaRPr kumimoji="0" lang="fr-FR" altLang="fr-FR" sz="1000" b="0" i="0" u="none" strike="noStrike" cap="none" normalizeH="0" baseline="0">
                        <a:ln>
                          <a:noFill/>
                        </a:ln>
                        <a:solidFill>
                          <a:srgbClr val="404040"/>
                        </a:solidFill>
                        <a:effectLst/>
                        <a:latin typeface="Arial" charset="0"/>
                        <a:ea typeface="Calibri" pitchFamily="34" charset="0"/>
                        <a:cs typeface="Times New Roman" pitchFamily="18" charset="0"/>
                      </a:endParaRPr>
                    </a:p>
                  </a:txBody>
                  <a:tcPr marL="12309" marR="12309" marT="0" marB="0" horzOverflow="overflow">
                    <a:lnL>
                      <a:noFill/>
                    </a:lnL>
                    <a:lnR>
                      <a:noFill/>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r h="914399">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just" defTabSz="914400" rtl="0" eaLnBrk="1" fontAlgn="base" latinLnBrk="0" hangingPunct="1">
                        <a:lnSpc>
                          <a:spcPts val="1200"/>
                        </a:lnSpc>
                        <a:spcBef>
                          <a:spcPct val="0"/>
                        </a:spcBef>
                        <a:spcAft>
                          <a:spcPct val="0"/>
                        </a:spcAft>
                        <a:buClrTx/>
                        <a:buSzTx/>
                        <a:buFontTx/>
                        <a:buNone/>
                        <a:tabLst/>
                      </a:pPr>
                      <a:r>
                        <a:rPr kumimoji="0" lang="en-US" altLang="fr-FR" sz="700" b="0" i="0" u="none" strike="noStrike" cap="none" normalizeH="0" baseline="0" dirty="0">
                          <a:ln>
                            <a:noFill/>
                          </a:ln>
                          <a:solidFill>
                            <a:srgbClr val="404040"/>
                          </a:solidFill>
                          <a:effectLst/>
                          <a:latin typeface="Arial" charset="0"/>
                          <a:ea typeface="Calibri" pitchFamily="34" charset="0"/>
                          <a:cs typeface="Times New Roman" pitchFamily="18" charset="0"/>
                        </a:rPr>
                        <a:t>AXA Investment Managers Paris (“AXA IM”) has been the Investment Manager of Volta Finance Limited (“Volta”) since inception. Volta’s investment objectives are to preserve capital across the credit cycle and to provide a stable stream of income to its Shareholders through dividends. For this purpose, Volta pursues a multi-asset investment strategy on deals, vehicles and arrangements that provide leveraged exposure to target Underlying Assets (including corporate credit, residential and commercial mortgages, auto and student loans, credit card and lease receivables).</a:t>
                      </a:r>
                      <a:endParaRPr kumimoji="0" lang="fr-FR" altLang="fr-FR" sz="700" b="0" i="0" u="none" strike="noStrike" cap="none" normalizeH="0" baseline="0" dirty="0">
                        <a:ln>
                          <a:noFill/>
                        </a:ln>
                        <a:solidFill>
                          <a:srgbClr val="404040"/>
                        </a:solidFill>
                        <a:effectLst/>
                        <a:latin typeface="Arial" charset="0"/>
                        <a:ea typeface="Calibri" pitchFamily="34" charset="0"/>
                        <a:cs typeface="Times New Roman" pitchFamily="18" charset="0"/>
                      </a:endParaRPr>
                    </a:p>
                  </a:txBody>
                  <a:tcPr marL="12309" marR="12309" marT="0" marB="0" horzOverflow="overflow">
                    <a:lnL>
                      <a:noFill/>
                    </a:lnL>
                    <a:lnR>
                      <a:noFill/>
                    </a:lnR>
                    <a:lnT>
                      <a:noFill/>
                    </a:lnT>
                    <a:lnB>
                      <a:noFill/>
                    </a:lnB>
                    <a:lnTlToBr>
                      <a:noFill/>
                    </a:lnTlToBr>
                    <a:lnBlToTr>
                      <a:noFill/>
                    </a:lnBlToTr>
                    <a:solidFill>
                      <a:srgbClr val="F2F2F2"/>
                    </a:solidFill>
                  </a:tcPr>
                </a:tc>
                <a:extLst>
                  <a:ext uri="{0D108BD9-81ED-4DB2-BD59-A6C34878D82A}">
                    <a16:rowId xmlns:a16="http://schemas.microsoft.com/office/drawing/2014/main" val="10001"/>
                  </a:ext>
                </a:extLst>
              </a:tr>
            </a:tbl>
          </a:graphicData>
        </a:graphic>
      </p:graphicFrame>
      <p:sp>
        <p:nvSpPr>
          <p:cNvPr id="15381" name="Rectangle 16">
            <a:extLst>
              <a:ext uri="{FF2B5EF4-FFF2-40B4-BE49-F238E27FC236}">
                <a16:creationId xmlns:a16="http://schemas.microsoft.com/office/drawing/2014/main" id="{EDB71EBE-9B69-4B8B-A889-0AA3CA6C2DBF}"/>
              </a:ext>
            </a:extLst>
          </p:cNvPr>
          <p:cNvSpPr>
            <a:spLocks noChangeArrowheads="1"/>
          </p:cNvSpPr>
          <p:nvPr/>
        </p:nvSpPr>
        <p:spPr bwMode="auto">
          <a:xfrm>
            <a:off x="2119313" y="4546655"/>
            <a:ext cx="4597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1 </a:t>
            </a:r>
            <a:r>
              <a:rPr lang="en-US" altLang="fr-FR" sz="600" i="1" dirty="0">
                <a:solidFill>
                  <a:schemeClr val="bg1">
                    <a:lumMod val="50000"/>
                  </a:schemeClr>
                </a:solidFill>
                <a:ea typeface="Calibri" panose="020F0502020204030204" pitchFamily="34" charset="0"/>
                <a:cs typeface="Times New Roman" panose="02020603050405020304" pitchFamily="18" charset="0"/>
              </a:rPr>
              <a:t>Share (VTA.NA) performance (</a:t>
            </a:r>
            <a:r>
              <a:rPr lang="en-US" altLang="fr-FR" sz="600" i="1" dirty="0" err="1">
                <a:solidFill>
                  <a:schemeClr val="bg1">
                    <a:lumMod val="50000"/>
                  </a:schemeClr>
                </a:solidFill>
                <a:ea typeface="Calibri" panose="020F0502020204030204" pitchFamily="34" charset="0"/>
                <a:cs typeface="Times New Roman" panose="02020603050405020304" pitchFamily="18" charset="0"/>
              </a:rPr>
              <a:t>annualised</a:t>
            </a:r>
            <a:r>
              <a:rPr lang="en-US" altLang="fr-FR" sz="600" i="1" dirty="0">
                <a:solidFill>
                  <a:schemeClr val="bg1">
                    <a:lumMod val="50000"/>
                  </a:schemeClr>
                </a:solidFill>
                <a:ea typeface="Calibri" panose="020F0502020204030204" pitchFamily="34" charset="0"/>
                <a:cs typeface="Times New Roman" panose="02020603050405020304" pitchFamily="18" charset="0"/>
              </a:rPr>
              <a:t> figures with dividends re-invested). Source: </a:t>
            </a:r>
            <a:r>
              <a:rPr lang="en-US" altLang="fr-FR" sz="600" i="1" dirty="0" err="1">
                <a:solidFill>
                  <a:schemeClr val="bg1">
                    <a:lumMod val="50000"/>
                  </a:schemeClr>
                </a:solidFill>
                <a:ea typeface="Calibri" panose="020F0502020204030204" pitchFamily="34" charset="0"/>
                <a:cs typeface="Times New Roman" panose="02020603050405020304" pitchFamily="18" charset="0"/>
              </a:rPr>
              <a:t>Bbg</a:t>
            </a:r>
            <a:r>
              <a:rPr lang="en-US" altLang="fr-FR" sz="600" i="1" dirty="0">
                <a:solidFill>
                  <a:schemeClr val="bg1">
                    <a:lumMod val="50000"/>
                  </a:schemeClr>
                </a:solidFill>
                <a:ea typeface="Calibri" panose="020F0502020204030204" pitchFamily="34" charset="0"/>
                <a:cs typeface="Times New Roman" panose="02020603050405020304" pitchFamily="18" charset="0"/>
              </a:rPr>
              <a:t> (TRA function) </a:t>
            </a:r>
            <a:endParaRPr lang="fr-FR" altLang="fr-FR" sz="600" dirty="0">
              <a:solidFill>
                <a:schemeClr val="bg1">
                  <a:lumMod val="50000"/>
                </a:schemeClr>
              </a:solidFill>
              <a:ea typeface="Calibri" panose="020F0502020204030204" pitchFamily="34" charset="0"/>
              <a:cs typeface="Times New Roman" panose="02020603050405020304" pitchFamily="18" charset="0"/>
            </a:endParaRPr>
          </a:p>
          <a:p>
            <a:pPr algn="just"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2</a:t>
            </a:r>
            <a:r>
              <a:rPr lang="en-US" altLang="fr-FR" sz="600" i="1" dirty="0">
                <a:solidFill>
                  <a:schemeClr val="bg1">
                    <a:lumMod val="50000"/>
                  </a:schemeClr>
                </a:solidFill>
                <a:ea typeface="Calibri" panose="020F0502020204030204" pitchFamily="34" charset="0"/>
                <a:cs typeface="Times New Roman" panose="02020603050405020304" pitchFamily="18" charset="0"/>
              </a:rPr>
              <a:t> Performance of published NAV (including dividend payments)</a:t>
            </a:r>
            <a:endParaRPr lang="fr-FR" altLang="fr-FR" sz="600" dirty="0">
              <a:solidFill>
                <a:schemeClr val="bg1">
                  <a:lumMod val="50000"/>
                </a:schemeClr>
              </a:solidFill>
              <a:ea typeface="Calibri" panose="020F0502020204030204" pitchFamily="34" charset="0"/>
              <a:cs typeface="Times New Roman" panose="02020603050405020304" pitchFamily="18" charset="0"/>
            </a:endParaRPr>
          </a:p>
          <a:p>
            <a:pPr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3</a:t>
            </a:r>
            <a:r>
              <a:rPr lang="en-US" altLang="fr-FR" sz="600" i="1" dirty="0">
                <a:solidFill>
                  <a:schemeClr val="bg1">
                    <a:lumMod val="50000"/>
                  </a:schemeClr>
                </a:solidFill>
                <a:ea typeface="Calibri" panose="020F0502020204030204" pitchFamily="34" charset="0"/>
                <a:cs typeface="Times New Roman" panose="02020603050405020304" pitchFamily="18" charset="0"/>
              </a:rPr>
              <a:t> Calculated as the most recent annual dividend payments versus the month-end share price (VTA.NA)</a:t>
            </a:r>
          </a:p>
          <a:p>
            <a:pPr eaLnBrk="1" hangingPunct="1">
              <a:defRPr/>
            </a:pPr>
            <a:r>
              <a:rPr lang="en-US" altLang="fr-FR" sz="600" i="1" baseline="30000" dirty="0">
                <a:solidFill>
                  <a:schemeClr val="bg1">
                    <a:lumMod val="50000"/>
                  </a:schemeClr>
                </a:solidFill>
                <a:ea typeface="Calibri" panose="020F0502020204030204" pitchFamily="34" charset="0"/>
                <a:cs typeface="Times New Roman" panose="02020603050405020304" pitchFamily="18" charset="0"/>
              </a:rPr>
              <a:t>4</a:t>
            </a:r>
            <a:r>
              <a:rPr lang="en-US" altLang="fr-FR" sz="600" i="1" dirty="0">
                <a:solidFill>
                  <a:schemeClr val="bg1">
                    <a:lumMod val="50000"/>
                  </a:schemeClr>
                </a:solidFill>
                <a:ea typeface="Calibri" panose="020F0502020204030204" pitchFamily="34" charset="0"/>
                <a:cs typeface="Times New Roman" panose="02020603050405020304" pitchFamily="18" charset="0"/>
              </a:rPr>
              <a:t> Calculated as total income divided by the most recent annual dividend payments </a:t>
            </a:r>
          </a:p>
        </p:txBody>
      </p:sp>
      <p:sp>
        <p:nvSpPr>
          <p:cNvPr id="15425" name="Rectangle 6">
            <a:extLst>
              <a:ext uri="{FF2B5EF4-FFF2-40B4-BE49-F238E27FC236}">
                <a16:creationId xmlns:a16="http://schemas.microsoft.com/office/drawing/2014/main" id="{C5DD9E97-CB49-4825-BBA6-46CE00877FA4}"/>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22" name="Rectangle 21">
            <a:extLst>
              <a:ext uri="{FF2B5EF4-FFF2-40B4-BE49-F238E27FC236}">
                <a16:creationId xmlns:a16="http://schemas.microsoft.com/office/drawing/2014/main" id="{1D6E99D0-F194-494A-BA1D-4843BB0EB263}"/>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pic>
        <p:nvPicPr>
          <p:cNvPr id="15427" name="Image 4">
            <a:extLst>
              <a:ext uri="{FF2B5EF4-FFF2-40B4-BE49-F238E27FC236}">
                <a16:creationId xmlns:a16="http://schemas.microsoft.com/office/drawing/2014/main" id="{829F9F7A-0D31-4F9F-A825-7D7571FFC320}"/>
              </a:ext>
            </a:extLst>
          </p:cNvPr>
          <p:cNvPicPr>
            <a:picLocks noChangeAspect="1"/>
          </p:cNvPicPr>
          <p:nvPr/>
        </p:nvPicPr>
        <p:blipFill>
          <a:blip r:embed="rId18">
            <a:extLst>
              <a:ext uri="{28A0092B-C50C-407E-A947-70E740481C1C}">
                <a14:useLocalDpi xmlns:a14="http://schemas.microsoft.com/office/drawing/2010/main" val="0"/>
              </a:ext>
            </a:extLst>
          </a:blip>
          <a:srcRect/>
          <a:stretch>
            <a:fillRect/>
          </a:stretch>
        </p:blipFill>
        <p:spPr bwMode="auto">
          <a:xfrm>
            <a:off x="5846763" y="620713"/>
            <a:ext cx="1012825"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8" name="Image 6">
            <a:extLst>
              <a:ext uri="{FF2B5EF4-FFF2-40B4-BE49-F238E27FC236}">
                <a16:creationId xmlns:a16="http://schemas.microsoft.com/office/drawing/2014/main" id="{029A568F-5D5F-4966-917F-B747E723F6A4}"/>
              </a:ext>
            </a:extLst>
          </p:cNvPr>
          <p:cNvPicPr>
            <a:picLocks noChangeAspect="1"/>
          </p:cNvPicPr>
          <p:nvPr/>
        </p:nvPicPr>
        <p:blipFill>
          <a:blip r:embed="rId19">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29" name="Picture 4">
            <a:extLst>
              <a:ext uri="{FF2B5EF4-FFF2-40B4-BE49-F238E27FC236}">
                <a16:creationId xmlns:a16="http://schemas.microsoft.com/office/drawing/2014/main" id="{641C4468-6A62-4690-824D-38EF06C64BCD}"/>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l="33302" t="-11" r="33934" b="47113"/>
          <a:stretch>
            <a:fillRect/>
          </a:stretch>
        </p:blipFill>
        <p:spPr bwMode="auto">
          <a:xfrm>
            <a:off x="6189663"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25" name="Tableau 24">
            <a:extLst>
              <a:ext uri="{FF2B5EF4-FFF2-40B4-BE49-F238E27FC236}">
                <a16:creationId xmlns:a16="http://schemas.microsoft.com/office/drawing/2014/main" id="{3457A2F9-05B8-4D56-83EE-2A15EE90F3C7}"/>
              </a:ext>
            </a:extLst>
          </p:cNvPr>
          <p:cNvGraphicFramePr>
            <a:graphicFrameLocks noGrp="1"/>
          </p:cNvGraphicFramePr>
          <p:nvPr>
            <p:extLst>
              <p:ext uri="{D42A27DB-BD31-4B8C-83A1-F6EECF244321}">
                <p14:modId xmlns:p14="http://schemas.microsoft.com/office/powerpoint/2010/main" val="2407088841"/>
              </p:ext>
            </p:extLst>
          </p:nvPr>
        </p:nvGraphicFramePr>
        <p:xfrm>
          <a:off x="181830" y="7406180"/>
          <a:ext cx="3217862" cy="214312"/>
        </p:xfrm>
        <a:graphic>
          <a:graphicData uri="http://schemas.openxmlformats.org/drawingml/2006/table">
            <a:tbl>
              <a:tblPr/>
              <a:tblGrid>
                <a:gridCol w="3217862">
                  <a:extLst>
                    <a:ext uri="{9D8B030D-6E8A-4147-A177-3AD203B41FA5}">
                      <a16:colId xmlns:a16="http://schemas.microsoft.com/office/drawing/2014/main" val="20000"/>
                    </a:ext>
                  </a:extLst>
                </a:gridCol>
              </a:tblGrid>
              <a:tr h="21431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Historical Performance</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7" marR="12307"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graphicFrame>
        <p:nvGraphicFramePr>
          <p:cNvPr id="27" name="Tableau 26">
            <a:extLst>
              <a:ext uri="{FF2B5EF4-FFF2-40B4-BE49-F238E27FC236}">
                <a16:creationId xmlns:a16="http://schemas.microsoft.com/office/drawing/2014/main" id="{2E2BDA02-ED80-4DC2-B01A-2ACA07F41905}"/>
              </a:ext>
            </a:extLst>
          </p:cNvPr>
          <p:cNvGraphicFramePr>
            <a:graphicFrameLocks noGrp="1"/>
          </p:cNvGraphicFramePr>
          <p:nvPr>
            <p:extLst>
              <p:ext uri="{D42A27DB-BD31-4B8C-83A1-F6EECF244321}">
                <p14:modId xmlns:p14="http://schemas.microsoft.com/office/powerpoint/2010/main" val="4101333672"/>
              </p:ext>
            </p:extLst>
          </p:nvPr>
        </p:nvGraphicFramePr>
        <p:xfrm>
          <a:off x="3633788" y="5178798"/>
          <a:ext cx="3097212" cy="220662"/>
        </p:xfrm>
        <a:graphic>
          <a:graphicData uri="http://schemas.openxmlformats.org/drawingml/2006/table">
            <a:tbl>
              <a:tblPr/>
              <a:tblGrid>
                <a:gridCol w="3097212">
                  <a:extLst>
                    <a:ext uri="{9D8B030D-6E8A-4147-A177-3AD203B41FA5}">
                      <a16:colId xmlns:a16="http://schemas.microsoft.com/office/drawing/2014/main" val="20000"/>
                    </a:ext>
                  </a:extLst>
                </a:gridCol>
              </a:tblGrid>
              <a:tr h="22066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Top 10 Underlying Exposures</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graphicFrame>
        <p:nvGraphicFramePr>
          <p:cNvPr id="24" name="Tableau 23">
            <a:extLst>
              <a:ext uri="{FF2B5EF4-FFF2-40B4-BE49-F238E27FC236}">
                <a16:creationId xmlns:a16="http://schemas.microsoft.com/office/drawing/2014/main" id="{7B25DD6D-1F83-421C-951A-AFD2A6A7DBB6}"/>
              </a:ext>
            </a:extLst>
          </p:cNvPr>
          <p:cNvGraphicFramePr>
            <a:graphicFrameLocks noGrp="1"/>
          </p:cNvGraphicFramePr>
          <p:nvPr>
            <p:extLst>
              <p:ext uri="{D42A27DB-BD31-4B8C-83A1-F6EECF244321}">
                <p14:modId xmlns:p14="http://schemas.microsoft.com/office/powerpoint/2010/main" val="3654876647"/>
              </p:ext>
            </p:extLst>
          </p:nvPr>
        </p:nvGraphicFramePr>
        <p:xfrm>
          <a:off x="173038" y="5191498"/>
          <a:ext cx="3224212" cy="212725"/>
        </p:xfrm>
        <a:graphic>
          <a:graphicData uri="http://schemas.openxmlformats.org/drawingml/2006/table">
            <a:tbl>
              <a:tblPr/>
              <a:tblGrid>
                <a:gridCol w="3224212">
                  <a:extLst>
                    <a:ext uri="{9D8B030D-6E8A-4147-A177-3AD203B41FA5}">
                      <a16:colId xmlns:a16="http://schemas.microsoft.com/office/drawing/2014/main" val="20000"/>
                    </a:ext>
                  </a:extLst>
                </a:gridCol>
              </a:tblGrid>
              <a:tr h="212725">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Asset Breakdown</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40" name="Picture 39">
            <a:extLst>
              <a:ext uri="{FF2B5EF4-FFF2-40B4-BE49-F238E27FC236}">
                <a16:creationId xmlns:a16="http://schemas.microsoft.com/office/drawing/2014/main" id="{D8F6EA87-21BB-4124-AF91-7DA1DF90205D}"/>
              </a:ext>
            </a:extLst>
          </p:cNvPr>
          <p:cNvPicPr>
            <a:picLocks noChangeAspect="1"/>
          </p:cNvPicPr>
          <p:nvPr>
            <p:custDataLst>
              <p:tags r:id="rId2"/>
            </p:custDataLst>
          </p:nvPr>
        </p:nvPicPr>
        <p:blipFill>
          <a:blip r:embed="rId21"/>
          <a:stretch>
            <a:fillRect/>
          </a:stretch>
        </p:blipFill>
        <p:spPr>
          <a:xfrm>
            <a:off x="2228920" y="3519443"/>
            <a:ext cx="4419502" cy="934694"/>
          </a:xfrm>
          <a:prstGeom prst="rect">
            <a:avLst/>
          </a:prstGeom>
        </p:spPr>
      </p:pic>
      <p:pic>
        <p:nvPicPr>
          <p:cNvPr id="4" name="Picture 3">
            <a:extLst>
              <a:ext uri="{FF2B5EF4-FFF2-40B4-BE49-F238E27FC236}">
                <a16:creationId xmlns:a16="http://schemas.microsoft.com/office/drawing/2014/main" id="{93B56966-1F61-4937-BAC0-D8EF4C6AD07B}"/>
              </a:ext>
            </a:extLst>
          </p:cNvPr>
          <p:cNvPicPr>
            <a:picLocks noChangeAspect="1"/>
          </p:cNvPicPr>
          <p:nvPr>
            <p:custDataLst>
              <p:tags r:id="rId3"/>
            </p:custDataLst>
          </p:nvPr>
        </p:nvPicPr>
        <p:blipFill>
          <a:blip r:embed="rId22"/>
          <a:stretch>
            <a:fillRect/>
          </a:stretch>
        </p:blipFill>
        <p:spPr>
          <a:xfrm>
            <a:off x="3696928" y="5439870"/>
            <a:ext cx="2946333" cy="1643867"/>
          </a:xfrm>
          <a:prstGeom prst="rect">
            <a:avLst/>
          </a:prstGeom>
        </p:spPr>
      </p:pic>
      <p:pic>
        <p:nvPicPr>
          <p:cNvPr id="7" name="Picture 6">
            <a:extLst>
              <a:ext uri="{FF2B5EF4-FFF2-40B4-BE49-F238E27FC236}">
                <a16:creationId xmlns:a16="http://schemas.microsoft.com/office/drawing/2014/main" id="{0E0BB924-6F55-4339-A466-8B8B1EE10C01}"/>
              </a:ext>
            </a:extLst>
          </p:cNvPr>
          <p:cNvPicPr>
            <a:picLocks noChangeAspect="1"/>
          </p:cNvPicPr>
          <p:nvPr>
            <p:custDataLst>
              <p:tags r:id="rId4"/>
            </p:custDataLst>
          </p:nvPr>
        </p:nvPicPr>
        <p:blipFill>
          <a:blip r:embed="rId23"/>
          <a:stretch>
            <a:fillRect/>
          </a:stretch>
        </p:blipFill>
        <p:spPr>
          <a:xfrm>
            <a:off x="4309375" y="7869951"/>
            <a:ext cx="1721403" cy="1350488"/>
          </a:xfrm>
          <a:prstGeom prst="rect">
            <a:avLst/>
          </a:prstGeom>
        </p:spPr>
      </p:pic>
      <p:graphicFrame>
        <p:nvGraphicFramePr>
          <p:cNvPr id="33" name="Tableau 32">
            <a:extLst>
              <a:ext uri="{FF2B5EF4-FFF2-40B4-BE49-F238E27FC236}">
                <a16:creationId xmlns:a16="http://schemas.microsoft.com/office/drawing/2014/main" id="{B649B77D-4FAE-4AB5-B6FB-F92F0A512DAE}"/>
              </a:ext>
            </a:extLst>
          </p:cNvPr>
          <p:cNvGraphicFramePr>
            <a:graphicFrameLocks noGrp="1"/>
          </p:cNvGraphicFramePr>
          <p:nvPr>
            <p:extLst>
              <p:ext uri="{D42A27DB-BD31-4B8C-83A1-F6EECF244321}">
                <p14:modId xmlns:p14="http://schemas.microsoft.com/office/powerpoint/2010/main" val="3948886244"/>
              </p:ext>
            </p:extLst>
          </p:nvPr>
        </p:nvGraphicFramePr>
        <p:xfrm>
          <a:off x="3624263" y="7607673"/>
          <a:ext cx="3097212" cy="220662"/>
        </p:xfrm>
        <a:graphic>
          <a:graphicData uri="http://schemas.openxmlformats.org/drawingml/2006/table">
            <a:tbl>
              <a:tblPr/>
              <a:tblGrid>
                <a:gridCol w="3097212">
                  <a:extLst>
                    <a:ext uri="{9D8B030D-6E8A-4147-A177-3AD203B41FA5}">
                      <a16:colId xmlns:a16="http://schemas.microsoft.com/office/drawing/2014/main" val="20000"/>
                    </a:ext>
                  </a:extLst>
                </a:gridCol>
              </a:tblGrid>
              <a:tr h="220662">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Portfolio Rating Breakdown</a:t>
                      </a:r>
                      <a:endParaRPr kumimoji="0" lang="fr-FR" altLang="fr-FR" sz="1000" b="0" i="0" u="none" strike="noStrike" cap="none" normalizeH="0" baseline="0" dirty="0">
                        <a:ln>
                          <a:noFill/>
                        </a:ln>
                        <a:solidFill>
                          <a:schemeClr val="tx1"/>
                        </a:solidFill>
                        <a:effectLst/>
                        <a:latin typeface="Arial" charset="0"/>
                        <a:ea typeface="Calibri" pitchFamily="34" charset="0"/>
                        <a:cs typeface="Times New Roman" pitchFamily="18" charset="0"/>
                      </a:endParaRPr>
                    </a:p>
                  </a:txBody>
                  <a:tcPr marL="12308" marR="12308" marT="0" marB="0" anchor="ctr" horzOverflow="overflow">
                    <a:lnL>
                      <a:noFill/>
                    </a:lnL>
                    <a:lnR w="38100" cap="flat" cmpd="sng" algn="ctr">
                      <a:solidFill>
                        <a:srgbClr val="FFFFFF"/>
                      </a:solidFill>
                      <a:prstDash val="solid"/>
                      <a:round/>
                      <a:headEnd type="none" w="med" len="med"/>
                      <a:tailEnd type="none" w="med" len="med"/>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8" name="Picture 7">
            <a:extLst>
              <a:ext uri="{FF2B5EF4-FFF2-40B4-BE49-F238E27FC236}">
                <a16:creationId xmlns:a16="http://schemas.microsoft.com/office/drawing/2014/main" id="{8C345517-3702-4B49-8399-14949E431BA9}"/>
              </a:ext>
            </a:extLst>
          </p:cNvPr>
          <p:cNvPicPr>
            <a:picLocks noChangeAspect="1"/>
          </p:cNvPicPr>
          <p:nvPr>
            <p:custDataLst>
              <p:tags r:id="rId5"/>
            </p:custDataLst>
          </p:nvPr>
        </p:nvPicPr>
        <p:blipFill>
          <a:blip r:embed="rId24"/>
          <a:stretch>
            <a:fillRect/>
          </a:stretch>
        </p:blipFill>
        <p:spPr>
          <a:xfrm>
            <a:off x="72401" y="7748292"/>
            <a:ext cx="3374398" cy="1560723"/>
          </a:xfrm>
          <a:prstGeom prst="rect">
            <a:avLst/>
          </a:prstGeom>
        </p:spPr>
      </p:pic>
      <p:pic>
        <p:nvPicPr>
          <p:cNvPr id="9" name="Picture 8">
            <a:extLst>
              <a:ext uri="{FF2B5EF4-FFF2-40B4-BE49-F238E27FC236}">
                <a16:creationId xmlns:a16="http://schemas.microsoft.com/office/drawing/2014/main" id="{8EBAFC1F-E5E0-4F39-A79B-C5F460D264F5}"/>
              </a:ext>
            </a:extLst>
          </p:cNvPr>
          <p:cNvPicPr>
            <a:picLocks noChangeAspect="1"/>
          </p:cNvPicPr>
          <p:nvPr>
            <p:custDataLst>
              <p:tags r:id="rId6"/>
            </p:custDataLst>
          </p:nvPr>
        </p:nvPicPr>
        <p:blipFill>
          <a:blip r:embed="rId25"/>
          <a:stretch>
            <a:fillRect/>
          </a:stretch>
        </p:blipFill>
        <p:spPr>
          <a:xfrm>
            <a:off x="3200400" y="9624776"/>
            <a:ext cx="3657600" cy="183657"/>
          </a:xfrm>
          <a:prstGeom prst="rect">
            <a:avLst/>
          </a:prstGeom>
        </p:spPr>
      </p:pic>
      <p:pic>
        <p:nvPicPr>
          <p:cNvPr id="10" name="Picture 9">
            <a:extLst>
              <a:ext uri="{FF2B5EF4-FFF2-40B4-BE49-F238E27FC236}">
                <a16:creationId xmlns:a16="http://schemas.microsoft.com/office/drawing/2014/main" id="{EE5E2E87-3D0C-4670-8BF2-EA283828084B}"/>
              </a:ext>
            </a:extLst>
          </p:cNvPr>
          <p:cNvPicPr>
            <a:picLocks noChangeAspect="1"/>
          </p:cNvPicPr>
          <p:nvPr>
            <p:custDataLst>
              <p:tags r:id="rId7"/>
            </p:custDataLst>
          </p:nvPr>
        </p:nvPicPr>
        <p:blipFill>
          <a:blip r:embed="rId26"/>
          <a:stretch>
            <a:fillRect/>
          </a:stretch>
        </p:blipFill>
        <p:spPr>
          <a:xfrm>
            <a:off x="153518" y="7044858"/>
            <a:ext cx="2438400" cy="200262"/>
          </a:xfrm>
          <a:prstGeom prst="rect">
            <a:avLst/>
          </a:prstGeom>
        </p:spPr>
      </p:pic>
      <p:pic>
        <p:nvPicPr>
          <p:cNvPr id="11" name="Picture 10">
            <a:extLst>
              <a:ext uri="{FF2B5EF4-FFF2-40B4-BE49-F238E27FC236}">
                <a16:creationId xmlns:a16="http://schemas.microsoft.com/office/drawing/2014/main" id="{13A64022-27BD-4026-BF22-19F68C33F67C}"/>
              </a:ext>
            </a:extLst>
          </p:cNvPr>
          <p:cNvPicPr>
            <a:picLocks noChangeAspect="1"/>
          </p:cNvPicPr>
          <p:nvPr>
            <p:custDataLst>
              <p:tags r:id="rId8"/>
            </p:custDataLst>
          </p:nvPr>
        </p:nvPicPr>
        <p:blipFill>
          <a:blip r:embed="rId27"/>
          <a:stretch>
            <a:fillRect/>
          </a:stretch>
        </p:blipFill>
        <p:spPr>
          <a:xfrm>
            <a:off x="3624263" y="7175387"/>
            <a:ext cx="3048000" cy="354353"/>
          </a:xfrm>
          <a:prstGeom prst="rect">
            <a:avLst/>
          </a:prstGeom>
        </p:spPr>
      </p:pic>
      <p:pic>
        <p:nvPicPr>
          <p:cNvPr id="13" name="Picture 12">
            <a:extLst>
              <a:ext uri="{FF2B5EF4-FFF2-40B4-BE49-F238E27FC236}">
                <a16:creationId xmlns:a16="http://schemas.microsoft.com/office/drawing/2014/main" id="{97C71DA1-8441-4424-ADED-AD9CEA9B35D5}"/>
              </a:ext>
            </a:extLst>
          </p:cNvPr>
          <p:cNvPicPr>
            <a:picLocks noChangeAspect="1"/>
          </p:cNvPicPr>
          <p:nvPr>
            <p:custDataLst>
              <p:tags r:id="rId9"/>
            </p:custDataLst>
          </p:nvPr>
        </p:nvPicPr>
        <p:blipFill>
          <a:blip r:embed="rId28"/>
          <a:stretch>
            <a:fillRect/>
          </a:stretch>
        </p:blipFill>
        <p:spPr>
          <a:xfrm>
            <a:off x="145317" y="9310642"/>
            <a:ext cx="1828800" cy="183021"/>
          </a:xfrm>
          <a:prstGeom prst="rect">
            <a:avLst/>
          </a:prstGeom>
        </p:spPr>
      </p:pic>
      <p:pic>
        <p:nvPicPr>
          <p:cNvPr id="14" name="Picture 13">
            <a:extLst>
              <a:ext uri="{FF2B5EF4-FFF2-40B4-BE49-F238E27FC236}">
                <a16:creationId xmlns:a16="http://schemas.microsoft.com/office/drawing/2014/main" id="{FE21B31D-BF5A-43F9-A91A-714E0D13DA4E}"/>
              </a:ext>
            </a:extLst>
          </p:cNvPr>
          <p:cNvPicPr>
            <a:picLocks noChangeAspect="1"/>
          </p:cNvPicPr>
          <p:nvPr>
            <p:custDataLst>
              <p:tags r:id="rId10"/>
            </p:custDataLst>
          </p:nvPr>
        </p:nvPicPr>
        <p:blipFill>
          <a:blip r:embed="rId29"/>
          <a:stretch>
            <a:fillRect/>
          </a:stretch>
        </p:blipFill>
        <p:spPr>
          <a:xfrm>
            <a:off x="3624263" y="9222135"/>
            <a:ext cx="2438400" cy="200262"/>
          </a:xfrm>
          <a:prstGeom prst="rect">
            <a:avLst/>
          </a:prstGeom>
        </p:spPr>
      </p:pic>
      <p:pic>
        <p:nvPicPr>
          <p:cNvPr id="15" name="Picture 14">
            <a:extLst>
              <a:ext uri="{FF2B5EF4-FFF2-40B4-BE49-F238E27FC236}">
                <a16:creationId xmlns:a16="http://schemas.microsoft.com/office/drawing/2014/main" id="{631743C9-165A-4822-ABDF-3B29B04C884E}"/>
              </a:ext>
            </a:extLst>
          </p:cNvPr>
          <p:cNvPicPr>
            <a:picLocks noChangeAspect="1"/>
          </p:cNvPicPr>
          <p:nvPr>
            <p:custDataLst>
              <p:tags r:id="rId11"/>
            </p:custDataLst>
          </p:nvPr>
        </p:nvPicPr>
        <p:blipFill>
          <a:blip r:embed="rId30"/>
          <a:stretch>
            <a:fillRect/>
          </a:stretch>
        </p:blipFill>
        <p:spPr>
          <a:xfrm>
            <a:off x="1904206" y="665664"/>
            <a:ext cx="3048000" cy="489882"/>
          </a:xfrm>
          <a:prstGeom prst="rect">
            <a:avLst/>
          </a:prstGeom>
        </p:spPr>
      </p:pic>
      <p:pic>
        <p:nvPicPr>
          <p:cNvPr id="43" name="Picture 42">
            <a:extLst>
              <a:ext uri="{FF2B5EF4-FFF2-40B4-BE49-F238E27FC236}">
                <a16:creationId xmlns:a16="http://schemas.microsoft.com/office/drawing/2014/main" id="{B318533B-C27C-428C-970E-1200D69D3F7F}"/>
              </a:ext>
            </a:extLst>
          </p:cNvPr>
          <p:cNvPicPr>
            <a:picLocks noChangeAspect="1"/>
          </p:cNvPicPr>
          <p:nvPr>
            <p:custDataLst>
              <p:tags r:id="rId12"/>
            </p:custDataLst>
          </p:nvPr>
        </p:nvPicPr>
        <p:blipFill>
          <a:blip r:embed="rId31"/>
          <a:stretch>
            <a:fillRect/>
          </a:stretch>
        </p:blipFill>
        <p:spPr>
          <a:xfrm>
            <a:off x="168027" y="1367562"/>
            <a:ext cx="1881455" cy="3233982"/>
          </a:xfrm>
          <a:prstGeom prst="rect">
            <a:avLst/>
          </a:prstGeom>
        </p:spPr>
      </p:pic>
      <p:pic>
        <p:nvPicPr>
          <p:cNvPr id="42" name="Picture 41">
            <a:extLst>
              <a:ext uri="{FF2B5EF4-FFF2-40B4-BE49-F238E27FC236}">
                <a16:creationId xmlns:a16="http://schemas.microsoft.com/office/drawing/2014/main" id="{5434E03C-4555-4427-A4B1-229AC90FDD8D}"/>
              </a:ext>
            </a:extLst>
          </p:cNvPr>
          <p:cNvPicPr>
            <a:picLocks noChangeAspect="1"/>
          </p:cNvPicPr>
          <p:nvPr>
            <p:custDataLst>
              <p:tags r:id="rId13"/>
            </p:custDataLst>
          </p:nvPr>
        </p:nvPicPr>
        <p:blipFill>
          <a:blip r:embed="rId32"/>
          <a:stretch>
            <a:fillRect/>
          </a:stretch>
        </p:blipFill>
        <p:spPr>
          <a:xfrm>
            <a:off x="2146269" y="2447783"/>
            <a:ext cx="4559331" cy="632176"/>
          </a:xfrm>
          <a:prstGeom prst="rect">
            <a:avLst/>
          </a:prstGeom>
        </p:spPr>
      </p:pic>
      <p:pic>
        <p:nvPicPr>
          <p:cNvPr id="41" name="Picture 40">
            <a:extLst>
              <a:ext uri="{FF2B5EF4-FFF2-40B4-BE49-F238E27FC236}">
                <a16:creationId xmlns:a16="http://schemas.microsoft.com/office/drawing/2014/main" id="{5FD8201D-6579-4AF1-A7E2-2F4960473AFD}"/>
              </a:ext>
            </a:extLst>
          </p:cNvPr>
          <p:cNvPicPr>
            <a:picLocks noChangeAspect="1"/>
          </p:cNvPicPr>
          <p:nvPr>
            <p:custDataLst>
              <p:tags r:id="rId14"/>
            </p:custDataLst>
          </p:nvPr>
        </p:nvPicPr>
        <p:blipFill>
          <a:blip r:embed="rId33"/>
          <a:stretch>
            <a:fillRect/>
          </a:stretch>
        </p:blipFill>
        <p:spPr>
          <a:xfrm>
            <a:off x="2955925" y="3101886"/>
            <a:ext cx="3105150" cy="39463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1">
            <a:extLst>
              <a:ext uri="{FF2B5EF4-FFF2-40B4-BE49-F238E27FC236}">
                <a16:creationId xmlns:a16="http://schemas.microsoft.com/office/drawing/2014/main" id="{4B59C0F1-3A62-4A7B-8906-97DFA203B821}"/>
              </a:ext>
            </a:extLst>
          </p:cNvPr>
          <p:cNvSpPr>
            <a:spLocks noChangeArrowheads="1"/>
          </p:cNvSpPr>
          <p:nvPr/>
        </p:nvSpPr>
        <p:spPr bwMode="auto">
          <a:xfrm>
            <a:off x="173038" y="8831263"/>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7411" name="Rectangle 21">
            <a:extLst>
              <a:ext uri="{FF2B5EF4-FFF2-40B4-BE49-F238E27FC236}">
                <a16:creationId xmlns:a16="http://schemas.microsoft.com/office/drawing/2014/main" id="{3E7EBC45-E495-4B87-B314-6F5136791931}"/>
              </a:ext>
            </a:extLst>
          </p:cNvPr>
          <p:cNvSpPr>
            <a:spLocks noChangeArrowheads="1"/>
          </p:cNvSpPr>
          <p:nvPr/>
        </p:nvSpPr>
        <p:spPr bwMode="auto">
          <a:xfrm>
            <a:off x="188913" y="1514475"/>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7412" name="Rectangle 6">
            <a:extLst>
              <a:ext uri="{FF2B5EF4-FFF2-40B4-BE49-F238E27FC236}">
                <a16:creationId xmlns:a16="http://schemas.microsoft.com/office/drawing/2014/main" id="{BAE7AC8D-487D-4DBA-BDB5-8010E24B2753}"/>
              </a:ext>
            </a:extLst>
          </p:cNvPr>
          <p:cNvSpPr>
            <a:spLocks noChangeArrowheads="1"/>
          </p:cNvSpPr>
          <p:nvPr/>
        </p:nvSpPr>
        <p:spPr bwMode="auto">
          <a:xfrm>
            <a:off x="0" y="0"/>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17413" name="Espace réservé du pied de page 1">
            <a:extLst>
              <a:ext uri="{FF2B5EF4-FFF2-40B4-BE49-F238E27FC236}">
                <a16:creationId xmlns:a16="http://schemas.microsoft.com/office/drawing/2014/main" id="{AA4927AA-8946-43EB-A8B4-1E37DCD6D5E3}"/>
              </a:ext>
            </a:extLst>
          </p:cNvPr>
          <p:cNvSpPr>
            <a:spLocks noGrp="1"/>
          </p:cNvSpPr>
          <p:nvPr>
            <p:ph type="ftr" sz="quarter" idx="27"/>
          </p:nvPr>
        </p:nvSpPr>
        <p:spPr bwMode="auto">
          <a:xfrm>
            <a:off x="103188" y="8699500"/>
            <a:ext cx="6497637" cy="1014413"/>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a:p>
            <a:pPr algn="r">
              <a:lnSpc>
                <a:spcPct val="100000"/>
              </a:lnSpc>
              <a:spcBef>
                <a:spcPct val="0"/>
              </a:spcBef>
              <a:spcAft>
                <a:spcPct val="0"/>
              </a:spcAft>
              <a:buClrTx/>
              <a:buFontTx/>
              <a:buNone/>
            </a:pPr>
            <a:endParaRPr lang="en-US" altLang="fr-FR" sz="800" dirty="0">
              <a:solidFill>
                <a:srgbClr val="575757"/>
              </a:solidFill>
            </a:endParaRPr>
          </a:p>
        </p:txBody>
      </p:sp>
      <p:sp>
        <p:nvSpPr>
          <p:cNvPr id="17414" name="Rectangle 21">
            <a:extLst>
              <a:ext uri="{FF2B5EF4-FFF2-40B4-BE49-F238E27FC236}">
                <a16:creationId xmlns:a16="http://schemas.microsoft.com/office/drawing/2014/main" id="{179FE53C-778F-4BFD-ACDC-06E243B8625C}"/>
              </a:ext>
            </a:extLst>
          </p:cNvPr>
          <p:cNvSpPr>
            <a:spLocks noChangeArrowheads="1"/>
          </p:cNvSpPr>
          <p:nvPr/>
        </p:nvSpPr>
        <p:spPr bwMode="auto">
          <a:xfrm>
            <a:off x="193675" y="6062607"/>
            <a:ext cx="2667000" cy="233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Portfolio Composition by Asset Type</a:t>
            </a:r>
            <a:endParaRPr lang="fr-FR" altLang="fr-FR" sz="900" b="1" dirty="0"/>
          </a:p>
        </p:txBody>
      </p:sp>
      <p:sp>
        <p:nvSpPr>
          <p:cNvPr id="17415" name="Rectangle 22">
            <a:extLst>
              <a:ext uri="{FF2B5EF4-FFF2-40B4-BE49-F238E27FC236}">
                <a16:creationId xmlns:a16="http://schemas.microsoft.com/office/drawing/2014/main" id="{F8EE3976-3DD2-4DC9-8509-49686FB55B25}"/>
              </a:ext>
            </a:extLst>
          </p:cNvPr>
          <p:cNvSpPr>
            <a:spLocks noChangeArrowheads="1"/>
          </p:cNvSpPr>
          <p:nvPr/>
        </p:nvSpPr>
        <p:spPr bwMode="auto">
          <a:xfrm>
            <a:off x="3642937" y="4716436"/>
            <a:ext cx="2667000" cy="23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Currency and Geography exposures (%)</a:t>
            </a:r>
            <a:endParaRPr lang="fr-FR" altLang="fr-FR" sz="900" b="1" dirty="0">
              <a:solidFill>
                <a:srgbClr val="404040"/>
              </a:solidFill>
              <a:ea typeface="Calibri" panose="020F0502020204030204" pitchFamily="34" charset="0"/>
              <a:cs typeface="Times New Roman" panose="02020603050405020304" pitchFamily="18" charset="0"/>
            </a:endParaRPr>
          </a:p>
        </p:txBody>
      </p:sp>
      <p:sp>
        <p:nvSpPr>
          <p:cNvPr id="25" name="Rectangle 24">
            <a:extLst>
              <a:ext uri="{FF2B5EF4-FFF2-40B4-BE49-F238E27FC236}">
                <a16:creationId xmlns:a16="http://schemas.microsoft.com/office/drawing/2014/main" id="{C8863918-1807-402C-BE24-139363830ABF}"/>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sp>
        <p:nvSpPr>
          <p:cNvPr id="9230" name="Rectangle 2">
            <a:extLst>
              <a:ext uri="{FF2B5EF4-FFF2-40B4-BE49-F238E27FC236}">
                <a16:creationId xmlns:a16="http://schemas.microsoft.com/office/drawing/2014/main" id="{38517733-7EFF-4783-AAB6-19BE5D08D05A}"/>
              </a:ext>
            </a:extLst>
          </p:cNvPr>
          <p:cNvSpPr>
            <a:spLocks noChangeArrowheads="1"/>
          </p:cNvSpPr>
          <p:nvPr/>
        </p:nvSpPr>
        <p:spPr bwMode="auto">
          <a:xfrm>
            <a:off x="101600" y="1560514"/>
            <a:ext cx="3135313" cy="4154434"/>
          </a:xfrm>
          <a:prstGeom prst="rect">
            <a:avLst/>
          </a:prstGeom>
          <a:solidFill>
            <a:schemeClr val="bg1">
              <a:lumMod val="95000"/>
            </a:schemeClr>
          </a:solidFill>
          <a:ln>
            <a:noFill/>
          </a:ln>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spcAft>
                <a:spcPts val="1000"/>
              </a:spcAft>
            </a:pPr>
            <a:r>
              <a:rPr lang="en-US" sz="650" dirty="0">
                <a:latin typeface="Arial" panose="020B0604020202020204" pitchFamily="34" charset="0"/>
                <a:ea typeface="Calibri" panose="020F0502020204030204" pitchFamily="34" charset="0"/>
              </a:rPr>
              <a:t>October’s performance was positive at 1.2%. The year-to-date total return of the Company is 16.4%.</a:t>
            </a:r>
          </a:p>
          <a:p>
            <a:pPr algn="just">
              <a:spcAft>
                <a:spcPts val="1000"/>
              </a:spcAft>
            </a:pPr>
            <a:r>
              <a:rPr lang="en-US" sz="650" dirty="0">
                <a:latin typeface="Arial" panose="020B0604020202020204" pitchFamily="34" charset="0"/>
                <a:ea typeface="Calibri" panose="020F0502020204030204" pitchFamily="34" charset="0"/>
              </a:rPr>
              <a:t>This good performance was mainly driven by the high volume of cash flows we received from our assets in October. Turning to the details, the monthly asset class performances** were: +0.6% for Bank Balance Sheet transactions, +1.8% for CLO equity tranches; +1.0% for CLO debt; -0.2% for Cash Corporate Credit and ABS (together representing 3.0% of NAV).</a:t>
            </a:r>
          </a:p>
          <a:p>
            <a:pPr algn="just">
              <a:spcAft>
                <a:spcPts val="1000"/>
              </a:spcAft>
            </a:pPr>
            <a:r>
              <a:rPr lang="en-US" sz="650" dirty="0">
                <a:latin typeface="Arial" panose="020B0604020202020204" pitchFamily="34" charset="0"/>
                <a:ea typeface="Calibri" panose="020F0502020204030204" pitchFamily="34" charset="0"/>
              </a:rPr>
              <a:t>As usual, October is a relatively high-volume month in terms of interest and coupons with the equivalent of €8.5m being received. On a 6-month rolling basis to the end of October, Volta received the equivalent of €26.4m. This was a new high for Volta, representing a 19.7% </a:t>
            </a:r>
            <a:r>
              <a:rPr lang="en-US" sz="650" dirty="0" err="1">
                <a:latin typeface="Arial" panose="020B0604020202020204" pitchFamily="34" charset="0"/>
                <a:ea typeface="Calibri" panose="020F0502020204030204" pitchFamily="34" charset="0"/>
              </a:rPr>
              <a:t>annualised</a:t>
            </a:r>
            <a:r>
              <a:rPr lang="en-US" sz="650" dirty="0">
                <a:latin typeface="Arial" panose="020B0604020202020204" pitchFamily="34" charset="0"/>
                <a:ea typeface="Calibri" panose="020F0502020204030204" pitchFamily="34" charset="0"/>
              </a:rPr>
              <a:t> cash flow yield, based on the end of the month NAV.</a:t>
            </a:r>
          </a:p>
          <a:p>
            <a:pPr algn="just">
              <a:spcAft>
                <a:spcPts val="1000"/>
              </a:spcAft>
            </a:pPr>
            <a:r>
              <a:rPr lang="en-US" sz="650" dirty="0">
                <a:latin typeface="Arial" panose="020B0604020202020204" pitchFamily="34" charset="0"/>
                <a:ea typeface="Calibri" panose="020F0502020204030204" pitchFamily="34" charset="0"/>
              </a:rPr>
              <a:t>With ongoing cash flows continuing at a pace close to or higher than 20% (</a:t>
            </a:r>
            <a:r>
              <a:rPr lang="en-US" sz="650" dirty="0" err="1">
                <a:latin typeface="Arial" panose="020B0604020202020204" pitchFamily="34" charset="0"/>
                <a:ea typeface="Calibri" panose="020F0502020204030204" pitchFamily="34" charset="0"/>
              </a:rPr>
              <a:t>annualised</a:t>
            </a:r>
            <a:r>
              <a:rPr lang="en-US" sz="650" dirty="0">
                <a:latin typeface="Arial" panose="020B0604020202020204" pitchFamily="34" charset="0"/>
                <a:ea typeface="Calibri" panose="020F0502020204030204" pitchFamily="34" charset="0"/>
              </a:rPr>
              <a:t>), Volta's strategy is providing a performance that is very different from other double-digit performing assets like common equities. Our performance is mainly dependent on the current and ongoing cashflows rather than a multiple-like PE ratio that may be affected by an upward revision in the level of yields.</a:t>
            </a:r>
          </a:p>
          <a:p>
            <a:pPr algn="just">
              <a:spcAft>
                <a:spcPts val="1000"/>
              </a:spcAft>
            </a:pPr>
            <a:r>
              <a:rPr lang="en-US" sz="650" dirty="0">
                <a:latin typeface="Arial" panose="020B0604020202020204" pitchFamily="34" charset="0"/>
                <a:ea typeface="Calibri" panose="020F0502020204030204" pitchFamily="34" charset="0"/>
              </a:rPr>
              <a:t>Regarding Volta's current main exposure, our performance is firstly dependent on default rates in loan markets. In this respect, we were expecting some improvement after the stress of the </a:t>
            </a:r>
            <a:r>
              <a:rPr lang="en-US" sz="650" dirty="0" err="1">
                <a:latin typeface="Arial" panose="020B0604020202020204" pitchFamily="34" charset="0"/>
                <a:ea typeface="Calibri" panose="020F0502020204030204" pitchFamily="34" charset="0"/>
              </a:rPr>
              <a:t>Covid</a:t>
            </a:r>
            <a:r>
              <a:rPr lang="en-US" sz="650" dirty="0">
                <a:latin typeface="Arial" panose="020B0604020202020204" pitchFamily="34" charset="0"/>
                <a:ea typeface="Calibri" panose="020F0502020204030204" pitchFamily="34" charset="0"/>
              </a:rPr>
              <a:t> Crisis. It is fair to say that the decline in the rates was faster than expected. At the end of October, the 12-month default rate was at 0.2% for US loans and 0.8% for European loans. Companies can more easily refinance their debt and M&amp;A activity is frequently providing an exit strategy to some of the stocks that suffered the most from the </a:t>
            </a:r>
            <a:r>
              <a:rPr lang="en-US" sz="650" dirty="0" err="1">
                <a:latin typeface="Arial" panose="020B0604020202020204" pitchFamily="34" charset="0"/>
                <a:ea typeface="Calibri" panose="020F0502020204030204" pitchFamily="34" charset="0"/>
              </a:rPr>
              <a:t>Covid</a:t>
            </a:r>
            <a:r>
              <a:rPr lang="en-US" sz="650" dirty="0">
                <a:latin typeface="Arial" panose="020B0604020202020204" pitchFamily="34" charset="0"/>
                <a:ea typeface="Calibri" panose="020F0502020204030204" pitchFamily="34" charset="0"/>
              </a:rPr>
              <a:t> crisis. Whatever the exit strategy being pursued so far, many loans found a way to refinance and the maturity wall is being extended towards 2027-2028, reducing significantly the probability of default for the coming few years. The conclusion of this is that we are very constructive at least for 2022 and 2023. At some point, we expect to see the default rate slightly higher but considering the pace at which loans are refinancing, it is difficult to imagine default rates being significantly above 1.5% in the next two years. We are back to a classic post-crisis situation: billions that have been made available in the economic/financial systems are providing prolonged support to the type of assets we are investing in.</a:t>
            </a:r>
          </a:p>
        </p:txBody>
      </p:sp>
      <p:pic>
        <p:nvPicPr>
          <p:cNvPr id="17418" name="Picture 4">
            <a:extLst>
              <a:ext uri="{FF2B5EF4-FFF2-40B4-BE49-F238E27FC236}">
                <a16:creationId xmlns:a16="http://schemas.microsoft.com/office/drawing/2014/main" id="{9FC1EE88-F849-43A1-91C5-B7742519D48D}"/>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l="33302" t="-11" r="33934" b="47113"/>
          <a:stretch>
            <a:fillRect/>
          </a:stretch>
        </p:blipFill>
        <p:spPr bwMode="auto">
          <a:xfrm>
            <a:off x="6203950"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Image 6">
            <a:extLst>
              <a:ext uri="{FF2B5EF4-FFF2-40B4-BE49-F238E27FC236}">
                <a16:creationId xmlns:a16="http://schemas.microsoft.com/office/drawing/2014/main" id="{09D77A5F-4974-4083-800C-C56EA76C8DFC}"/>
              </a:ext>
            </a:extLst>
          </p:cNvPr>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91" name="Rectangle 1">
            <a:extLst>
              <a:ext uri="{FF2B5EF4-FFF2-40B4-BE49-F238E27FC236}">
                <a16:creationId xmlns:a16="http://schemas.microsoft.com/office/drawing/2014/main" id="{CB3FF096-CA8B-4567-8A2E-F1905217532C}"/>
              </a:ext>
            </a:extLst>
          </p:cNvPr>
          <p:cNvSpPr>
            <a:spLocks noChangeArrowheads="1"/>
          </p:cNvSpPr>
          <p:nvPr/>
        </p:nvSpPr>
        <p:spPr bwMode="auto">
          <a:xfrm>
            <a:off x="3308350" y="1569139"/>
            <a:ext cx="3189432" cy="2962349"/>
          </a:xfrm>
          <a:prstGeom prst="rect">
            <a:avLst/>
          </a:prstGeom>
          <a:solidFill>
            <a:schemeClr val="bg1">
              <a:lumMod val="95000"/>
            </a:schemeClr>
          </a:solidFill>
          <a:ln>
            <a:noFill/>
          </a:ln>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spcAft>
                <a:spcPts val="1000"/>
              </a:spcAft>
            </a:pPr>
            <a:r>
              <a:rPr lang="en-US" sz="650" dirty="0">
                <a:latin typeface="Arial" panose="020B0604020202020204" pitchFamily="34" charset="0"/>
                <a:ea typeface="Calibri" panose="020F0502020204030204" pitchFamily="34" charset="0"/>
              </a:rPr>
              <a:t>In October, Volta crystallized an opportunity that we locked in several months ago. We led the pricing of a European CLO in Q3 2020 and obtained the right to require the issuance of a B tranche on this deal at 95% of par. This tranche has been issued and purchased by Volta in October while we are almost certain this CLO will be reset (and the B tranche being called at par) in December with a settlement in January 2022, the next payment date for this CLO. In addition, we purchased two BB tranches in CLO, one European equity tranche, and are still working on opening a new US CLO warehouse to benefit from the large supply in the US loan market (which is preventing loan spread tightening).</a:t>
            </a:r>
          </a:p>
          <a:p>
            <a:pPr algn="just">
              <a:spcAft>
                <a:spcPts val="1000"/>
              </a:spcAft>
            </a:pPr>
            <a:r>
              <a:rPr lang="en-US" sz="650" dirty="0">
                <a:latin typeface="Arial" panose="020B0604020202020204" pitchFamily="34" charset="0"/>
                <a:ea typeface="Calibri" panose="020F0502020204030204" pitchFamily="34" charset="0"/>
              </a:rPr>
              <a:t>As at the end of October Volta held about €3m of cash available for re-investment.</a:t>
            </a:r>
          </a:p>
          <a:p>
            <a:pPr algn="just">
              <a:spcAft>
                <a:spcPts val="1000"/>
              </a:spcAft>
            </a:pPr>
            <a:r>
              <a:rPr lang="en-US" sz="650" dirty="0">
                <a:latin typeface="Arial" panose="020B0604020202020204" pitchFamily="34" charset="0"/>
                <a:ea typeface="Calibri" panose="020F0502020204030204" pitchFamily="34" charset="0"/>
              </a:rPr>
              <a:t>As at the end of October 2021, Volta’s NAV was €268.0m or €7.33 per share.</a:t>
            </a:r>
          </a:p>
          <a:p>
            <a:pPr algn="just">
              <a:defRPr/>
            </a:pPr>
            <a:r>
              <a:rPr lang="en-US" sz="600" i="1" dirty="0"/>
              <a:t>*It should be noted that approximately 8.0% of Volta’s GAV comprises investments for which the relevant NAVs as at the month-end date are normally available only after Volta’s NAV has already been published. Volta’s policy is to publish its NAV on as timely a basis as possible to provide shareholders with Volta’s appropriately up-to-date NAV information. Consequently, such investments are valued using the most recently available NAV for each fund or quoted price for such subordinated notes. The most recently available fund NAV or quoted price was 1.7% as at 30 September 2021, 5.5% as at 31 July 2021, and 0.8% as at 30 June 2021.</a:t>
            </a:r>
          </a:p>
          <a:p>
            <a:pPr algn="just">
              <a:defRPr/>
            </a:pPr>
            <a:endParaRPr lang="en-US" sz="600" i="1" dirty="0"/>
          </a:p>
          <a:p>
            <a:pPr algn="just">
              <a:defRPr/>
            </a:pPr>
            <a:r>
              <a:rPr lang="en-US" sz="600" i="1" dirty="0"/>
              <a:t>** “performances” of asset classes are calculated as the Dietz-performance of the assets in each bucket, taking into account the Mark-to-Market of the assets at period ends, payments received from the assets over the period, and ignoring changes in cross-currency rates. Nevertheless, some residual currency effects could impact the aggregate value of the portfolio when aggregating each bucket.</a:t>
            </a:r>
          </a:p>
          <a:p>
            <a:pPr algn="just">
              <a:defRPr/>
            </a:pPr>
            <a:endParaRPr lang="en-US" sz="600" i="1" dirty="0"/>
          </a:p>
        </p:txBody>
      </p:sp>
      <p:sp>
        <p:nvSpPr>
          <p:cNvPr id="17421" name="Rectangle 29">
            <a:extLst>
              <a:ext uri="{FF2B5EF4-FFF2-40B4-BE49-F238E27FC236}">
                <a16:creationId xmlns:a16="http://schemas.microsoft.com/office/drawing/2014/main" id="{32F63D51-70EC-497B-991B-1E1A9E224819}"/>
              </a:ext>
            </a:extLst>
          </p:cNvPr>
          <p:cNvSpPr>
            <a:spLocks noChangeArrowheads="1"/>
          </p:cNvSpPr>
          <p:nvPr/>
        </p:nvSpPr>
        <p:spPr bwMode="auto">
          <a:xfrm>
            <a:off x="3577849" y="6459141"/>
            <a:ext cx="28543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ts val="1200"/>
              </a:lnSpc>
            </a:pPr>
            <a:r>
              <a:rPr lang="en-US" altLang="fr-FR" sz="900" b="1" dirty="0"/>
              <a:t>Last Eighteen Months Performance Attribution</a:t>
            </a:r>
            <a:endParaRPr lang="fr-FR" altLang="fr-FR" sz="900" b="1" dirty="0"/>
          </a:p>
        </p:txBody>
      </p:sp>
      <p:graphicFrame>
        <p:nvGraphicFramePr>
          <p:cNvPr id="24" name="Tableau 23">
            <a:extLst>
              <a:ext uri="{FF2B5EF4-FFF2-40B4-BE49-F238E27FC236}">
                <a16:creationId xmlns:a16="http://schemas.microsoft.com/office/drawing/2014/main" id="{4BDA4AA2-1C8F-4A6E-A488-281A35469FED}"/>
              </a:ext>
            </a:extLst>
          </p:cNvPr>
          <p:cNvGraphicFramePr>
            <a:graphicFrameLocks noGrp="1"/>
          </p:cNvGraphicFramePr>
          <p:nvPr/>
        </p:nvGraphicFramePr>
        <p:xfrm>
          <a:off x="103188" y="1376363"/>
          <a:ext cx="6651625" cy="152400"/>
        </p:xfrm>
        <a:graphic>
          <a:graphicData uri="http://schemas.openxmlformats.org/drawingml/2006/table">
            <a:tbl>
              <a:tblPr/>
              <a:tblGrid>
                <a:gridCol w="6651625">
                  <a:extLst>
                    <a:ext uri="{9D8B030D-6E8A-4147-A177-3AD203B41FA5}">
                      <a16:colId xmlns:a16="http://schemas.microsoft.com/office/drawing/2014/main" val="20000"/>
                    </a:ext>
                  </a:extLst>
                </a:gridCol>
              </a:tblGrid>
              <a:tr h="47625">
                <a:tc>
                  <a:txBody>
                    <a:bodyPr/>
                    <a:lstStyle>
                      <a:lvl1pPr algn="just">
                        <a:lnSpc>
                          <a:spcPct val="90000"/>
                        </a:lnSpc>
                        <a:spcBef>
                          <a:spcPts val="500"/>
                        </a:spcBef>
                        <a:spcAft>
                          <a:spcPts val="500"/>
                        </a:spcAft>
                        <a:buClr>
                          <a:srgbClr val="007BC4"/>
                        </a:buClr>
                        <a:buFont typeface="Wingdings 3" pitchFamily="18" charset="2"/>
                        <a:defRPr sz="1200">
                          <a:solidFill>
                            <a:srgbClr val="007BC4"/>
                          </a:solidFill>
                          <a:latin typeface="Arial" charset="0"/>
                          <a:cs typeface="Arial" charset="0"/>
                        </a:defRPr>
                      </a:lvl1pPr>
                      <a:lvl2pPr marL="742950" indent="-285750" algn="just">
                        <a:lnSpc>
                          <a:spcPct val="90000"/>
                        </a:lnSpc>
                        <a:spcBef>
                          <a:spcPts val="500"/>
                        </a:spcBef>
                        <a:spcAft>
                          <a:spcPts val="500"/>
                        </a:spcAft>
                        <a:buClr>
                          <a:srgbClr val="007BC4"/>
                        </a:buClr>
                        <a:buFont typeface="Wingdings 3" pitchFamily="18" charset="2"/>
                        <a:defRPr sz="1000">
                          <a:solidFill>
                            <a:srgbClr val="575757"/>
                          </a:solidFill>
                          <a:latin typeface="Arial" charset="0"/>
                          <a:cs typeface="Arial" charset="0"/>
                        </a:defRPr>
                      </a:lvl2pPr>
                      <a:lvl3pPr marL="1143000" indent="-228600" algn="just">
                        <a:lnSpc>
                          <a:spcPct val="90000"/>
                        </a:lnSpc>
                        <a:spcBef>
                          <a:spcPts val="500"/>
                        </a:spcBef>
                        <a:spcAft>
                          <a:spcPts val="500"/>
                        </a:spcAft>
                        <a:buClr>
                          <a:srgbClr val="007BC4"/>
                        </a:buClr>
                        <a:buFont typeface="Wingdings" pitchFamily="2" charset="2"/>
                        <a:defRPr sz="900">
                          <a:solidFill>
                            <a:srgbClr val="575757"/>
                          </a:solidFill>
                          <a:latin typeface="Arial" charset="0"/>
                          <a:cs typeface="Arial" charset="0"/>
                        </a:defRPr>
                      </a:lvl3pPr>
                      <a:lvl4pPr marL="16002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4pPr>
                      <a:lvl5pPr marL="2057400" indent="-228600" algn="just">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5pPr>
                      <a:lvl6pPr marL="25146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6pPr>
                      <a:lvl7pPr marL="29718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7pPr>
                      <a:lvl8pPr marL="34290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8pPr>
                      <a:lvl9pPr marL="3886200" indent="-228600" algn="just" eaLnBrk="0" fontAlgn="base" hangingPunct="0">
                        <a:lnSpc>
                          <a:spcPct val="90000"/>
                        </a:lnSpc>
                        <a:spcBef>
                          <a:spcPts val="500"/>
                        </a:spcBef>
                        <a:spcAft>
                          <a:spcPts val="500"/>
                        </a:spcAft>
                        <a:buClr>
                          <a:srgbClr val="007BC4"/>
                        </a:buClr>
                        <a:buFont typeface="Arial" charset="0"/>
                        <a:defRPr sz="900" i="1">
                          <a:solidFill>
                            <a:srgbClr val="575757"/>
                          </a:solidFill>
                          <a:latin typeface="Arial" charset="0"/>
                          <a:cs typeface="Arial" charset="0"/>
                        </a:defRPr>
                      </a:lvl9pPr>
                    </a:lstStyle>
                    <a:p>
                      <a:pPr marL="0" marR="0" lvl="0" indent="0" algn="l" defTabSz="914400" rtl="0" eaLnBrk="1" fontAlgn="base" latinLnBrk="0" hangingPunct="1">
                        <a:lnSpc>
                          <a:spcPts val="1200"/>
                        </a:lnSpc>
                        <a:spcBef>
                          <a:spcPct val="0"/>
                        </a:spcBef>
                        <a:spcAft>
                          <a:spcPct val="0"/>
                        </a:spcAft>
                        <a:buClrTx/>
                        <a:buSzTx/>
                        <a:buFontTx/>
                        <a:buNone/>
                        <a:tabLst/>
                      </a:pPr>
                      <a:r>
                        <a:rPr kumimoji="0" lang="en-US" altLang="fr-FR" sz="1000" b="1" i="0" u="none" strike="noStrike" cap="none" normalizeH="0" baseline="0" dirty="0">
                          <a:ln>
                            <a:noFill/>
                          </a:ln>
                          <a:solidFill>
                            <a:srgbClr val="FFFFFF"/>
                          </a:solidFill>
                          <a:effectLst/>
                          <a:latin typeface="Arial" charset="0"/>
                          <a:ea typeface="Calibri" pitchFamily="34" charset="0"/>
                          <a:cs typeface="Times New Roman" pitchFamily="18" charset="0"/>
                        </a:rPr>
                        <a:t>Monthly Commentary</a:t>
                      </a:r>
                      <a:endParaRPr kumimoji="0" lang="en-US" altLang="fr-FR" sz="1000" b="0" i="0" u="none" strike="noStrike" cap="none" normalizeH="0" baseline="0" dirty="0">
                        <a:ln>
                          <a:noFill/>
                        </a:ln>
                        <a:solidFill>
                          <a:srgbClr val="404040"/>
                        </a:solidFill>
                        <a:effectLst/>
                        <a:latin typeface="Arial" charset="0"/>
                        <a:ea typeface="Calibri" pitchFamily="34" charset="0"/>
                        <a:cs typeface="Times New Roman" pitchFamily="18" charset="0"/>
                      </a:endParaRPr>
                    </a:p>
                  </a:txBody>
                  <a:tcPr marL="16031" marR="16031" marT="0" marB="0" anchor="ctr" horzOverflow="overflow">
                    <a:lnL>
                      <a:noFill/>
                    </a:lnL>
                    <a:lnR>
                      <a:noFill/>
                    </a:lnR>
                    <a:lnT>
                      <a:noFill/>
                    </a:lnT>
                    <a:lnB>
                      <a:noFill/>
                    </a:lnB>
                    <a:lnTlToBr>
                      <a:noFill/>
                    </a:lnTlToBr>
                    <a:lnBlToTr>
                      <a:noFill/>
                    </a:lnBlToTr>
                    <a:solidFill>
                      <a:srgbClr val="007BC4"/>
                    </a:solidFill>
                  </a:tcPr>
                </a:tc>
                <a:extLst>
                  <a:ext uri="{0D108BD9-81ED-4DB2-BD59-A6C34878D82A}">
                    <a16:rowId xmlns:a16="http://schemas.microsoft.com/office/drawing/2014/main" val="10000"/>
                  </a:ext>
                </a:extLst>
              </a:tr>
            </a:tbl>
          </a:graphicData>
        </a:graphic>
      </p:graphicFrame>
      <p:pic>
        <p:nvPicPr>
          <p:cNvPr id="23" name="Picture 22">
            <a:extLst>
              <a:ext uri="{FF2B5EF4-FFF2-40B4-BE49-F238E27FC236}">
                <a16:creationId xmlns:a16="http://schemas.microsoft.com/office/drawing/2014/main" id="{123396A3-C83F-44D6-816C-EDDC8BFED59D}"/>
              </a:ext>
            </a:extLst>
          </p:cNvPr>
          <p:cNvPicPr>
            <a:picLocks noChangeAspect="1"/>
          </p:cNvPicPr>
          <p:nvPr>
            <p:custDataLst>
              <p:tags r:id="rId1"/>
            </p:custDataLst>
          </p:nvPr>
        </p:nvPicPr>
        <p:blipFill>
          <a:blip r:embed="rId14"/>
          <a:stretch>
            <a:fillRect/>
          </a:stretch>
        </p:blipFill>
        <p:spPr>
          <a:xfrm>
            <a:off x="3697866" y="4991803"/>
            <a:ext cx="1006329" cy="1046490"/>
          </a:xfrm>
          <a:prstGeom prst="rect">
            <a:avLst/>
          </a:prstGeom>
        </p:spPr>
      </p:pic>
      <p:pic>
        <p:nvPicPr>
          <p:cNvPr id="26" name="Picture 25">
            <a:extLst>
              <a:ext uri="{FF2B5EF4-FFF2-40B4-BE49-F238E27FC236}">
                <a16:creationId xmlns:a16="http://schemas.microsoft.com/office/drawing/2014/main" id="{A2C6D731-DDE9-4B95-BAA2-1C873A635172}"/>
              </a:ext>
            </a:extLst>
          </p:cNvPr>
          <p:cNvPicPr>
            <a:picLocks noChangeAspect="1"/>
          </p:cNvPicPr>
          <p:nvPr>
            <p:custDataLst>
              <p:tags r:id="rId2"/>
            </p:custDataLst>
          </p:nvPr>
        </p:nvPicPr>
        <p:blipFill>
          <a:blip r:embed="rId15"/>
          <a:stretch>
            <a:fillRect/>
          </a:stretch>
        </p:blipFill>
        <p:spPr>
          <a:xfrm>
            <a:off x="5080723" y="4999684"/>
            <a:ext cx="956796" cy="921004"/>
          </a:xfrm>
          <a:prstGeom prst="rect">
            <a:avLst/>
          </a:prstGeom>
        </p:spPr>
      </p:pic>
      <p:pic>
        <p:nvPicPr>
          <p:cNvPr id="4" name="Picture 3">
            <a:extLst>
              <a:ext uri="{FF2B5EF4-FFF2-40B4-BE49-F238E27FC236}">
                <a16:creationId xmlns:a16="http://schemas.microsoft.com/office/drawing/2014/main" id="{E862F807-042C-4AB4-B169-790A0F15319B}"/>
              </a:ext>
            </a:extLst>
          </p:cNvPr>
          <p:cNvPicPr>
            <a:picLocks noChangeAspect="1"/>
          </p:cNvPicPr>
          <p:nvPr>
            <p:custDataLst>
              <p:tags r:id="rId3"/>
            </p:custDataLst>
          </p:nvPr>
        </p:nvPicPr>
        <p:blipFill>
          <a:blip r:embed="rId16"/>
          <a:stretch>
            <a:fillRect/>
          </a:stretch>
        </p:blipFill>
        <p:spPr>
          <a:xfrm>
            <a:off x="3766848" y="6764356"/>
            <a:ext cx="2543089" cy="1571910"/>
          </a:xfrm>
          <a:prstGeom prst="rect">
            <a:avLst/>
          </a:prstGeom>
        </p:spPr>
      </p:pic>
      <p:pic>
        <p:nvPicPr>
          <p:cNvPr id="5" name="Picture 4">
            <a:extLst>
              <a:ext uri="{FF2B5EF4-FFF2-40B4-BE49-F238E27FC236}">
                <a16:creationId xmlns:a16="http://schemas.microsoft.com/office/drawing/2014/main" id="{63B42138-31F0-4869-898E-6D89E9EADCF5}"/>
              </a:ext>
            </a:extLst>
          </p:cNvPr>
          <p:cNvPicPr>
            <a:picLocks noChangeAspect="1"/>
          </p:cNvPicPr>
          <p:nvPr>
            <p:custDataLst>
              <p:tags r:id="rId4"/>
            </p:custDataLst>
          </p:nvPr>
        </p:nvPicPr>
        <p:blipFill>
          <a:blip r:embed="rId17"/>
          <a:stretch>
            <a:fillRect/>
          </a:stretch>
        </p:blipFill>
        <p:spPr>
          <a:xfrm>
            <a:off x="3200400" y="9430637"/>
            <a:ext cx="3657600" cy="183657"/>
          </a:xfrm>
          <a:prstGeom prst="rect">
            <a:avLst/>
          </a:prstGeom>
        </p:spPr>
      </p:pic>
      <p:pic>
        <p:nvPicPr>
          <p:cNvPr id="11" name="Picture 10">
            <a:extLst>
              <a:ext uri="{FF2B5EF4-FFF2-40B4-BE49-F238E27FC236}">
                <a16:creationId xmlns:a16="http://schemas.microsoft.com/office/drawing/2014/main" id="{DFAC35E0-B96B-4F28-A46C-EC0C60FD1333}"/>
              </a:ext>
            </a:extLst>
          </p:cNvPr>
          <p:cNvPicPr>
            <a:picLocks noChangeAspect="1"/>
          </p:cNvPicPr>
          <p:nvPr>
            <p:custDataLst>
              <p:tags r:id="rId5"/>
            </p:custDataLst>
          </p:nvPr>
        </p:nvPicPr>
        <p:blipFill>
          <a:blip r:embed="rId18"/>
          <a:stretch>
            <a:fillRect/>
          </a:stretch>
        </p:blipFill>
        <p:spPr>
          <a:xfrm>
            <a:off x="3569002" y="5992962"/>
            <a:ext cx="3048000" cy="183529"/>
          </a:xfrm>
          <a:prstGeom prst="rect">
            <a:avLst/>
          </a:prstGeom>
        </p:spPr>
      </p:pic>
      <p:pic>
        <p:nvPicPr>
          <p:cNvPr id="12" name="Picture 11">
            <a:extLst>
              <a:ext uri="{FF2B5EF4-FFF2-40B4-BE49-F238E27FC236}">
                <a16:creationId xmlns:a16="http://schemas.microsoft.com/office/drawing/2014/main" id="{5B89B1E0-C773-41BE-B812-06A5BD5CCD07}"/>
              </a:ext>
            </a:extLst>
          </p:cNvPr>
          <p:cNvPicPr>
            <a:picLocks noChangeAspect="1"/>
          </p:cNvPicPr>
          <p:nvPr>
            <p:custDataLst>
              <p:tags r:id="rId6"/>
            </p:custDataLst>
          </p:nvPr>
        </p:nvPicPr>
        <p:blipFill>
          <a:blip r:embed="rId19"/>
          <a:stretch>
            <a:fillRect/>
          </a:stretch>
        </p:blipFill>
        <p:spPr>
          <a:xfrm>
            <a:off x="141394" y="8484070"/>
            <a:ext cx="2438400" cy="200262"/>
          </a:xfrm>
          <a:prstGeom prst="rect">
            <a:avLst/>
          </a:prstGeom>
        </p:spPr>
      </p:pic>
      <p:pic>
        <p:nvPicPr>
          <p:cNvPr id="13" name="Picture 12">
            <a:extLst>
              <a:ext uri="{FF2B5EF4-FFF2-40B4-BE49-F238E27FC236}">
                <a16:creationId xmlns:a16="http://schemas.microsoft.com/office/drawing/2014/main" id="{454B8454-6E16-48A5-92E7-DC59596F82F8}"/>
              </a:ext>
            </a:extLst>
          </p:cNvPr>
          <p:cNvPicPr>
            <a:picLocks noChangeAspect="1"/>
          </p:cNvPicPr>
          <p:nvPr>
            <p:custDataLst>
              <p:tags r:id="rId7"/>
            </p:custDataLst>
          </p:nvPr>
        </p:nvPicPr>
        <p:blipFill>
          <a:blip r:embed="rId20"/>
          <a:stretch>
            <a:fillRect/>
          </a:stretch>
        </p:blipFill>
        <p:spPr>
          <a:xfrm>
            <a:off x="3766854" y="8409975"/>
            <a:ext cx="2251147" cy="184883"/>
          </a:xfrm>
          <a:prstGeom prst="rect">
            <a:avLst/>
          </a:prstGeom>
        </p:spPr>
      </p:pic>
      <p:pic>
        <p:nvPicPr>
          <p:cNvPr id="14" name="Picture 13">
            <a:extLst>
              <a:ext uri="{FF2B5EF4-FFF2-40B4-BE49-F238E27FC236}">
                <a16:creationId xmlns:a16="http://schemas.microsoft.com/office/drawing/2014/main" id="{A74E11B1-55A0-4A82-A55D-56459A5E4184}"/>
              </a:ext>
            </a:extLst>
          </p:cNvPr>
          <p:cNvPicPr>
            <a:picLocks noChangeAspect="1"/>
          </p:cNvPicPr>
          <p:nvPr>
            <p:custDataLst>
              <p:tags r:id="rId8"/>
            </p:custDataLst>
          </p:nvPr>
        </p:nvPicPr>
        <p:blipFill>
          <a:blip r:embed="rId21"/>
          <a:stretch>
            <a:fillRect/>
          </a:stretch>
        </p:blipFill>
        <p:spPr>
          <a:xfrm>
            <a:off x="1893958" y="678413"/>
            <a:ext cx="3048000" cy="489882"/>
          </a:xfrm>
          <a:prstGeom prst="rect">
            <a:avLst/>
          </a:prstGeom>
        </p:spPr>
      </p:pic>
      <p:pic>
        <p:nvPicPr>
          <p:cNvPr id="27" name="Picture 26">
            <a:extLst>
              <a:ext uri="{FF2B5EF4-FFF2-40B4-BE49-F238E27FC236}">
                <a16:creationId xmlns:a16="http://schemas.microsoft.com/office/drawing/2014/main" id="{87DAA77D-A7A4-4A0A-9EB2-A6453D2C51CA}"/>
              </a:ext>
            </a:extLst>
          </p:cNvPr>
          <p:cNvPicPr>
            <a:picLocks noChangeAspect="1"/>
          </p:cNvPicPr>
          <p:nvPr>
            <p:custDataLst>
              <p:tags r:id="rId9"/>
            </p:custDataLst>
          </p:nvPr>
        </p:nvPicPr>
        <p:blipFill>
          <a:blip r:embed="rId22"/>
          <a:stretch>
            <a:fillRect/>
          </a:stretch>
        </p:blipFill>
        <p:spPr>
          <a:xfrm>
            <a:off x="141396" y="6318204"/>
            <a:ext cx="3019389" cy="210150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1">
            <a:extLst>
              <a:ext uri="{FF2B5EF4-FFF2-40B4-BE49-F238E27FC236}">
                <a16:creationId xmlns:a16="http://schemas.microsoft.com/office/drawing/2014/main" id="{F47987FA-288C-4766-89EA-1DD3746F2A39}"/>
              </a:ext>
            </a:extLst>
          </p:cNvPr>
          <p:cNvSpPr>
            <a:spLocks noChangeArrowheads="1"/>
          </p:cNvSpPr>
          <p:nvPr/>
        </p:nvSpPr>
        <p:spPr bwMode="auto">
          <a:xfrm>
            <a:off x="173038" y="8753475"/>
            <a:ext cx="6464300" cy="184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600">
              <a:solidFill>
                <a:schemeClr val="tx1"/>
              </a:solidFill>
              <a:ea typeface="Calibri" panose="020F0502020204030204" pitchFamily="34" charset="0"/>
              <a:cs typeface="Times New Roman" panose="02020603050405020304" pitchFamily="18" charset="0"/>
            </a:endParaRPr>
          </a:p>
        </p:txBody>
      </p:sp>
      <p:sp>
        <p:nvSpPr>
          <p:cNvPr id="19459" name="Rectangle 6">
            <a:extLst>
              <a:ext uri="{FF2B5EF4-FFF2-40B4-BE49-F238E27FC236}">
                <a16:creationId xmlns:a16="http://schemas.microsoft.com/office/drawing/2014/main" id="{DBCEDB8F-38C7-4AED-B330-0204D19A25A0}"/>
              </a:ext>
            </a:extLst>
          </p:cNvPr>
          <p:cNvSpPr>
            <a:spLocks noChangeArrowheads="1"/>
          </p:cNvSpPr>
          <p:nvPr/>
        </p:nvSpPr>
        <p:spPr bwMode="auto">
          <a:xfrm>
            <a:off x="0" y="650875"/>
            <a:ext cx="6858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l" eaLnBrk="1" hangingPunct="1">
              <a:lnSpc>
                <a:spcPct val="100000"/>
              </a:lnSpc>
              <a:spcBef>
                <a:spcPct val="0"/>
              </a:spcBef>
              <a:spcAft>
                <a:spcPct val="0"/>
              </a:spcAft>
              <a:buClrTx/>
              <a:buFontTx/>
              <a:buNone/>
            </a:pPr>
            <a:endParaRPr lang="fr-FR" altLang="fr-FR" sz="1800">
              <a:solidFill>
                <a:schemeClr val="tx1"/>
              </a:solidFill>
            </a:endParaRPr>
          </a:p>
        </p:txBody>
      </p:sp>
      <p:sp>
        <p:nvSpPr>
          <p:cNvPr id="19460" name="Espace réservé du pied de page 1">
            <a:extLst>
              <a:ext uri="{FF2B5EF4-FFF2-40B4-BE49-F238E27FC236}">
                <a16:creationId xmlns:a16="http://schemas.microsoft.com/office/drawing/2014/main" id="{26D08439-7C47-4968-B87E-1EA0A73957D3}"/>
              </a:ext>
            </a:extLst>
          </p:cNvPr>
          <p:cNvSpPr>
            <a:spLocks noGrp="1"/>
          </p:cNvSpPr>
          <p:nvPr>
            <p:ph type="ftr" sz="quarter" idx="27"/>
          </p:nvPr>
        </p:nvSpPr>
        <p:spPr bwMode="auto">
          <a:xfrm>
            <a:off x="179388" y="8991600"/>
            <a:ext cx="6497637" cy="696913"/>
          </a:xfrm>
          <a:solidFill>
            <a:schemeClr val="bg1"/>
          </a:solidFill>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algn="r">
              <a:lnSpc>
                <a:spcPct val="100000"/>
              </a:lnSpc>
              <a:spcBef>
                <a:spcPct val="0"/>
              </a:spcBef>
              <a:spcAft>
                <a:spcPct val="0"/>
              </a:spcAft>
              <a:buClrTx/>
              <a:buFontTx/>
              <a:buNone/>
            </a:pPr>
            <a:endParaRPr lang="en-US" altLang="fr-FR" sz="700" dirty="0">
              <a:solidFill>
                <a:srgbClr val="575757"/>
              </a:solidFill>
            </a:endParaRPr>
          </a:p>
          <a:p>
            <a:pPr algn="r">
              <a:lnSpc>
                <a:spcPct val="100000"/>
              </a:lnSpc>
              <a:spcBef>
                <a:spcPct val="0"/>
              </a:spcBef>
              <a:spcAft>
                <a:spcPct val="0"/>
              </a:spcAft>
              <a:buClrTx/>
              <a:buFontTx/>
              <a:buNone/>
            </a:pPr>
            <a:endParaRPr lang="en-US" altLang="fr-FR" sz="700" dirty="0">
              <a:solidFill>
                <a:srgbClr val="575757"/>
              </a:solidFill>
            </a:endParaRPr>
          </a:p>
        </p:txBody>
      </p:sp>
      <p:sp>
        <p:nvSpPr>
          <p:cNvPr id="8" name="Rectangle 7">
            <a:extLst>
              <a:ext uri="{FF2B5EF4-FFF2-40B4-BE49-F238E27FC236}">
                <a16:creationId xmlns:a16="http://schemas.microsoft.com/office/drawing/2014/main" id="{8B6DFBA3-C0F7-4DEC-B808-74ECBA9F0674}"/>
              </a:ext>
            </a:extLst>
          </p:cNvPr>
          <p:cNvSpPr/>
          <p:nvPr/>
        </p:nvSpPr>
        <p:spPr>
          <a:xfrm>
            <a:off x="-3175" y="620713"/>
            <a:ext cx="6862763" cy="673100"/>
          </a:xfrm>
          <a:prstGeom prst="rect">
            <a:avLst/>
          </a:prstGeom>
          <a:gradFill flip="none" rotWithShape="1">
            <a:gsLst>
              <a:gs pos="0">
                <a:srgbClr val="26387F"/>
              </a:gs>
              <a:gs pos="100000">
                <a:srgbClr val="007BC4"/>
              </a:gs>
            </a:gsLst>
            <a:lin ang="19866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sz="1600" b="1" i="1" dirty="0">
              <a:latin typeface="Calibri" panose="020F0502020204030204" pitchFamily="34" charset="0"/>
            </a:endParaRPr>
          </a:p>
        </p:txBody>
      </p:sp>
      <p:sp>
        <p:nvSpPr>
          <p:cNvPr id="19462" name="Rectangle 2">
            <a:extLst>
              <a:ext uri="{FF2B5EF4-FFF2-40B4-BE49-F238E27FC236}">
                <a16:creationId xmlns:a16="http://schemas.microsoft.com/office/drawing/2014/main" id="{ED33B6AE-6B59-47A0-8739-65682A2754E5}"/>
              </a:ext>
            </a:extLst>
          </p:cNvPr>
          <p:cNvSpPr>
            <a:spLocks noChangeArrowheads="1"/>
          </p:cNvSpPr>
          <p:nvPr/>
        </p:nvSpPr>
        <p:spPr bwMode="auto">
          <a:xfrm>
            <a:off x="280988" y="1387475"/>
            <a:ext cx="6356350" cy="64389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just">
              <a:lnSpc>
                <a:spcPct val="90000"/>
              </a:lnSpc>
              <a:spcBef>
                <a:spcPts val="500"/>
              </a:spcBef>
              <a:spcAft>
                <a:spcPts val="500"/>
              </a:spcAft>
              <a:buClr>
                <a:srgbClr val="007BC4"/>
              </a:buClr>
              <a:buFont typeface="Wingdings 3" panose="05040102010807070707" pitchFamily="18" charset="2"/>
              <a:defRPr sz="1400">
                <a:solidFill>
                  <a:srgbClr val="007BC4"/>
                </a:solidFill>
                <a:latin typeface="Arial" panose="020B0604020202020204" pitchFamily="34" charset="0"/>
                <a:cs typeface="Arial" panose="020B0604020202020204" pitchFamily="34" charset="0"/>
              </a:defRPr>
            </a:lvl1pPr>
            <a:lvl2pPr marL="742950" indent="-285750" algn="just">
              <a:lnSpc>
                <a:spcPct val="90000"/>
              </a:lnSpc>
              <a:spcBef>
                <a:spcPts val="500"/>
              </a:spcBef>
              <a:spcAft>
                <a:spcPts val="500"/>
              </a:spcAft>
              <a:buClr>
                <a:srgbClr val="007BC4"/>
              </a:buClr>
              <a:buFont typeface="Wingdings 3" panose="05040102010807070707" pitchFamily="18" charset="2"/>
              <a:buChar char="}"/>
              <a:defRPr sz="1200">
                <a:solidFill>
                  <a:srgbClr val="575757"/>
                </a:solidFill>
                <a:latin typeface="Arial" panose="020B0604020202020204" pitchFamily="34" charset="0"/>
                <a:cs typeface="Arial" panose="020B0604020202020204" pitchFamily="34" charset="0"/>
              </a:defRPr>
            </a:lvl2pPr>
            <a:lvl3pPr marL="1143000" indent="-228600" algn="just">
              <a:lnSpc>
                <a:spcPct val="90000"/>
              </a:lnSpc>
              <a:spcBef>
                <a:spcPts val="500"/>
              </a:spcBef>
              <a:spcAft>
                <a:spcPts val="500"/>
              </a:spcAft>
              <a:buClr>
                <a:srgbClr val="007BC4"/>
              </a:buClr>
              <a:buFont typeface="Wingdings" panose="05000000000000000000" pitchFamily="2" charset="2"/>
              <a:buChar char="§"/>
              <a:defRPr sz="1000">
                <a:solidFill>
                  <a:srgbClr val="575757"/>
                </a:solidFill>
                <a:latin typeface="Arial" panose="020B0604020202020204" pitchFamily="34" charset="0"/>
                <a:cs typeface="Arial" panose="020B0604020202020204" pitchFamily="34" charset="0"/>
              </a:defRPr>
            </a:lvl3pPr>
            <a:lvl4pPr marL="16002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4pPr>
            <a:lvl5pPr marL="2057400" indent="-228600" algn="just">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5pPr>
            <a:lvl6pPr marL="25146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6pPr>
            <a:lvl7pPr marL="29718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7pPr>
            <a:lvl8pPr marL="34290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8pPr>
            <a:lvl9pPr marL="3886200" indent="-228600" algn="just" eaLnBrk="0" fontAlgn="base" hangingPunct="0">
              <a:lnSpc>
                <a:spcPct val="90000"/>
              </a:lnSpc>
              <a:spcBef>
                <a:spcPts val="500"/>
              </a:spcBef>
              <a:spcAft>
                <a:spcPts val="500"/>
              </a:spcAft>
              <a:buClr>
                <a:srgbClr val="007BC4"/>
              </a:buClr>
              <a:buFont typeface="Arial" panose="020B0604020202020204" pitchFamily="34" charset="0"/>
              <a:buChar char="•"/>
              <a:defRPr sz="1000" i="1">
                <a:solidFill>
                  <a:srgbClr val="575757"/>
                </a:solidFill>
                <a:latin typeface="Arial" panose="020B0604020202020204" pitchFamily="34" charset="0"/>
                <a:cs typeface="Arial" panose="020B0604020202020204" pitchFamily="34" charset="0"/>
              </a:defRPr>
            </a:lvl9pPr>
          </a:lstStyle>
          <a:p>
            <a:pPr eaLnBrk="1" hangingPunct="1">
              <a:lnSpc>
                <a:spcPct val="100000"/>
              </a:lnSpc>
              <a:spcBef>
                <a:spcPct val="0"/>
              </a:spcBef>
              <a:spcAft>
                <a:spcPts val="1000"/>
              </a:spcAft>
              <a:buClrTx/>
              <a:buFontTx/>
              <a:buNone/>
            </a:pPr>
            <a:r>
              <a:rPr lang="en-US" altLang="fr-FR" sz="1100" b="1" dirty="0">
                <a:solidFill>
                  <a:srgbClr val="404040"/>
                </a:solidFill>
              </a:rPr>
              <a:t>Important Information</a:t>
            </a:r>
          </a:p>
          <a:p>
            <a:pPr>
              <a:lnSpc>
                <a:spcPct val="100000"/>
              </a:lnSpc>
              <a:spcBef>
                <a:spcPct val="0"/>
              </a:spcBef>
              <a:spcAft>
                <a:spcPct val="0"/>
              </a:spcAft>
              <a:buClrTx/>
              <a:buFontTx/>
              <a:buNone/>
            </a:pPr>
            <a:r>
              <a:rPr lang="en-US" altLang="fr-FR" sz="800" dirty="0">
                <a:solidFill>
                  <a:schemeClr val="tx1"/>
                </a:solidFill>
              </a:rPr>
              <a:t>This monthly report is published by AXA Investment Managers Paris (“AXA IM”), in its capacity as alternative investment fund manager (within the meaning of Directive 2011/61/EU, the “AIFM Directive”) of Volta Finance Limited (the "Company") whose portfolio is managed by AXA IM. This monthly report is intended only for the person to whom it has been delivered. By obtaining access to and reviewing this monthly report, you acknowledge and agree to be bound by the following: No part of this document may be reproduced in any manner without the prior written permission of AXA IM. This monthly report does not constitute or form part of any offer or invitation to sell or issue, or any solicitation of any offer to purchase or subscribe for, any shares or other securities of the Company whose portfolio is managed by AXA IM, or securities of any other entity (together, the “Securities”). The Securities described in this monthly report may not be eligible for sale in some states or countries and may not be suitable for all types of investors. Prospective investors are advised to seek expert legal, financial, tax and other professional advice before making any investment decision. Securities in the Company may not be offered or sold directly or indirectly into the United States or to U.S. Persons. Nor shall this monthly report or any part of it nor the fact of its distribution or publication (on the Company’s website or otherwise) form the basis of, or be relied on in connection with, any contract or investment decision in relation to the Securities. This monthly report does not constitute a recommendation to buy, sell or hold the Securities. The information contained herein is for information purposes only, does not purport to contain all the information that may be required to evaluate the Company or any other entity or their respective financial positions. This monthly report speaks only as of its date and neither AXA IM nor the Company is under any obligation to update the information contained herein. Certain information and estimates contained herein are originated by or derived from third parties and the accuracy and completeness of such information and estimates has not been verified. It should also be noted that the financial information contained herein has not been audited. No representation or warranty whatsoever, whether express or implied, is given by or on behalf of AXA IM, the Company, their affiliates, or their respective directors, officers or employees or any other person as to (a) the accuracy or completeness of the information or (b) the opinions contained in this monthly report. None of AXA IM, the Company, any of their affiliates, or their respective directors, officers or employees or any other person accepts any liability whatsoever for any such information or opinions. Nothing contained herein shall be relied upon as a promise or representation whether as to past or future performance of the Company, any other entity, any Securities or any asset class in the Company’s portfolio. The figures provided that relate to past months or years and past performance cannot be relied on as a guide to future performance or construed as a reliable indicator as to future performance. Throughout this review, the citation of specific trades or strategies is intended to illustrate some of the investment methodologies and philosophies of the Company, as implemented by AXA IM. The historical success or AXA IM’s belief in the future success, of any of these trades or strategies is not indicative of, and has no bearing on, future results. No statement in this monthly report is intended to be nor may be construed as a profit forecast and there can be no assurance that the assumptions described herein, the returns and targets (including without limitation target portfolio composition) indicated herein will be achieved. The views and opinions expressed herein include forward-looking statements which may or may not be accurate. Forward-looking statements can be identified by words like ’’believe’’, ‘’expect’’, ‘’anticipate’’, or similar expressions. You should not place undue reliance on forward-looking statements, which are current as of the date of this report. AXA IM disclaims any obligation to update or alter any forward-looking statements, whether as a result of new information, future events or otherwise. The valuation of financial assets can vary significantly from the prices that the AXA IM could obtain if it sought to liquidate the positions on behalf of the Company due to market conditions and general economic environment. Such valuations do not constitute a fairness or similar opinion and should not be regarded as such. They follow the valuation policy of the Company as adapted from time to time in the best interests of the shareholders, taking into account the conditions of financial markets at that time. Volta qualifies as an alternative investment fund within the meaning of the AIFM Directive and is notified as such under the license held by AXA IM with the </a:t>
            </a:r>
            <a:r>
              <a:rPr lang="en-US" altLang="fr-FR" sz="800" dirty="0" err="1">
                <a:solidFill>
                  <a:schemeClr val="tx1"/>
                </a:solidFill>
              </a:rPr>
              <a:t>Autorité</a:t>
            </a:r>
            <a:r>
              <a:rPr lang="en-US" altLang="fr-FR" sz="800" dirty="0">
                <a:solidFill>
                  <a:schemeClr val="tx1"/>
                </a:solidFill>
              </a:rPr>
              <a:t> des </a:t>
            </a:r>
            <a:r>
              <a:rPr lang="en-US" altLang="fr-FR" sz="800" dirty="0" err="1">
                <a:solidFill>
                  <a:schemeClr val="tx1"/>
                </a:solidFill>
              </a:rPr>
              <a:t>Marchés</a:t>
            </a:r>
            <a:r>
              <a:rPr lang="en-US" altLang="fr-FR" sz="800" dirty="0">
                <a:solidFill>
                  <a:schemeClr val="tx1"/>
                </a:solidFill>
              </a:rPr>
              <a:t> Financiers (the “AMF”) in France.</a:t>
            </a:r>
          </a:p>
          <a:p>
            <a:pPr algn="l">
              <a:lnSpc>
                <a:spcPct val="100000"/>
              </a:lnSpc>
              <a:spcBef>
                <a:spcPct val="0"/>
              </a:spcBef>
              <a:spcAft>
                <a:spcPct val="0"/>
              </a:spcAft>
              <a:buClrTx/>
              <a:buFontTx/>
              <a:buNone/>
            </a:pPr>
            <a:endParaRPr lang="en-US" altLang="fr-FR" sz="800" dirty="0">
              <a:solidFill>
                <a:schemeClr val="tx1"/>
              </a:solidFill>
            </a:endParaRPr>
          </a:p>
          <a:p>
            <a:pPr>
              <a:lnSpc>
                <a:spcPct val="100000"/>
              </a:lnSpc>
              <a:spcBef>
                <a:spcPct val="0"/>
              </a:spcBef>
              <a:spcAft>
                <a:spcPct val="0"/>
              </a:spcAft>
              <a:buClrTx/>
              <a:buFontTx/>
              <a:buNone/>
            </a:pPr>
            <a:r>
              <a:rPr lang="en-US" altLang="fr-FR" sz="800" dirty="0">
                <a:solidFill>
                  <a:schemeClr val="tx1"/>
                </a:solidFill>
              </a:rPr>
              <a:t>Editor: AXA INVESTMENT MANAGERS PARIS, a company incorporated under the laws of France, having its registered office located at Tour </a:t>
            </a:r>
            <a:r>
              <a:rPr lang="en-US" altLang="fr-FR" sz="800" dirty="0" err="1">
                <a:solidFill>
                  <a:schemeClr val="tx1"/>
                </a:solidFill>
              </a:rPr>
              <a:t>Majunga</a:t>
            </a:r>
            <a:r>
              <a:rPr lang="en-US" altLang="fr-FR" sz="800" dirty="0">
                <a:solidFill>
                  <a:schemeClr val="tx1"/>
                </a:solidFill>
              </a:rPr>
              <a:t>, 6, Place de la </a:t>
            </a:r>
            <a:r>
              <a:rPr lang="en-US" altLang="fr-FR" sz="800" dirty="0" err="1">
                <a:solidFill>
                  <a:schemeClr val="tx1"/>
                </a:solidFill>
              </a:rPr>
              <a:t>Pyramide</a:t>
            </a:r>
            <a:r>
              <a:rPr lang="en-US" altLang="fr-FR" sz="800" dirty="0">
                <a:solidFill>
                  <a:schemeClr val="tx1"/>
                </a:solidFill>
              </a:rPr>
              <a:t> 92908 Paris – La Défense </a:t>
            </a:r>
            <a:r>
              <a:rPr lang="en-US" altLang="fr-FR" sz="800" dirty="0" err="1">
                <a:solidFill>
                  <a:schemeClr val="tx1"/>
                </a:solidFill>
              </a:rPr>
              <a:t>cedex</a:t>
            </a:r>
            <a:r>
              <a:rPr lang="en-US" altLang="fr-FR" sz="800" dirty="0">
                <a:solidFill>
                  <a:schemeClr val="tx1"/>
                </a:solidFill>
              </a:rPr>
              <a:t> – France, registered with the Nanterre Trade and Companies Register under number 353 534 506, a Portfolio Management Company, holder of AMF Approval no. GP 92-08, issued on 7 April 1992.</a:t>
            </a:r>
          </a:p>
          <a:p>
            <a:pPr eaLnBrk="1" hangingPunct="1">
              <a:lnSpc>
                <a:spcPct val="100000"/>
              </a:lnSpc>
              <a:spcBef>
                <a:spcPct val="0"/>
              </a:spcBef>
              <a:spcAft>
                <a:spcPts val="1000"/>
              </a:spcAft>
              <a:buClrTx/>
              <a:buFontTx/>
              <a:buNone/>
            </a:pPr>
            <a:endParaRPr lang="en-US" altLang="fr-FR" sz="800" dirty="0">
              <a:solidFill>
                <a:srgbClr val="404040"/>
              </a:solidFill>
            </a:endParaRPr>
          </a:p>
          <a:p>
            <a:pPr algn="l" eaLnBrk="1" hangingPunct="1">
              <a:lnSpc>
                <a:spcPct val="96000"/>
              </a:lnSpc>
              <a:spcBef>
                <a:spcPct val="0"/>
              </a:spcBef>
              <a:spcAft>
                <a:spcPct val="0"/>
              </a:spcAft>
              <a:buClrTx/>
              <a:buFontTx/>
              <a:buNone/>
            </a:pPr>
            <a:r>
              <a:rPr lang="en-US" altLang="ja-JP" sz="900" b="1" dirty="0">
                <a:solidFill>
                  <a:srgbClr val="404040"/>
                </a:solidFill>
                <a:ea typeface="ＭＳ Ｐゴシック" panose="020B0600070205080204" pitchFamily="34" charset="-128"/>
              </a:rPr>
              <a:t>Contact:  </a:t>
            </a:r>
          </a:p>
          <a:p>
            <a:pPr algn="l" eaLnBrk="1" hangingPunct="1">
              <a:lnSpc>
                <a:spcPct val="96000"/>
              </a:lnSpc>
              <a:spcBef>
                <a:spcPct val="0"/>
              </a:spcBef>
              <a:spcAft>
                <a:spcPct val="0"/>
              </a:spcAft>
              <a:buClrTx/>
              <a:buFontTx/>
              <a:buNone/>
            </a:pPr>
            <a:endParaRPr lang="en-US" altLang="ja-JP" sz="900" b="1" dirty="0">
              <a:solidFill>
                <a:srgbClr val="404040"/>
              </a:solidFill>
              <a:ea typeface="ＭＳ Ｐゴシック" panose="020B0600070205080204" pitchFamily="34" charset="-128"/>
            </a:endParaRPr>
          </a:p>
          <a:p>
            <a:pPr eaLnBrk="1" hangingPunct="1">
              <a:lnSpc>
                <a:spcPct val="96000"/>
              </a:lnSpc>
              <a:spcBef>
                <a:spcPct val="0"/>
              </a:spcBef>
              <a:spcAft>
                <a:spcPct val="0"/>
              </a:spcAft>
              <a:buClrTx/>
              <a:buFontTx/>
              <a:buNone/>
            </a:pPr>
            <a:r>
              <a:rPr lang="en-US" altLang="ja-JP" sz="800" b="1" dirty="0">
                <a:solidFill>
                  <a:srgbClr val="404040"/>
                </a:solidFill>
                <a:ea typeface="ＭＳ Ｐゴシック" panose="020B0600070205080204" pitchFamily="34" charset="-128"/>
              </a:rPr>
              <a:t>For the Investment Manager</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AXA Investment Managers Paris</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Serge </a:t>
            </a:r>
            <a:r>
              <a:rPr lang="en-US" altLang="ja-JP" sz="800" dirty="0" err="1">
                <a:solidFill>
                  <a:srgbClr val="404040"/>
                </a:solidFill>
                <a:ea typeface="ＭＳ Ｐゴシック" panose="020B0600070205080204" pitchFamily="34" charset="-128"/>
              </a:rPr>
              <a:t>Demay</a:t>
            </a:r>
            <a:endParaRPr lang="en-US" altLang="ja-JP" sz="800" dirty="0">
              <a:solidFill>
                <a:srgbClr val="404040"/>
              </a:solidFill>
              <a:ea typeface="ＭＳ Ｐゴシック" panose="020B0600070205080204" pitchFamily="34" charset="-128"/>
            </a:endParaRP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Serge.demay@axa-im.com</a:t>
            </a:r>
          </a:p>
          <a:p>
            <a:pPr eaLnBrk="1" hangingPunct="1">
              <a:lnSpc>
                <a:spcPct val="96000"/>
              </a:lnSpc>
              <a:spcBef>
                <a:spcPct val="0"/>
              </a:spcBef>
              <a:spcAft>
                <a:spcPct val="0"/>
              </a:spcAft>
              <a:buClrTx/>
              <a:buFontTx/>
              <a:buNone/>
            </a:pPr>
            <a:r>
              <a:rPr lang="en-US" altLang="ja-JP" sz="800" dirty="0">
                <a:solidFill>
                  <a:srgbClr val="404040"/>
                </a:solidFill>
                <a:ea typeface="ＭＳ Ｐゴシック" panose="020B0600070205080204" pitchFamily="34" charset="-128"/>
              </a:rPr>
              <a:t>+33 (0) 1 44 45 84 47</a:t>
            </a:r>
          </a:p>
          <a:p>
            <a:pPr eaLnBrk="1" hangingPunct="1">
              <a:lnSpc>
                <a:spcPct val="96000"/>
              </a:lnSpc>
              <a:spcBef>
                <a:spcPct val="0"/>
              </a:spcBef>
              <a:spcAft>
                <a:spcPct val="0"/>
              </a:spcAft>
              <a:buClrTx/>
              <a:buFontTx/>
              <a:buNone/>
            </a:pPr>
            <a:endParaRPr lang="en-US" altLang="ja-JP" sz="800" dirty="0">
              <a:solidFill>
                <a:srgbClr val="404040"/>
              </a:solidFill>
              <a:ea typeface="ＭＳ Ｐゴシック" panose="020B0600070205080204" pitchFamily="34" charset="-128"/>
            </a:endParaRPr>
          </a:p>
          <a:p>
            <a:pPr algn="l" eaLnBrk="1" hangingPunct="1">
              <a:lnSpc>
                <a:spcPct val="100000"/>
              </a:lnSpc>
              <a:spcBef>
                <a:spcPct val="0"/>
              </a:spcBef>
              <a:spcAft>
                <a:spcPct val="0"/>
              </a:spcAft>
              <a:buClrTx/>
              <a:buFontTx/>
              <a:buNone/>
            </a:pPr>
            <a:endParaRPr lang="fr-FR" altLang="fr-FR" sz="1800" dirty="0">
              <a:solidFill>
                <a:schemeClr val="tx1"/>
              </a:solidFill>
            </a:endParaRPr>
          </a:p>
        </p:txBody>
      </p:sp>
      <p:pic>
        <p:nvPicPr>
          <p:cNvPr id="19463" name="Picture 4">
            <a:extLst>
              <a:ext uri="{FF2B5EF4-FFF2-40B4-BE49-F238E27FC236}">
                <a16:creationId xmlns:a16="http://schemas.microsoft.com/office/drawing/2014/main" id="{CAC0B8FD-5D99-4686-A4A6-8640BB165EB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l="33302" t="-11" r="33934" b="47113"/>
          <a:stretch>
            <a:fillRect/>
          </a:stretch>
        </p:blipFill>
        <p:spPr bwMode="auto">
          <a:xfrm>
            <a:off x="6248400" y="103188"/>
            <a:ext cx="473075"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4" name="Image 6">
            <a:extLst>
              <a:ext uri="{FF2B5EF4-FFF2-40B4-BE49-F238E27FC236}">
                <a16:creationId xmlns:a16="http://schemas.microsoft.com/office/drawing/2014/main" id="{CD4B3191-D449-4373-B409-F38F989CAF36}"/>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69850" y="150813"/>
            <a:ext cx="169386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F5231225-6282-49FF-B3B6-765985731564}"/>
              </a:ext>
            </a:extLst>
          </p:cNvPr>
          <p:cNvSpPr/>
          <p:nvPr/>
        </p:nvSpPr>
        <p:spPr>
          <a:xfrm>
            <a:off x="3703638" y="8412163"/>
            <a:ext cx="2933700" cy="579437"/>
          </a:xfrm>
          <a:prstGeom prst="rect">
            <a:avLst/>
          </a:prstGeom>
        </p:spPr>
        <p:txBody>
          <a:bodyPr>
            <a:spAutoFit/>
          </a:bodyPr>
          <a:lstStyle/>
          <a:p>
            <a:pPr algn="r" eaLnBrk="1" hangingPunct="1">
              <a:lnSpc>
                <a:spcPct val="96000"/>
              </a:lnSpc>
              <a:defRPr/>
            </a:pPr>
            <a:r>
              <a:rPr lang="en-US" altLang="ja-JP" sz="800" b="1" dirty="0">
                <a:solidFill>
                  <a:srgbClr val="404040"/>
                </a:solidFill>
                <a:latin typeface="+mj-lt"/>
                <a:ea typeface="MS PGothic" pitchFamily="34" charset="-128"/>
                <a:cs typeface="Arial" charset="0"/>
              </a:rPr>
              <a:t>Company Secretary and Administrator</a:t>
            </a:r>
          </a:p>
          <a:p>
            <a:pPr algn="r">
              <a:defRPr/>
            </a:pPr>
            <a:r>
              <a:rPr lang="en-US" sz="800" dirty="0">
                <a:latin typeface="Arial" charset="0"/>
                <a:cs typeface="Arial" charset="0"/>
              </a:rPr>
              <a:t>BNP Paribas Securities Services S.C.A, Guernsey Branch</a:t>
            </a:r>
            <a:br>
              <a:rPr lang="en-US" sz="800" dirty="0">
                <a:latin typeface="Arial" charset="0"/>
                <a:cs typeface="Arial" charset="0"/>
              </a:rPr>
            </a:br>
            <a:r>
              <a:rPr lang="en-US" sz="800" u="sng" dirty="0">
                <a:latin typeface="Arial" charset="0"/>
                <a:cs typeface="Arial" charset="0"/>
                <a:hlinkClick r:id="rId7"/>
              </a:rPr>
              <a:t>guernsey.bp2s.volta.cosec@bnpparibas.com</a:t>
            </a:r>
            <a:r>
              <a:rPr lang="en-US" sz="800" u="sng" dirty="0">
                <a:latin typeface="Arial" charset="0"/>
                <a:cs typeface="Arial" charset="0"/>
              </a:rPr>
              <a:t> </a:t>
            </a:r>
            <a:br>
              <a:rPr lang="en-US" sz="800" dirty="0">
                <a:latin typeface="Arial" charset="0"/>
                <a:cs typeface="Arial" charset="0"/>
              </a:rPr>
            </a:br>
            <a:r>
              <a:rPr lang="en-US" sz="800" dirty="0">
                <a:latin typeface="Arial" charset="0"/>
                <a:cs typeface="Arial" charset="0"/>
              </a:rPr>
              <a:t>+44 (0) 1481 750 853</a:t>
            </a:r>
            <a:endParaRPr lang="fr-FR" sz="800" dirty="0">
              <a:latin typeface="Arial" charset="0"/>
              <a:cs typeface="Arial" charset="0"/>
            </a:endParaRPr>
          </a:p>
        </p:txBody>
      </p:sp>
      <p:pic>
        <p:nvPicPr>
          <p:cNvPr id="5" name="Picture 4">
            <a:extLst>
              <a:ext uri="{FF2B5EF4-FFF2-40B4-BE49-F238E27FC236}">
                <a16:creationId xmlns:a16="http://schemas.microsoft.com/office/drawing/2014/main" id="{A6688883-B09C-41F8-9D50-D2699A413FC8}"/>
              </a:ext>
            </a:extLst>
          </p:cNvPr>
          <p:cNvPicPr>
            <a:picLocks noChangeAspect="1"/>
          </p:cNvPicPr>
          <p:nvPr>
            <p:custDataLst>
              <p:tags r:id="rId1"/>
            </p:custDataLst>
          </p:nvPr>
        </p:nvPicPr>
        <p:blipFill>
          <a:blip r:embed="rId8"/>
          <a:stretch>
            <a:fillRect/>
          </a:stretch>
        </p:blipFill>
        <p:spPr>
          <a:xfrm>
            <a:off x="3063875" y="9480293"/>
            <a:ext cx="3657600" cy="183657"/>
          </a:xfrm>
          <a:prstGeom prst="rect">
            <a:avLst/>
          </a:prstGeom>
        </p:spPr>
      </p:pic>
      <p:pic>
        <p:nvPicPr>
          <p:cNvPr id="6" name="Picture 5">
            <a:extLst>
              <a:ext uri="{FF2B5EF4-FFF2-40B4-BE49-F238E27FC236}">
                <a16:creationId xmlns:a16="http://schemas.microsoft.com/office/drawing/2014/main" id="{65A29D89-B98D-4A8C-8C4D-1A83A488D75F}"/>
              </a:ext>
            </a:extLst>
          </p:cNvPr>
          <p:cNvPicPr>
            <a:picLocks noChangeAspect="1"/>
          </p:cNvPicPr>
          <p:nvPr>
            <p:custDataLst>
              <p:tags r:id="rId2"/>
            </p:custDataLst>
          </p:nvPr>
        </p:nvPicPr>
        <p:blipFill>
          <a:blip r:embed="rId9"/>
          <a:stretch>
            <a:fillRect/>
          </a:stretch>
        </p:blipFill>
        <p:spPr>
          <a:xfrm>
            <a:off x="1904206" y="681038"/>
            <a:ext cx="3048000" cy="489882"/>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UPSLIDETOCALGOID" val="Standard"/>
  <p:tag name="FOOTERSCRIPT" val="&lt;%Team%&gt;"/>
  <p:tag name="DATESCRIPT" val="&lt;%Date%&gt;"/>
  <p:tag name="UPSLIDETOCMASTERID" val="Axa IM6 17 2015"/>
  <p:tag name="UPSLIDETOCMASTERNAME" val="Axa IM"/>
  <p:tag name="UPSLIDETOCMASTERLASTEDITIONDATE" val="635774012337049000"/>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true&lt;/ContainsPrentLessSubsections&gt;&#10;    &lt;ContainsAppendix&gt;true&lt;/ContainsAppendix&gt;&#10;    &lt;ContainsUnNumberedSections&gt;true&lt;/ContainsUnNumberedSections&gt;&#10;    &lt;SlideTitle /&gt;&#10;  &lt;/TocSlidesOptions&gt;&#10;  &lt;SectionSlideOptions&gt;&#10;    &lt;ContainsOwnSubSection&gt;true&lt;/ContainsOwnSubSection&gt;&#10;    &lt;ContainsOwnSlide&gt;false&lt;/ContainsOwnSlide&gt;&#10;    &lt;ContainsOtherSections&gt;true&lt;/ContainsOtherSections&gt;&#10;    &lt;ContainsOthersSubsection&gt;false&lt;/ContainsOthersSubsection&gt;&#10;    &lt;containsAppendix&gt;true&lt;/containsAppendix&gt;&#10;    &lt;containsUnnumberedSections&gt;true&lt;/containsUnnumberedSections&gt;&#10;    &lt;SlideTitle /&gt;&#10;  &lt;/SectionSlideOptions&gt;&#10;  &lt;SubSectionSlideOptions&gt;&#10;    &lt;ContainsOtherSubsections&gt;tru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Blank&lt;/DesignName&gt;&#10;      &lt;LayoutName&gt;4 boxes&lt;/LayoutName&gt;&#10;    &lt;/TocSlidesLayout&gt;&#10;    &lt;SectionLayout&gt;&#10;      &lt;DesignName&gt;Blank&lt;/DesignName&gt;&#10;      &lt;LayoutName&gt;4 boxes&lt;/LayoutName&gt;&#10;    &lt;/SectionLayout&gt;&#10;    &lt;SubsectionLayout&gt;&#10;      &lt;DesignName&gt;Blank&lt;/DesignName&gt;&#10;      &lt;LayoutName&gt;4 boxes&lt;/LayoutName&gt;&#10;    &lt;/SubsectionLayout&gt;&#10;    &lt;TitleSliLayout&gt;&#10;      &lt;DesignName&gt;Blank&lt;/DesignName&gt;&#10;      &lt;LayoutName&gt;Diapositive de titre&lt;/LayoutName&gt;&#10;    &lt;/TitleSliLayout&gt;&#10;  &lt;/UsedSlideLayouts&gt;&#10;  &lt;ActiveReminders /&gt;&#10;  &lt;CustomAlgoOptions&gt;&#10;    &lt;CustomBaseAlgoOptions&gt;&#10;      &lt;UseSlideTitleAsSubSectionMarker&gt;false&lt;/UseSlideTitleAsSubSectionMarker&gt;&#10;      &lt;SlideTitleAsSectionMarker&gt;&#10;        &lt;UseTitleAsReminder&gt;false&lt;/UseTitleAsReminder&gt;&#10;      &lt;/SlideTitleAsSectionMarker&gt;&#10;      &lt;ShowSectionNums&gt;true&lt;/ShowSectionNums&gt;&#10;      &lt;ShowSlideIndex&gt;true&lt;/ShowSlideIndex&gt;&#10;      &lt;myColorOfNonCurrentItems&gt;&#10;        &lt;UseFixedColor&gt;true&lt;/UseFixedColor&gt;&#10;        &lt;R&gt;0&lt;/R&gt;&#10;        &lt;G&gt;123&lt;/G&gt;&#10;        &lt;B&gt;196&lt;/B&gt;&#10;      &lt;/myColorOfNonCurrentItems&gt;&#10;      &lt;currentItemFormat&gt;&#10;        &lt;UseBanner&gt;false&lt;/UseBanner&gt;&#10;        &lt;BannerFillR&gt;0&lt;/BannerFillR&gt;&#10;        &lt;BannerFillG&gt;0&lt;/BannerFillG&gt;&#10;        &lt;BannerFillB&gt;0&lt;/BannerFillB&gt;&#10;        &lt;ForceBold&gt;true&lt;/ForceBold&gt;&#10;        &lt;ApplyToSubSections&gt;true&lt;/ApplyToSubSections&gt;&#10;        &lt;ApplyToSectionsOnSubSectionDividers&gt;tru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1&lt;/Shading&gt;&#10;      &lt;/nonCurrentItemAttenuation&gt;&#10;      &lt;ForceDisplayTOCOnTwocolumns&gt;false&lt;/ForceDisplayTOCOnTwocolumns&gt;&#10;      &lt;DisplayTOCOnTwocolumns&gt;false&lt;/DisplayTOCOnTwocolumns&gt;&#10;      &lt;Scripts&gt;&#10;        &lt;BeforeSubSecTitle /&gt;&#10;        &lt;BeforeSlideIndex&gt;p.&lt;/BeforeSlideIndex&gt;&#10;        &lt;AfterSecNum /&gt;&#10;        &lt;BeforeSecNum /&gt;&#10;        &lt;AfterSubSecNum /&gt;&#10;        &lt;BeforeSubSecNum /&gt;&#10;      &lt;/Scripts&gt;&#10;      &lt;Lines&gt;&#10;        &lt;UseLineBelowSections&gt;true&lt;/UseLineBelowSections&gt;&#10;        &lt;LineBelowSection&gt;&#10;          &lt;XOffset&gt;7&lt;/XOffset&gt;&#10;          &lt;YOffset&gt;5&lt;/YOffset&gt;&#10;          &lt;Weight&gt;1&lt;/Weight&gt;&#10;          &lt;R&gt;87&lt;/R&gt;&#10;          &lt;G&gt;87&lt;/G&gt;&#10;          &lt;B&gt;87&lt;/B&gt;&#10;          &lt;LineStyle&gt;1&lt;/LineStyle&gt;&#10;        &lt;/LineBelowSection&gt;&#10;      &lt;/Lines&gt;&#10;      &lt;ManVerticalSpacing&gt;&#10;        &lt;UseManualSpacing&gt;true&lt;/UseManualSpacing&gt;&#10;        &lt;ManualSpacing&gt;&#10;          &lt;SpaceBeforeSections&gt;25&lt;/SpaceBeforeSections&gt;&#10;          &lt;SpaceBeforeSubSections&gt;15&lt;/SpaceBeforeSubSections&gt;&#10;          &lt;SpaceBeforeSlides&gt;5.49921274&lt;/SpaceBeforeSlides&gt;&#10;        &lt;/ManualSpacing&gt;&#10;        &lt;ManualSpacingSections&gt;&#10;          &lt;SpaceBeforeSections&gt;16.4976387&lt;/SpaceBeforeSections&gt;&#10;          &lt;SpaceBeforeSubSections&gt;10.9984255&lt;/SpaceBeforeSubSections&gt;&#10;          &lt;SpaceBeforeSlides&gt;5.49921274&lt;/SpaceBeforeSlides&gt;&#10;        &lt;/ManualSpacingSections&gt;&#10;        &lt;ManualSpacingSubSections&gt;&#10;          &lt;SpaceBeforeSections&gt;16.4976387&lt;/SpaceBeforeSections&gt;&#10;          &lt;SpaceBeforeSubSections&gt;10.9984255&lt;/SpaceBeforeSubSections&gt;&#10;          &lt;SpaceBeforeSlides&gt;5.49921274&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true&lt;/XmlSubSectionsHaveSlide&gt;&#10;  &lt;AllowDuplicateTitleSlides&gt;true&lt;/AllowDuplicateTitleSlides&gt;&#10;  &lt;ShowEmptySlideTitles&gt;false&lt;/ShowEmptySlideTitles&gt;&#10;  &lt;NumberingOption&gt;&#10;    &lt;NumType&gt;RomanAndLettersLight&lt;/NumType&gt;&#10;  &lt;/NumberingOption&gt;&#10;  &lt;NumberingOptionForAppendix&gt;&#10;    &lt;NumType&gt;RomanAndSmallLettersLight&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1.xml><?xml version="1.0" encoding="utf-8"?>
<p:tagLst xmlns:a="http://schemas.openxmlformats.org/drawingml/2006/main" xmlns:r="http://schemas.openxmlformats.org/officeDocument/2006/relationships" xmlns:p="http://schemas.openxmlformats.org/presentationml/2006/main">
  <p:tag name="SLIDEINDEX" val="285"/>
  <p:tag name="NAME" val="SLIDEINDEX"/>
  <p:tag name="TOCTEMPLATESHAPENAME" val="Numéro de slide"/>
  <p:tag name="TOCTEMPLATESHAPEDESCRIPTION" val="Définit le format de la forme contenant le numéro de diapositive"/>
</p:tagLst>
</file>

<file path=ppt/tags/tag12.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1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1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15.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1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1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18.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19.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20.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21.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22.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23.xml><?xml version="1.0" encoding="utf-8"?>
<p:tagLst xmlns:a="http://schemas.openxmlformats.org/drawingml/2006/main" xmlns:r="http://schemas.openxmlformats.org/officeDocument/2006/relationships" xmlns:p="http://schemas.openxmlformats.org/presentationml/2006/main">
  <p:tag name="TOCSHAPE" val="285"/>
  <p:tag name="SLIDEINDEX" val="285"/>
  <p:tag name="NAME" val="SECTIONINDEX"/>
  <p:tag name="TOCTEMPLATESHAPENAME" val="Numéro de slide des sections"/>
  <p:tag name="TOCTEMPLATESHAPEDESCRIPTION" val="Définit le format de la forme contenant les numéros de slides pour les sections."/>
</p:tagLst>
</file>

<file path=ppt/tags/tag24.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25.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2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2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28.xml><?xml version="1.0" encoding="utf-8"?>
<p:tagLst xmlns:a="http://schemas.openxmlformats.org/drawingml/2006/main" xmlns:r="http://schemas.openxmlformats.org/officeDocument/2006/relationships" xmlns:p="http://schemas.openxmlformats.org/presentationml/2006/main">
  <p:tag name="TOCSHAPE" val="286"/>
  <p:tag name="SLIDEINDEX" val="286"/>
  <p:tag name="NAME" val="SUBSECTIONINDEX"/>
  <p:tag name="TOCTEMPLATESHAPENAME" val="Numéro de slide des sous-sections"/>
  <p:tag name="TOCTEMPLATESHAPEDESCRIPTION" val="Définit le format de la forme contenant les numéros de slides des sous-sections."/>
</p:tagLst>
</file>

<file path=ppt/tags/tag29.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3.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30.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31.xml><?xml version="1.0" encoding="utf-8"?>
<p:tagLst xmlns:a="http://schemas.openxmlformats.org/drawingml/2006/main" xmlns:r="http://schemas.openxmlformats.org/officeDocument/2006/relationships" xmlns:p="http://schemas.openxmlformats.org/presentationml/2006/main">
  <p:tag name="LAST UPDATE DATE" val="374430761.784605"/>
  <p:tag name="IMPORTID" val="5056293884579.772403"/>
  <p:tag name="WBLAST" val="R:\Volta\Reports - CoGestion\Monthly Reporting\Generation PPT\Volta - Monthly Report..xlsm"/>
  <p:tag name="USER NAME" val="NKENGTONYEJ"/>
  <p:tag name="TYPE" val="2"/>
  <p:tag name="SOURCENAME" val="As a % of Gross Assets Value (Chart 10)"/>
  <p:tag name="SHEETID" val="Report"/>
  <p:tag name="PICTUREAPPEARANCE" val="xlPrinter"/>
  <p:tag name="NORESIZEONUPDATE" val="False"/>
  <p:tag name="HIDDENRANGE" val=""/>
</p:tagLst>
</file>

<file path=ppt/tags/tag32.xml><?xml version="1.0" encoding="utf-8"?>
<p:tagLst xmlns:a="http://schemas.openxmlformats.org/drawingml/2006/main" xmlns:r="http://schemas.openxmlformats.org/officeDocument/2006/relationships" xmlns:p="http://schemas.openxmlformats.org/presentationml/2006/main">
  <p:tag name="LAST UPDATE DATE" val="374430762.859226"/>
  <p:tag name="IMPORTID" val="6074293884382.987656"/>
  <p:tag name="WBLAST" val="R:\Volta\Reports - CoGestion\Monthly Reporting\Generation PPT\Volta - Monthly Report..xlsm"/>
  <p:tag name="USER NAME" val="NKENGTONYEJ"/>
  <p:tag name="TYPE" val="1"/>
  <p:tag name="SOURCENAME" val="Returns²"/>
  <p:tag name="SHEETID" val="Report"/>
  <p:tag name="PICTUREAPPEARANCE" val="xlPrinter"/>
  <p:tag name="NORESIZEONUPDATE" val="False"/>
  <p:tag name="HIDDENRANGE" val=""/>
</p:tagLst>
</file>

<file path=ppt/tags/tag33.xml><?xml version="1.0" encoding="utf-8"?>
<p:tagLst xmlns:a="http://schemas.openxmlformats.org/drawingml/2006/main" xmlns:r="http://schemas.openxmlformats.org/officeDocument/2006/relationships" xmlns:p="http://schemas.openxmlformats.org/presentationml/2006/main">
  <p:tag name="LAST UPDATE DATE" val="374414615.805034"/>
  <p:tag name="IMPORTID" val="7874295452902.308287"/>
  <p:tag name="WBLAST" val="R:\Volta\Reports - CoGestion\Monthly Reporting\Generation PPT\Volta - Monthly Report..xlsm"/>
  <p:tag name="USER NAME" val="NKENGTONYEJ"/>
  <p:tag name="TYPE" val="1"/>
  <p:tag name="SOURCENAME" val="Issuer"/>
  <p:tag name="SHEETID" val="Report"/>
  <p:tag name="PICTUREAPPEARANCE" val="xlPrinter"/>
  <p:tag name="NORESIZEONUPDATE" val="False"/>
  <p:tag name="HIDDENRANGE" val=""/>
</p:tagLst>
</file>

<file path=ppt/tags/tag34.xml><?xml version="1.0" encoding="utf-8"?>
<p:tagLst xmlns:a="http://schemas.openxmlformats.org/drawingml/2006/main" xmlns:r="http://schemas.openxmlformats.org/officeDocument/2006/relationships" xmlns:p="http://schemas.openxmlformats.org/presentationml/2006/main">
  <p:tag name="LAST UPDATE DATE" val="374414617.496296"/>
  <p:tag name="IMPORTID" val="3554293884976.770615"/>
  <p:tag name="WBLAST" val="R:\Volta\Reports - CoGestion\Monthly Reporting\Generation PPT\Volta - Monthly Report..xlsm"/>
  <p:tag name="USER NAME" val="NKENGTONYEJ"/>
  <p:tag name="TYPE" val="2"/>
  <p:tag name="SOURCENAME" val="Chart 4"/>
  <p:tag name="SHEETID" val="Report"/>
  <p:tag name="PICTUREAPPEARANCE" val="xlPrinter"/>
  <p:tag name="NORESIZEONUPDATE" val="False"/>
  <p:tag name="HIDDENRANGE" val=""/>
</p:tagLst>
</file>

<file path=ppt/tags/tag35.xml><?xml version="1.0" encoding="utf-8"?>
<p:tagLst xmlns:a="http://schemas.openxmlformats.org/drawingml/2006/main" xmlns:r="http://schemas.openxmlformats.org/officeDocument/2006/relationships" xmlns:p="http://schemas.openxmlformats.org/presentationml/2006/main">
  <p:tag name="LAST UPDATE DATE" val="374414619.062113"/>
  <p:tag name="IMPORTID" val="808293884841.599409"/>
  <p:tag name="WBLAST" val="R:\Volta\Reports - CoGestion\Monthly Reporting\Generation PPT\Volta - Monthly Report..xlsm"/>
  <p:tag name="USER NAME" val="NKENGTONYEJ"/>
  <p:tag name="TYPE" val="2"/>
  <p:tag name="SOURCENAME" val="Cumulative Total Return (Gross Dividends) (Chart 1)"/>
  <p:tag name="SHEETID" val="HP"/>
  <p:tag name="PICTUREAPPEARANCE" val="xlPrinter"/>
  <p:tag name="NORESIZEONUPDATE" val="False"/>
  <p:tag name="HIDDENRANGE" val=""/>
</p:tagLst>
</file>

<file path=ppt/tags/tag36.xml><?xml version="1.0" encoding="utf-8"?>
<p:tagLst xmlns:a="http://schemas.openxmlformats.org/drawingml/2006/main" xmlns:r="http://schemas.openxmlformats.org/officeDocument/2006/relationships" xmlns:p="http://schemas.openxmlformats.org/presentationml/2006/main">
  <p:tag name="LAST UPDATE DATE" val="374414643.469333"/>
  <p:tag name="IMPORTID" val="1515293902138.850389"/>
  <p:tag name="WBLAST" val="R:\Volta\Reports - CoGestion\Monthly Reporting\Generation PPT\Volta - Monthly Report..xlsm"/>
  <p:tag name="USER NAME" val="NKENGTONYEJ"/>
  <p:tag name="TYPE" val="1"/>
  <p:tag name="SOURCENAME" val="MONTHLY REPORT  VOLTA FINANCE LIMITED  - October 2021 ⯀ 1"/>
  <p:tag name="SHEETID" val="Source"/>
  <p:tag name="PICTUREAPPEARANCE" val="xlPrinter"/>
  <p:tag name="NORESIZEONUPDATE" val="False"/>
  <p:tag name="HIDDENRANGE" val=""/>
</p:tagLst>
</file>

<file path=ppt/tags/tag37.xml><?xml version="1.0" encoding="utf-8"?>
<p:tagLst xmlns:a="http://schemas.openxmlformats.org/drawingml/2006/main" xmlns:r="http://schemas.openxmlformats.org/officeDocument/2006/relationships" xmlns:p="http://schemas.openxmlformats.org/presentationml/2006/main">
  <p:tag name="LAST UPDATE DATE" val="374414645.21443"/>
  <p:tag name="IMPORTID" val="9705293902983.333573"/>
  <p:tag name="WBLAST" val="R:\Volta\Reports - CoGestion\Monthly Reporting\Generation PPT\Volta - Monthly Report..xlsm"/>
  <p:tag name="USER NAME" val="NKENGTONYEJ"/>
  <p:tag name="TYPE" val="1"/>
  <p:tag name="SOURCENAME" val="Source: AXA IM, as of October 2021"/>
  <p:tag name="SHEETID" val="Source"/>
  <p:tag name="PICTUREAPPEARANCE" val="xlPrinter"/>
  <p:tag name="NORESIZEONUPDATE" val="False"/>
  <p:tag name="HIDDENRANGE" val=""/>
</p:tagLst>
</file>

<file path=ppt/tags/tag38.xml><?xml version="1.0" encoding="utf-8"?>
<p:tagLst xmlns:a="http://schemas.openxmlformats.org/drawingml/2006/main" xmlns:r="http://schemas.openxmlformats.org/officeDocument/2006/relationships" xmlns:p="http://schemas.openxmlformats.org/presentationml/2006/main">
  <p:tag name="LAST UPDATE DATE" val="374414646.872875"/>
  <p:tag name="IMPORTID" val="157293903243.751489"/>
  <p:tag name="WBLAST" val="R:\Volta\Reports - CoGestion\Monthly Reporting\Generation PPT\Volta - Monthly Report..xlsm"/>
  <p:tag name="USER NAME" val="NKENGTONYEJ"/>
  <p:tag name="TYPE" val="1"/>
  <p:tag name="SOURCENAME" val="Source: Intex, Bloomberg, AXA IM Paris as of October 2021 – ..."/>
  <p:tag name="SHEETID" val="Source"/>
  <p:tag name="PICTUREAPPEARANCE" val="xlPrinter"/>
  <p:tag name="NORESIZEONUPDATE" val="False"/>
  <p:tag name="HIDDENRANGE" val=""/>
</p:tagLst>
</file>

<file path=ppt/tags/tag39.xml><?xml version="1.0" encoding="utf-8"?>
<p:tagLst xmlns:a="http://schemas.openxmlformats.org/drawingml/2006/main" xmlns:r="http://schemas.openxmlformats.org/officeDocument/2006/relationships" xmlns:p="http://schemas.openxmlformats.org/presentationml/2006/main">
  <p:tag name="LAST UPDATE DATE" val="374414648.969273"/>
  <p:tag name="IMPORTID" val="6448293903313.922707"/>
  <p:tag name="WBLAST" val="R:\Volta\Reports - CoGestion\Monthly Reporting\Generation PPT\Volta - Monthly Report..xlsm"/>
  <p:tag name="USER NAME" val="NKENGTONYEJ"/>
  <p:tag name="TYPE" val="1"/>
  <p:tag name="SOURCENAME" val="Source: Bloomberg, as of October 2021"/>
  <p:tag name="SHEETID" val="Source"/>
  <p:tag name="PICTUREAPPEARANCE" val="xlPrinter"/>
  <p:tag name="NORESIZEONUPDATE" val="False"/>
  <p:tag name="HIDDENRANGE" val=""/>
</p:tagLst>
</file>

<file path=ppt/tags/tag4.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40.xml><?xml version="1.0" encoding="utf-8"?>
<p:tagLst xmlns:a="http://schemas.openxmlformats.org/drawingml/2006/main" xmlns:r="http://schemas.openxmlformats.org/officeDocument/2006/relationships" xmlns:p="http://schemas.openxmlformats.org/presentationml/2006/main">
  <p:tag name="LAST UPDATE DATE" val="374414651.336075"/>
  <p:tag name="IMPORTID" val="9705293902983.333573"/>
  <p:tag name="WBLAST" val="R:\Volta\Reports - CoGestion\Monthly Reporting\Generation PPT\Volta - Monthly Report..xlsm"/>
  <p:tag name="USER NAME" val="NKENGTONYEJ"/>
  <p:tag name="TYPE" val="1"/>
  <p:tag name="SOURCENAME" val="Source: AXA IM, as of October 2021"/>
  <p:tag name="SHEETID" val="Source"/>
  <p:tag name="PICTUREAPPEARANCE" val="xlPrinter"/>
  <p:tag name="NORESIZEONUPDATE" val="False"/>
  <p:tag name="HIDDENRANGE" val=""/>
</p:tagLst>
</file>

<file path=ppt/tags/tag41.xml><?xml version="1.0" encoding="utf-8"?>
<p:tagLst xmlns:a="http://schemas.openxmlformats.org/drawingml/2006/main" xmlns:r="http://schemas.openxmlformats.org/officeDocument/2006/relationships" xmlns:p="http://schemas.openxmlformats.org/presentationml/2006/main">
  <p:tag name="LAST UPDATE DATE" val="374414653.323762"/>
  <p:tag name="IMPORTID" val="7121295607783.394045"/>
  <p:tag name="WBLAST" val="R:\Volta\Reports - CoGestion\Monthly Reporting\Generation PPT\Volta - Monthly Report..xlsm"/>
  <p:tag name="USER NAME" val="NKENGTONYEJ"/>
  <p:tag name="TYPE" val="1"/>
  <p:tag name="SOURCENAME" val="Volta Finance Ltd                            Monthly Report ..."/>
  <p:tag name="SHEETID" val="Source"/>
  <p:tag name="PICTUREAPPEARANCE" val="xlPrinter"/>
  <p:tag name="NORESIZEONUPDATE" val="False"/>
  <p:tag name="HIDDENRANGE" val=""/>
</p:tagLst>
</file>

<file path=ppt/tags/tag42.xml><?xml version="1.0" encoding="utf-8"?>
<p:tagLst xmlns:a="http://schemas.openxmlformats.org/drawingml/2006/main" xmlns:r="http://schemas.openxmlformats.org/officeDocument/2006/relationships" xmlns:p="http://schemas.openxmlformats.org/presentationml/2006/main">
  <p:tag name="LAST UPDATE DATE" val="374430768.573612"/>
  <p:tag name="IMPORTID" val="7295610419.690563"/>
  <p:tag name="WBLAST" val="R:\Volta\Reports - CoGestion\Monthly Reporting\Generation PPT\Volta - Monthly Report..xlsm"/>
  <p:tag name="USER NAME" val="NKENGTONYEJ"/>
  <p:tag name="TYPE" val="1"/>
  <p:tag name="SOURCENAME" val="Data as of 31 Oct 2021"/>
  <p:tag name="SHEETID" val="Report"/>
  <p:tag name="PICTUREAPPEARANCE" val="xlPrinter"/>
  <p:tag name="NORESIZEONUPDATE" val="False"/>
  <p:tag name="HIDDENRANGE" val=""/>
</p:tagLst>
</file>

<file path=ppt/tags/tag43.xml><?xml version="1.0" encoding="utf-8"?>
<p:tagLst xmlns:a="http://schemas.openxmlformats.org/drawingml/2006/main" xmlns:r="http://schemas.openxmlformats.org/officeDocument/2006/relationships" xmlns:p="http://schemas.openxmlformats.org/presentationml/2006/main">
  <p:tag name="LAST UPDATE DATE" val="374430766.580956"/>
  <p:tag name="IMPORTID" val="1903296058335.456827"/>
  <p:tag name="WBLAST" val="R:\Volta\Reports - CoGestion\Monthly Reporting\Generation PPT\Volta - Monthly Report..xlsm"/>
  <p:tag name="USER NAME" val="NKENGTONYEJ"/>
  <p:tag name="TYPE" val="1"/>
  <p:tag name="SOURCENAME" val="Fund Performance"/>
  <p:tag name="SHEETID" val="Report"/>
  <p:tag name="PICTUREAPPEARANCE" val="xlPrinter"/>
  <p:tag name="NORESIZEONUPDATE" val="False"/>
  <p:tag name="HIDDENRANGE" val=""/>
</p:tagLst>
</file>

<file path=ppt/tags/tag44.xml><?xml version="1.0" encoding="utf-8"?>
<p:tagLst xmlns:a="http://schemas.openxmlformats.org/drawingml/2006/main" xmlns:r="http://schemas.openxmlformats.org/officeDocument/2006/relationships" xmlns:p="http://schemas.openxmlformats.org/presentationml/2006/main">
  <p:tag name="LAST UPDATE DATE" val="374430764.638122"/>
  <p:tag name="IMPORTID" val="1029296059623.539103"/>
  <p:tag name="WBLAST" val="R:\Volta\Reports - CoGestion\Monthly Reporting\Generation PPT\Volta - Monthly Report..xlsm"/>
  <p:tag name="USER NAME" val="NKENGTONYEJ"/>
  <p:tag name="TYPE" val="1"/>
  <p:tag name="SOURCENAME" val="€268.0m "/>
  <p:tag name="SHEETID" val="Report"/>
  <p:tag name="PICTUREAPPEARANCE" val="xlPrinter"/>
  <p:tag name="NORESIZEONUPDATE" val="False"/>
  <p:tag name="HIDDENRANGE" val=""/>
</p:tagLst>
</file>

<file path=ppt/tags/tag45.xml><?xml version="1.0" encoding="utf-8"?>
<p:tagLst xmlns:a="http://schemas.openxmlformats.org/drawingml/2006/main" xmlns:r="http://schemas.openxmlformats.org/officeDocument/2006/relationships" xmlns:p="http://schemas.openxmlformats.org/presentationml/2006/main">
  <p:tag name="LAST UPDATE DATE" val="374430740.309531"/>
  <p:tag name="IMPORTID" val="1245293894685.557976"/>
  <p:tag name="WBLAST" val="R:\Volta\Reports - CoGestion\Monthly Reporting\Generation PPT\Volta - Monthly Report..xlsm"/>
  <p:tag name="USER NAME" val="NKENGTONYEJ"/>
  <p:tag name="TYPE" val="2"/>
  <p:tag name="SOURCENAME" val="Currency (Chart 11)"/>
  <p:tag name="SHEETID" val="Report"/>
  <p:tag name="PICTUREAPPEARANCE" val="xlPrinter"/>
  <p:tag name="NORESIZEONUPDATE" val="False"/>
  <p:tag name="HIDDENRANGE" val=""/>
</p:tagLst>
</file>

<file path=ppt/tags/tag46.xml><?xml version="1.0" encoding="utf-8"?>
<p:tagLst xmlns:a="http://schemas.openxmlformats.org/drawingml/2006/main" xmlns:r="http://schemas.openxmlformats.org/officeDocument/2006/relationships" xmlns:p="http://schemas.openxmlformats.org/presentationml/2006/main">
  <p:tag name="LAST UPDATE DATE" val="374430741.443537"/>
  <p:tag name="IMPORTID" val="8515293894588.081246"/>
  <p:tag name="WBLAST" val="R:\Volta\Reports - CoGestion\Monthly Reporting\Generation PPT\Volta - Monthly Report..xlsm"/>
  <p:tag name="USER NAME" val="NKENGTONYEJ"/>
  <p:tag name="TYPE" val="2"/>
  <p:tag name="SOURCENAME" val="Geography (Chart 9)"/>
  <p:tag name="SHEETID" val="Report"/>
  <p:tag name="PICTUREAPPEARANCE" val="xlPrinter"/>
  <p:tag name="NORESIZEONUPDATE" val="False"/>
  <p:tag name="HIDDENRANGE" val=""/>
</p:tagLst>
</file>

<file path=ppt/tags/tag47.xml><?xml version="1.0" encoding="utf-8"?>
<p:tagLst xmlns:a="http://schemas.openxmlformats.org/drawingml/2006/main" xmlns:r="http://schemas.openxmlformats.org/officeDocument/2006/relationships" xmlns:p="http://schemas.openxmlformats.org/presentationml/2006/main">
  <p:tag name="LAST UPDATE DATE" val="374414660.821077"/>
  <p:tag name="IMPORTID" val="1217293895025.615284"/>
  <p:tag name="WBLAST" val="R:\Volta\Reports - CoGestion\Monthly Reporting\Generation PPT\Volta - Monthly Report..xlsm"/>
  <p:tag name="USER NAME" val="NKENGTONYEJ"/>
  <p:tag name="TYPE" val="2"/>
  <p:tag name="SOURCENAME" val="Chart 1"/>
  <p:tag name="SHEETID" val="Report"/>
  <p:tag name="PICTUREAPPEARANCE" val="xlPrinter"/>
  <p:tag name="NORESIZEONUPDATE" val="False"/>
  <p:tag name="HIDDENRANGE" val=""/>
</p:tagLst>
</file>

<file path=ppt/tags/tag48.xml><?xml version="1.0" encoding="utf-8"?>
<p:tagLst xmlns:a="http://schemas.openxmlformats.org/drawingml/2006/main" xmlns:r="http://schemas.openxmlformats.org/officeDocument/2006/relationships" xmlns:p="http://schemas.openxmlformats.org/presentationml/2006/main">
  <p:tag name="LAST UPDATE DATE" val="374414661.585407"/>
  <p:tag name="IMPORTID" val="6111293902106.322834"/>
  <p:tag name="WBLAST" val="R:\Volta\Reports - CoGestion\Monthly Reporting\Generation PPT\Volta - Monthly Report..xlsm"/>
  <p:tag name="USER NAME" val="NKENGTONYEJ"/>
  <p:tag name="TYPE" val="1"/>
  <p:tag name="SOURCENAME" val="MONTHLY REPORT  VOLTA FINANCE LIMITED  - October 2021 ⯀ 2"/>
  <p:tag name="SHEETID" val="Source"/>
  <p:tag name="PICTUREAPPEARANCE" val="xlPrinter"/>
  <p:tag name="NORESIZEONUPDATE" val="False"/>
  <p:tag name="HIDDENRANGE" val=""/>
</p:tagLst>
</file>

<file path=ppt/tags/tag49.xml><?xml version="1.0" encoding="utf-8"?>
<p:tagLst xmlns:a="http://schemas.openxmlformats.org/drawingml/2006/main" xmlns:r="http://schemas.openxmlformats.org/officeDocument/2006/relationships" xmlns:p="http://schemas.openxmlformats.org/presentationml/2006/main">
  <p:tag name="LAST UPDATE DATE" val="374414663.003907"/>
  <p:tag name="IMPORTID" val="5189293903664.699588"/>
  <p:tag name="WBLAST" val="R:\Volta\Reports - CoGestion\Monthly Reporting\Generation PPT\Volta - Monthly Report..xlsm"/>
  <p:tag name="USER NAME" val="NKENGTONYEJ"/>
  <p:tag name="TYPE" val="1"/>
  <p:tag name="SOURCENAME" val="Source: AXA IM, as of October 2021 (% of NAV for ccy / % of ..."/>
  <p:tag name="SHEETID" val="Source"/>
  <p:tag name="PICTUREAPPEARANCE" val="xlPrinter"/>
  <p:tag name="NORESIZEONUPDATE" val="False"/>
  <p:tag name="HIDDENRANGE" val=""/>
</p:tagLst>
</file>

<file path=ppt/tags/tag5.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50.xml><?xml version="1.0" encoding="utf-8"?>
<p:tagLst xmlns:a="http://schemas.openxmlformats.org/drawingml/2006/main" xmlns:r="http://schemas.openxmlformats.org/officeDocument/2006/relationships" xmlns:p="http://schemas.openxmlformats.org/presentationml/2006/main">
  <p:tag name="LAST UPDATE DATE" val="374414664.733252"/>
  <p:tag name="IMPORTID" val="9705293902983.333573"/>
  <p:tag name="WBLAST" val="R:\Volta\Reports - CoGestion\Monthly Reporting\Generation PPT\Volta - Monthly Report..xlsm"/>
  <p:tag name="USER NAME" val="NKENGTONYEJ"/>
  <p:tag name="TYPE" val="1"/>
  <p:tag name="SOURCENAME" val="Source: AXA IM, as of October 2021"/>
  <p:tag name="SHEETID" val="Source"/>
  <p:tag name="PICTUREAPPEARANCE" val="xlPrinter"/>
  <p:tag name="NORESIZEONUPDATE" val="False"/>
  <p:tag name="HIDDENRANGE" val=""/>
</p:tagLst>
</file>

<file path=ppt/tags/tag51.xml><?xml version="1.0" encoding="utf-8"?>
<p:tagLst xmlns:a="http://schemas.openxmlformats.org/drawingml/2006/main" xmlns:r="http://schemas.openxmlformats.org/officeDocument/2006/relationships" xmlns:p="http://schemas.openxmlformats.org/presentationml/2006/main">
  <p:tag name="LAST UPDATE DATE" val="374414666.169593"/>
  <p:tag name="IMPORTID" val="9705293902983.333573"/>
  <p:tag name="WBLAST" val="R:\Volta\Reports - CoGestion\Monthly Reporting\Generation PPT\Volta - Monthly Report..xlsm"/>
  <p:tag name="USER NAME" val="NKENGTONYEJ"/>
  <p:tag name="TYPE" val="1"/>
  <p:tag name="SOURCENAME" val="Source: AXA IM, as of October 2021"/>
  <p:tag name="SHEETID" val="Source"/>
  <p:tag name="PICTUREAPPEARANCE" val="xlPrinter"/>
  <p:tag name="NORESIZEONUPDATE" val="False"/>
  <p:tag name="HIDDENRANGE" val=""/>
</p:tagLst>
</file>

<file path=ppt/tags/tag52.xml><?xml version="1.0" encoding="utf-8"?>
<p:tagLst xmlns:a="http://schemas.openxmlformats.org/drawingml/2006/main" xmlns:r="http://schemas.openxmlformats.org/officeDocument/2006/relationships" xmlns:p="http://schemas.openxmlformats.org/presentationml/2006/main">
  <p:tag name="LAST UPDATE DATE" val="374414667.467439"/>
  <p:tag name="IMPORTID" val="7121295607783.394045"/>
  <p:tag name="WBLAST" val="R:\Volta\Reports - CoGestion\Monthly Reporting\Generation PPT\Volta - Monthly Report..xlsm"/>
  <p:tag name="USER NAME" val="NKENGTONYEJ"/>
  <p:tag name="TYPE" val="1"/>
  <p:tag name="SOURCENAME" val="Volta Finance Ltd                            Monthly Report ..."/>
  <p:tag name="SHEETID" val="Source"/>
  <p:tag name="PICTUREAPPEARANCE" val="xlPrinter"/>
  <p:tag name="NORESIZEONUPDATE" val="False"/>
  <p:tag name="HIDDENRANGE" val=""/>
</p:tagLst>
</file>

<file path=ppt/tags/tag53.xml><?xml version="1.0" encoding="utf-8"?>
<p:tagLst xmlns:a="http://schemas.openxmlformats.org/drawingml/2006/main" xmlns:r="http://schemas.openxmlformats.org/officeDocument/2006/relationships" xmlns:p="http://schemas.openxmlformats.org/presentationml/2006/main">
  <p:tag name="LAST UPDATE DATE" val="374430742.582306"/>
  <p:tag name="IMPORTID" val="9357295453433.125646"/>
  <p:tag name="WBLAST" val="R:\Volta\Reports - CoGestion\Monthly Reporting\Generation PPT\Volta - Monthly Report..xlsm"/>
  <p:tag name="USER NAME" val="NKENGTONYEJ"/>
  <p:tag name="TYPE" val="1"/>
  <p:tag name="SOURCENAME" val="Market Value (€m)"/>
  <p:tag name="SHEETID" val="Report"/>
  <p:tag name="PICTUREAPPEARANCE" val="xlPrinter"/>
  <p:tag name="NORESIZEONUPDATE" val="False"/>
  <p:tag name="HIDDENRANGE" val=""/>
</p:tagLst>
</file>

<file path=ppt/tags/tag54.xml><?xml version="1.0" encoding="utf-8"?>
<p:tagLst xmlns:a="http://schemas.openxmlformats.org/drawingml/2006/main" xmlns:r="http://schemas.openxmlformats.org/officeDocument/2006/relationships" xmlns:p="http://schemas.openxmlformats.org/presentationml/2006/main">
  <p:tag name="LAST UPDATE DATE" val="374414670.118194"/>
  <p:tag name="IMPORTID" val="216293902057.238474"/>
  <p:tag name="WBLAST" val="R:\Volta\Reports - CoGestion\Monthly Reporting\Generation PPT\Volta - Monthly Report..xlsm"/>
  <p:tag name="USER NAME" val="NKENGTONYEJ"/>
  <p:tag name="TYPE" val="1"/>
  <p:tag name="SOURCENAME" val="MONTHLY REPORT  VOLTA FINANCE LIMITED  - October 2021 ⯀ 3"/>
  <p:tag name="SHEETID" val="Source"/>
  <p:tag name="PICTUREAPPEARANCE" val="xlPrinter"/>
  <p:tag name="NORESIZEONUPDATE" val="False"/>
  <p:tag name="HIDDENRANGE" val=""/>
</p:tagLst>
</file>

<file path=ppt/tags/tag55.xml><?xml version="1.0" encoding="utf-8"?>
<p:tagLst xmlns:a="http://schemas.openxmlformats.org/drawingml/2006/main" xmlns:r="http://schemas.openxmlformats.org/officeDocument/2006/relationships" xmlns:p="http://schemas.openxmlformats.org/presentationml/2006/main">
  <p:tag name="LAST UPDATE DATE" val="374414671.668051"/>
  <p:tag name="IMPORTID" val="7121295607783.394045"/>
  <p:tag name="WBLAST" val="R:\Volta\Reports - CoGestion\Monthly Reporting\Generation PPT\Volta - Monthly Report..xlsm"/>
  <p:tag name="USER NAME" val="NKENGTONYEJ"/>
  <p:tag name="TYPE" val="1"/>
  <p:tag name="SOURCENAME" val="Volta Finance Ltd                            Monthly Report ..."/>
  <p:tag name="SHEETID" val="Source"/>
  <p:tag name="PICTUREAPPEARANCE" val="xlPrinter"/>
  <p:tag name="NORESIZEONUPDATE" val="False"/>
  <p:tag name="HIDDENRANGE" val=""/>
</p:tagLst>
</file>

<file path=ppt/tags/tag6.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7.xml><?xml version="1.0" encoding="utf-8"?>
<p:tagLst xmlns:a="http://schemas.openxmlformats.org/drawingml/2006/main" xmlns:r="http://schemas.openxmlformats.org/officeDocument/2006/relationships" xmlns:p="http://schemas.openxmlformats.org/presentationml/2006/main">
  <p:tag name="NAME" val="SECTIONUM"/>
  <p:tag name="TOCTEMPLATESHAPENAME" val="Numéro de section"/>
  <p:tag name="TOCTEMPLATESHAPEDESCRIPTION" val="Définit le format de la forme contenant les numéros de sections"/>
</p:tagLst>
</file>

<file path=ppt/tags/tag8.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9.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heme/theme1.xml><?xml version="1.0" encoding="utf-8"?>
<a:theme xmlns:a="http://schemas.openxmlformats.org/drawingml/2006/main" name="Blank">
  <a:themeElements>
    <a:clrScheme name="AXA IM">
      <a:dk1>
        <a:srgbClr val="575757"/>
      </a:dk1>
      <a:lt1>
        <a:sysClr val="window" lastClr="FFFFFF"/>
      </a:lt1>
      <a:dk2>
        <a:srgbClr val="DE6106"/>
      </a:dk2>
      <a:lt2>
        <a:srgbClr val="FFDD00"/>
      </a:lt2>
      <a:accent1>
        <a:srgbClr val="007BC4"/>
      </a:accent1>
      <a:accent2>
        <a:srgbClr val="26387F"/>
      </a:accent2>
      <a:accent3>
        <a:srgbClr val="862567"/>
      </a:accent3>
      <a:accent4>
        <a:srgbClr val="594696"/>
      </a:accent4>
      <a:accent5>
        <a:srgbClr val="06679B"/>
      </a:accent5>
      <a:accent6>
        <a:srgbClr val="729014"/>
      </a:accent6>
      <a:hlink>
        <a:srgbClr val="06679B"/>
      </a:hlink>
      <a:folHlink>
        <a:srgbClr val="95D4E7"/>
      </a:folHlink>
    </a:clrScheme>
    <a:fontScheme name="Personnalisé 1">
      <a:majorFont>
        <a:latin typeface="Arial"/>
        <a:ea typeface=""/>
        <a:cs typeface=""/>
      </a:majorFont>
      <a:minorFont>
        <a:latin typeface="Arial"/>
        <a:ea typeface=""/>
        <a:cs typeface=""/>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F2F2F2"/>
        </a:solidFill>
        <a:ln>
          <a:noFill/>
        </a:ln>
      </a:spPr>
      <a:bodyPr rot="0" spcFirstLastPara="0" vertOverflow="overflow" horzOverflow="overflow" vert="horz" wrap="square" lIns="91499" tIns="45749" rIns="91499" bIns="45749" numCol="1" spcCol="0" rtlCol="0" fromWordArt="0" anchor="ctr" anchorCtr="0" forceAA="0" compatLnSpc="1">
        <a:prstTxWarp prst="textNoShape">
          <a:avLst/>
        </a:prstTxWarp>
        <a:noAutofit/>
      </a:bodyPr>
      <a:lstStyle>
        <a:defPPr algn="ctr">
          <a:lnSpc>
            <a:spcPct val="90000"/>
          </a:lnSpc>
          <a:spcBef>
            <a:spcPts val="500"/>
          </a:spcBef>
          <a:spcAft>
            <a:spcPts val="500"/>
          </a:spcAft>
          <a:buClr>
            <a:srgbClr val="007BC4"/>
          </a:buClr>
          <a:defRPr sz="1400" dirty="0" err="1" smtClean="0">
            <a:solidFill>
              <a:srgbClr val="575757"/>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prstDash val="sysDot"/>
        </a:ln>
      </a:spPr>
      <a:bodyPr/>
      <a:lstStyle/>
      <a:style>
        <a:lnRef idx="1">
          <a:schemeClr val="accent1"/>
        </a:lnRef>
        <a:fillRef idx="0">
          <a:schemeClr val="accent1"/>
        </a:fillRef>
        <a:effectRef idx="0">
          <a:schemeClr val="accent1"/>
        </a:effectRef>
        <a:fontRef idx="minor">
          <a:schemeClr val="tx1"/>
        </a:fontRef>
      </a:style>
    </a:lnDef>
    <a:txDef>
      <a:spPr/>
      <a:bodyPr wrap="square" lIns="0" tIns="0" rIns="0" bIns="0" rtlCol="0">
        <a:noAutofit/>
      </a:bodyPr>
      <a:lstStyle>
        <a:defPPr marL="219456" indent="-219456">
          <a:lnSpc>
            <a:spcPct val="90000"/>
          </a:lnSpc>
          <a:spcBef>
            <a:spcPts val="500"/>
          </a:spcBef>
          <a:spcAft>
            <a:spcPts val="500"/>
          </a:spcAft>
          <a:buClr>
            <a:srgbClr val="007BC4"/>
          </a:buClr>
          <a:buFont typeface="Wingdings 3" panose="05040102010807070707" pitchFamily="18" charset="2"/>
          <a:buChar char="}"/>
          <a:defRPr sz="1200" dirty="0" err="1" smtClean="0"/>
        </a:defPPr>
      </a:lstStyle>
    </a:txDef>
  </a:objectDefaults>
  <a:extraClrSchemeLst/>
  <a:custClrLst>
    <a:custClr name="Light yellow">
      <a:srgbClr val="FCED9E"/>
    </a:custClr>
    <a:custClr name="Light Orange">
      <a:srgbClr val="FBBA00"/>
    </a:custClr>
    <a:custClr name="Light Pink">
      <a:srgbClr val="E6007E"/>
    </a:custClr>
    <a:custClr name="Light Purple">
      <a:srgbClr val="AD8CC0"/>
    </a:custClr>
    <a:custClr name="Light Blue">
      <a:srgbClr val="95D4E7"/>
    </a:custClr>
    <a:custClr name="Light Green">
      <a:srgbClr val="C1D100"/>
    </a:custClr>
  </a:custClrLst>
  <a:extLst>
    <a:ext uri="{05A4C25C-085E-4340-85A3-A5531E510DB2}">
      <thm15:themeFamily xmlns:thm15="http://schemas.microsoft.com/office/thememl/2012/main" name="Blank.pptx" id="{BEFB4036-21BC-44CD-816A-C144F9047305}" vid="{78E25294-81DC-4D25-9723-E2023F8D0169}"/>
    </a:ext>
  </a:extLst>
</a:theme>
</file>

<file path=ppt/theme/theme2.xml><?xml version="1.0" encoding="utf-8"?>
<a:theme xmlns:a="http://schemas.openxmlformats.org/drawingml/2006/main" name="UpSlide Table Of Content Master (do not edi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2737</TotalTime>
  <Words>2083</Words>
  <Application>Microsoft Office PowerPoint</Application>
  <PresentationFormat>A4 Paper (210x297 mm)</PresentationFormat>
  <Paragraphs>51</Paragraphs>
  <Slides>3</Slides>
  <Notes>3</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vt:i4>
      </vt:variant>
    </vt:vector>
  </HeadingPairs>
  <TitlesOfParts>
    <vt:vector size="12" baseType="lpstr">
      <vt:lpstr>Arial</vt:lpstr>
      <vt:lpstr>Calibri</vt:lpstr>
      <vt:lpstr>Century Gothic</vt:lpstr>
      <vt:lpstr>Garamond</vt:lpstr>
      <vt:lpstr>Verdana</vt:lpstr>
      <vt:lpstr>Wingdings</vt:lpstr>
      <vt:lpstr>Wingdings 3</vt:lpstr>
      <vt:lpstr>Blank</vt:lpstr>
      <vt:lpstr>UpSlide Table Of Content Master (do not edit)</vt:lpstr>
      <vt:lpstr>PowerPoint Presentation</vt:lpstr>
      <vt:lpstr>PowerPoint Presentation</vt:lpstr>
      <vt:lpstr>PowerPoint Presentation</vt:lpstr>
    </vt:vector>
  </TitlesOfParts>
  <Company>AXA-IM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Example</dc:title>
  <dc:creator>GUILBAUD Romuald</dc:creator>
  <cp:lastModifiedBy>NKENG TONYE Jean</cp:lastModifiedBy>
  <cp:revision>877</cp:revision>
  <cp:lastPrinted>2018-09-19T13:03:11Z</cp:lastPrinted>
  <dcterms:created xsi:type="dcterms:W3CDTF">2016-08-17T14:10:30Z</dcterms:created>
  <dcterms:modified xsi:type="dcterms:W3CDTF">2021-11-12T15:33:00Z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4c5eb01-6c52-498f-929d-e1fdfbfe94b7_Enabled">
    <vt:lpwstr>true</vt:lpwstr>
  </property>
  <property fmtid="{D5CDD505-2E9C-101B-9397-08002B2CF9AE}" pid="3" name="MSIP_Label_d4c5eb01-6c52-498f-929d-e1fdfbfe94b7_SetDate">
    <vt:lpwstr>2020-03-11T14:41:09Z</vt:lpwstr>
  </property>
  <property fmtid="{D5CDD505-2E9C-101B-9397-08002B2CF9AE}" pid="4" name="MSIP_Label_d4c5eb01-6c52-498f-929d-e1fdfbfe94b7_Method">
    <vt:lpwstr>Privileged</vt:lpwstr>
  </property>
  <property fmtid="{D5CDD505-2E9C-101B-9397-08002B2CF9AE}" pid="5" name="MSIP_Label_d4c5eb01-6c52-498f-929d-e1fdfbfe94b7_Name">
    <vt:lpwstr>PUBLIC</vt:lpwstr>
  </property>
  <property fmtid="{D5CDD505-2E9C-101B-9397-08002B2CF9AE}" pid="6" name="MSIP_Label_d4c5eb01-6c52-498f-929d-e1fdfbfe94b7_SiteId">
    <vt:lpwstr>85f3dce2-9de5-43ba-8d73-76ef63954d34</vt:lpwstr>
  </property>
  <property fmtid="{D5CDD505-2E9C-101B-9397-08002B2CF9AE}" pid="7" name="MSIP_Label_d4c5eb01-6c52-498f-929d-e1fdfbfe94b7_ActionId">
    <vt:lpwstr>6cb5c64e-7678-4594-9afa-00001be1bd56</vt:lpwstr>
  </property>
  <property fmtid="{D5CDD505-2E9C-101B-9397-08002B2CF9AE}" pid="8" name="MSIP_Label_d4c5eb01-6c52-498f-929d-e1fdfbfe94b7_ContentBits">
    <vt:lpwstr>0</vt:lpwstr>
  </property>
</Properties>
</file>