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notesSlides/notesSlide1.xml" ContentType="application/vnd.openxmlformats-officedocument.presentationml.notesSlide+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notesSlides/notesSlide2.xml" ContentType="application/vnd.openxmlformats-officedocument.presentationml.notesSlide+xml"/>
  <Override PartName="/ppt/tags/tag54.xml" ContentType="application/vnd.openxmlformats-officedocument.presentationml.tags+xml"/>
  <Override PartName="/ppt/tags/tag55.xml" ContentType="application/vnd.openxmlformats-officedocument.presentationml.tags+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10" r:id="rId1"/>
    <p:sldMasterId id="2147487399" r:id="rId2"/>
  </p:sldMasterIdLst>
  <p:notesMasterIdLst>
    <p:notesMasterId r:id="rId6"/>
  </p:notesMasterIdLst>
  <p:handoutMasterIdLst>
    <p:handoutMasterId r:id="rId7"/>
  </p:handoutMasterIdLst>
  <p:sldIdLst>
    <p:sldId id="290" r:id="rId3"/>
    <p:sldId id="291" r:id="rId4"/>
    <p:sldId id="292" r:id="rId5"/>
  </p:sldIdLst>
  <p:sldSz cx="6858000" cy="9906000" type="A4"/>
  <p:notesSz cx="6808788" cy="9940925"/>
  <p:custDataLst>
    <p:tags r:id="rId8"/>
  </p:custDataLst>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725">
          <p15:clr>
            <a:srgbClr val="A4A3A4"/>
          </p15:clr>
        </p15:guide>
        <p15:guide id="2" pos="184">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BC4"/>
    <a:srgbClr val="2F92CD"/>
    <a:srgbClr val="06679B"/>
    <a:srgbClr val="26387F"/>
    <a:srgbClr val="575757"/>
    <a:srgbClr val="F2F2F2"/>
    <a:srgbClr val="95D4E7"/>
    <a:srgbClr val="FFDD00"/>
    <a:srgbClr val="DE610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34587" autoAdjust="0"/>
    <p:restoredTop sz="94660" autoAdjust="0"/>
  </p:normalViewPr>
  <p:slideViewPr>
    <p:cSldViewPr snapToGrid="0">
      <p:cViewPr varScale="1">
        <p:scale>
          <a:sx n="80" d="100"/>
          <a:sy n="80" d="100"/>
        </p:scale>
        <p:origin x="2952" y="96"/>
      </p:cViewPr>
      <p:guideLst>
        <p:guide orient="horz" pos="725"/>
        <p:guide pos="184"/>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8" d="100"/>
          <a:sy n="88" d="100"/>
        </p:scale>
        <p:origin x="2964"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3" Type="http://schemas.openxmlformats.org/officeDocument/2006/relationships/slide" Target="slides/slide1.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4D586D38-FA0C-4FC7-A909-8907F1116F8B}"/>
              </a:ext>
            </a:extLst>
          </p:cNvPr>
          <p:cNvSpPr>
            <a:spLocks noGrp="1"/>
          </p:cNvSpPr>
          <p:nvPr>
            <p:ph type="hdr" sz="quarter"/>
          </p:nvPr>
        </p:nvSpPr>
        <p:spPr>
          <a:xfrm>
            <a:off x="0" y="0"/>
            <a:ext cx="2951163" cy="498475"/>
          </a:xfrm>
          <a:prstGeom prst="rect">
            <a:avLst/>
          </a:prstGeom>
        </p:spPr>
        <p:txBody>
          <a:bodyPr vert="horz" wrap="square" lIns="99048" tIns="49524" rIns="99048" bIns="49524" numCol="1" anchor="t" anchorCtr="0" compatLnSpc="1">
            <a:prstTxWarp prst="textNoShape">
              <a:avLst/>
            </a:prstTxWarp>
          </a:bodyPr>
          <a:lstStyle>
            <a:lvl1pPr eaLnBrk="1" hangingPunct="1">
              <a:defRPr sz="1300">
                <a:latin typeface="Calibri" pitchFamily="34" charset="0"/>
                <a:cs typeface="Arial" charset="0"/>
              </a:defRPr>
            </a:lvl1pPr>
          </a:lstStyle>
          <a:p>
            <a:pPr>
              <a:defRPr/>
            </a:pPr>
            <a:endParaRPr lang="en-GB" altLang="fr-FR"/>
          </a:p>
        </p:txBody>
      </p:sp>
      <p:sp>
        <p:nvSpPr>
          <p:cNvPr id="3" name="Espace réservé de la date 2">
            <a:extLst>
              <a:ext uri="{FF2B5EF4-FFF2-40B4-BE49-F238E27FC236}">
                <a16:creationId xmlns:a16="http://schemas.microsoft.com/office/drawing/2014/main" id="{9A5FBB89-8BD4-4E06-9A1B-0A3334BE8F7E}"/>
              </a:ext>
            </a:extLst>
          </p:cNvPr>
          <p:cNvSpPr>
            <a:spLocks noGrp="1"/>
          </p:cNvSpPr>
          <p:nvPr>
            <p:ph type="dt" sz="quarter" idx="1"/>
          </p:nvPr>
        </p:nvSpPr>
        <p:spPr>
          <a:xfrm>
            <a:off x="3856038" y="0"/>
            <a:ext cx="2951162" cy="498475"/>
          </a:xfrm>
          <a:prstGeom prst="rect">
            <a:avLst/>
          </a:prstGeom>
        </p:spPr>
        <p:txBody>
          <a:bodyPr vert="horz" wrap="square" lIns="99048" tIns="49524" rIns="99048" bIns="49524" numCol="1" anchor="t" anchorCtr="0" compatLnSpc="1">
            <a:prstTxWarp prst="textNoShape">
              <a:avLst/>
            </a:prstTxWarp>
          </a:bodyPr>
          <a:lstStyle>
            <a:lvl1pPr algn="r" eaLnBrk="1" hangingPunct="1">
              <a:defRPr sz="1300">
                <a:latin typeface="Calibri" pitchFamily="34" charset="0"/>
                <a:cs typeface="Arial" charset="0"/>
              </a:defRPr>
            </a:lvl1pPr>
          </a:lstStyle>
          <a:p>
            <a:pPr>
              <a:defRPr/>
            </a:pPr>
            <a:endParaRPr lang="en-GB" altLang="fr-FR"/>
          </a:p>
        </p:txBody>
      </p:sp>
      <p:sp>
        <p:nvSpPr>
          <p:cNvPr id="4" name="Espace réservé du pied de page 3">
            <a:extLst>
              <a:ext uri="{FF2B5EF4-FFF2-40B4-BE49-F238E27FC236}">
                <a16:creationId xmlns:a16="http://schemas.microsoft.com/office/drawing/2014/main" id="{7F3782BC-4946-4586-99C8-B47CDDD00C63}"/>
              </a:ext>
            </a:extLst>
          </p:cNvPr>
          <p:cNvSpPr>
            <a:spLocks noGrp="1"/>
          </p:cNvSpPr>
          <p:nvPr>
            <p:ph type="ftr" sz="quarter" idx="2"/>
          </p:nvPr>
        </p:nvSpPr>
        <p:spPr>
          <a:xfrm>
            <a:off x="0" y="9442450"/>
            <a:ext cx="2951163" cy="498475"/>
          </a:xfrm>
          <a:prstGeom prst="rect">
            <a:avLst/>
          </a:prstGeom>
        </p:spPr>
        <p:txBody>
          <a:bodyPr vert="horz" wrap="square" lIns="99048" tIns="49524" rIns="99048" bIns="49524" numCol="1" anchor="b" anchorCtr="0" compatLnSpc="1">
            <a:prstTxWarp prst="textNoShape">
              <a:avLst/>
            </a:prstTxWarp>
          </a:bodyPr>
          <a:lstStyle>
            <a:lvl1pPr eaLnBrk="1" hangingPunct="1">
              <a:defRPr sz="1300">
                <a:latin typeface="Calibri" pitchFamily="34" charset="0"/>
                <a:cs typeface="Arial" charset="0"/>
              </a:defRPr>
            </a:lvl1pPr>
          </a:lstStyle>
          <a:p>
            <a:pPr>
              <a:defRPr/>
            </a:pPr>
            <a:endParaRPr lang="en-GB" altLang="fr-FR"/>
          </a:p>
        </p:txBody>
      </p:sp>
      <p:sp>
        <p:nvSpPr>
          <p:cNvPr id="5" name="Espace réservé du numéro de diapositive 4">
            <a:extLst>
              <a:ext uri="{FF2B5EF4-FFF2-40B4-BE49-F238E27FC236}">
                <a16:creationId xmlns:a16="http://schemas.microsoft.com/office/drawing/2014/main" id="{CEA28A7F-8E2E-4EDD-9BF3-695B7B6A35A6}"/>
              </a:ext>
            </a:extLst>
          </p:cNvPr>
          <p:cNvSpPr>
            <a:spLocks noGrp="1"/>
          </p:cNvSpPr>
          <p:nvPr>
            <p:ph type="sldNum" sz="quarter" idx="3"/>
          </p:nvPr>
        </p:nvSpPr>
        <p:spPr>
          <a:xfrm>
            <a:off x="3856038" y="9442450"/>
            <a:ext cx="2951162" cy="498475"/>
          </a:xfrm>
          <a:prstGeom prst="rect">
            <a:avLst/>
          </a:prstGeom>
        </p:spPr>
        <p:txBody>
          <a:bodyPr vert="horz" wrap="square" lIns="99048" tIns="49524" rIns="99048" bIns="49524" numCol="1" anchor="b" anchorCtr="0" compatLnSpc="1">
            <a:prstTxWarp prst="textNoShape">
              <a:avLst/>
            </a:prstTxWarp>
          </a:bodyPr>
          <a:lstStyle>
            <a:lvl1pPr algn="r" eaLnBrk="1" hangingPunct="1">
              <a:defRPr sz="1300">
                <a:latin typeface="Calibri" panose="020F0502020204030204" pitchFamily="34" charset="0"/>
              </a:defRPr>
            </a:lvl1pPr>
          </a:lstStyle>
          <a:p>
            <a:pPr>
              <a:defRPr/>
            </a:pPr>
            <a:fld id="{F5DFB47F-81B1-4355-A293-77782197EE26}" type="slidenum">
              <a:rPr lang="en-GB" altLang="fr-FR"/>
              <a:pPr>
                <a:defRPr/>
              </a:pPr>
              <a:t>‹N°›</a:t>
            </a:fld>
            <a:endParaRPr lang="en-GB" altLang="fr-FR"/>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27DBE9FF-73EA-40E0-BF32-2F1B68374437}"/>
              </a:ext>
            </a:extLst>
          </p:cNvPr>
          <p:cNvSpPr>
            <a:spLocks noGrp="1"/>
          </p:cNvSpPr>
          <p:nvPr>
            <p:ph type="hdr" sz="quarter"/>
          </p:nvPr>
        </p:nvSpPr>
        <p:spPr>
          <a:xfrm>
            <a:off x="0" y="0"/>
            <a:ext cx="2951163" cy="498475"/>
          </a:xfrm>
          <a:prstGeom prst="rect">
            <a:avLst/>
          </a:prstGeom>
        </p:spPr>
        <p:txBody>
          <a:bodyPr vert="horz" wrap="square" lIns="99048" tIns="49524" rIns="99048" bIns="49524" numCol="1" anchor="t" anchorCtr="0" compatLnSpc="1">
            <a:prstTxWarp prst="textNoShape">
              <a:avLst/>
            </a:prstTxWarp>
          </a:bodyPr>
          <a:lstStyle>
            <a:lvl1pPr eaLnBrk="1" hangingPunct="1">
              <a:defRPr sz="1300">
                <a:latin typeface="Calibri" pitchFamily="34" charset="0"/>
                <a:cs typeface="Arial" charset="0"/>
              </a:defRPr>
            </a:lvl1pPr>
          </a:lstStyle>
          <a:p>
            <a:pPr>
              <a:defRPr/>
            </a:pPr>
            <a:endParaRPr lang="en-GB" altLang="fr-FR"/>
          </a:p>
        </p:txBody>
      </p:sp>
      <p:sp>
        <p:nvSpPr>
          <p:cNvPr id="3" name="Espace réservé de la date 2">
            <a:extLst>
              <a:ext uri="{FF2B5EF4-FFF2-40B4-BE49-F238E27FC236}">
                <a16:creationId xmlns:a16="http://schemas.microsoft.com/office/drawing/2014/main" id="{4B0BD369-40B6-4E2D-BEE3-9C2CA7D17249}"/>
              </a:ext>
            </a:extLst>
          </p:cNvPr>
          <p:cNvSpPr>
            <a:spLocks noGrp="1"/>
          </p:cNvSpPr>
          <p:nvPr>
            <p:ph type="dt" idx="1"/>
          </p:nvPr>
        </p:nvSpPr>
        <p:spPr>
          <a:xfrm>
            <a:off x="3856038" y="0"/>
            <a:ext cx="2951162" cy="498475"/>
          </a:xfrm>
          <a:prstGeom prst="rect">
            <a:avLst/>
          </a:prstGeom>
        </p:spPr>
        <p:txBody>
          <a:bodyPr vert="horz" wrap="square" lIns="99048" tIns="49524" rIns="99048" bIns="49524" numCol="1" anchor="t" anchorCtr="0" compatLnSpc="1">
            <a:prstTxWarp prst="textNoShape">
              <a:avLst/>
            </a:prstTxWarp>
          </a:bodyPr>
          <a:lstStyle>
            <a:lvl1pPr algn="r" eaLnBrk="1" hangingPunct="1">
              <a:defRPr sz="1300">
                <a:latin typeface="Calibri" pitchFamily="34" charset="0"/>
                <a:cs typeface="Arial" charset="0"/>
              </a:defRPr>
            </a:lvl1pPr>
          </a:lstStyle>
          <a:p>
            <a:pPr>
              <a:defRPr/>
            </a:pPr>
            <a:endParaRPr lang="en-GB" altLang="fr-FR"/>
          </a:p>
        </p:txBody>
      </p:sp>
      <p:sp>
        <p:nvSpPr>
          <p:cNvPr id="4" name="Espace réservé de l'image des diapositives 3">
            <a:extLst>
              <a:ext uri="{FF2B5EF4-FFF2-40B4-BE49-F238E27FC236}">
                <a16:creationId xmlns:a16="http://schemas.microsoft.com/office/drawing/2014/main" id="{96CCC365-4C2D-4B61-BF62-B203C853CF38}"/>
              </a:ext>
            </a:extLst>
          </p:cNvPr>
          <p:cNvSpPr>
            <a:spLocks noGrp="1" noRot="1" noChangeAspect="1"/>
          </p:cNvSpPr>
          <p:nvPr>
            <p:ph type="sldImg" idx="2"/>
          </p:nvPr>
        </p:nvSpPr>
        <p:spPr>
          <a:xfrm>
            <a:off x="2244725" y="1243013"/>
            <a:ext cx="2319338" cy="3354387"/>
          </a:xfrm>
          <a:prstGeom prst="rect">
            <a:avLst/>
          </a:prstGeom>
          <a:noFill/>
          <a:ln w="12700">
            <a:solidFill>
              <a:prstClr val="black"/>
            </a:solidFill>
          </a:ln>
        </p:spPr>
        <p:txBody>
          <a:bodyPr vert="horz" lIns="99048" tIns="49524" rIns="99048" bIns="49524" rtlCol="0" anchor="ctr"/>
          <a:lstStyle/>
          <a:p>
            <a:pPr lvl="0"/>
            <a:endParaRPr lang="en-GB" noProof="0"/>
          </a:p>
        </p:txBody>
      </p:sp>
      <p:sp>
        <p:nvSpPr>
          <p:cNvPr id="5" name="Espace réservé des commentaires 4">
            <a:extLst>
              <a:ext uri="{FF2B5EF4-FFF2-40B4-BE49-F238E27FC236}">
                <a16:creationId xmlns:a16="http://schemas.microsoft.com/office/drawing/2014/main" id="{27CCC69D-24DF-4E2F-846C-5FCB2DE656BB}"/>
              </a:ext>
            </a:extLst>
          </p:cNvPr>
          <p:cNvSpPr>
            <a:spLocks noGrp="1"/>
          </p:cNvSpPr>
          <p:nvPr>
            <p:ph type="body" sz="quarter" idx="3"/>
          </p:nvPr>
        </p:nvSpPr>
        <p:spPr>
          <a:xfrm>
            <a:off x="681038" y="4784725"/>
            <a:ext cx="5446712" cy="3913188"/>
          </a:xfrm>
          <a:prstGeom prst="rect">
            <a:avLst/>
          </a:prstGeom>
        </p:spPr>
        <p:txBody>
          <a:bodyPr vert="horz" wrap="square" lIns="99048" tIns="49524" rIns="99048" bIns="49524" numCol="1" anchor="t" anchorCtr="0" compatLnSpc="1">
            <a:prstTxWarp prst="textNoShape">
              <a:avLst/>
            </a:prstTxWarp>
          </a:bodyPr>
          <a:lstStyle/>
          <a:p>
            <a:pPr lvl="0"/>
            <a:r>
              <a:rPr lang="fr-FR" altLang="fr-FR" noProof="0"/>
              <a:t>Modifiez les styles du texte du masque</a:t>
            </a:r>
          </a:p>
          <a:p>
            <a:pPr lvl="1"/>
            <a:r>
              <a:rPr lang="fr-FR" altLang="fr-FR" noProof="0"/>
              <a:t>Deuxième niveau</a:t>
            </a:r>
          </a:p>
          <a:p>
            <a:pPr lvl="2"/>
            <a:r>
              <a:rPr lang="fr-FR" altLang="fr-FR" noProof="0"/>
              <a:t>Troisième niveau</a:t>
            </a:r>
          </a:p>
          <a:p>
            <a:pPr lvl="3"/>
            <a:r>
              <a:rPr lang="fr-FR" altLang="fr-FR" noProof="0"/>
              <a:t>Quatrième niveau</a:t>
            </a:r>
          </a:p>
          <a:p>
            <a:pPr lvl="4"/>
            <a:r>
              <a:rPr lang="fr-FR" altLang="fr-FR" noProof="0"/>
              <a:t>Cinquième niveau</a:t>
            </a:r>
            <a:endParaRPr lang="en-GB" altLang="fr-FR" noProof="0"/>
          </a:p>
        </p:txBody>
      </p:sp>
      <p:sp>
        <p:nvSpPr>
          <p:cNvPr id="6" name="Espace réservé du pied de page 5">
            <a:extLst>
              <a:ext uri="{FF2B5EF4-FFF2-40B4-BE49-F238E27FC236}">
                <a16:creationId xmlns:a16="http://schemas.microsoft.com/office/drawing/2014/main" id="{C2023506-B2FC-49DB-BF7E-3E03F5F4B280}"/>
              </a:ext>
            </a:extLst>
          </p:cNvPr>
          <p:cNvSpPr>
            <a:spLocks noGrp="1"/>
          </p:cNvSpPr>
          <p:nvPr>
            <p:ph type="ftr" sz="quarter" idx="4"/>
          </p:nvPr>
        </p:nvSpPr>
        <p:spPr>
          <a:xfrm>
            <a:off x="0" y="9442450"/>
            <a:ext cx="2951163" cy="498475"/>
          </a:xfrm>
          <a:prstGeom prst="rect">
            <a:avLst/>
          </a:prstGeom>
        </p:spPr>
        <p:txBody>
          <a:bodyPr vert="horz" wrap="square" lIns="99048" tIns="49524" rIns="99048" bIns="49524" numCol="1" anchor="b" anchorCtr="0" compatLnSpc="1">
            <a:prstTxWarp prst="textNoShape">
              <a:avLst/>
            </a:prstTxWarp>
          </a:bodyPr>
          <a:lstStyle>
            <a:lvl1pPr eaLnBrk="1" hangingPunct="1">
              <a:defRPr sz="1300">
                <a:latin typeface="Calibri" pitchFamily="34" charset="0"/>
                <a:cs typeface="Arial" charset="0"/>
              </a:defRPr>
            </a:lvl1pPr>
          </a:lstStyle>
          <a:p>
            <a:pPr>
              <a:defRPr/>
            </a:pPr>
            <a:endParaRPr lang="en-GB" altLang="fr-FR"/>
          </a:p>
        </p:txBody>
      </p:sp>
      <p:sp>
        <p:nvSpPr>
          <p:cNvPr id="7" name="Espace réservé du numéro de diapositive 6">
            <a:extLst>
              <a:ext uri="{FF2B5EF4-FFF2-40B4-BE49-F238E27FC236}">
                <a16:creationId xmlns:a16="http://schemas.microsoft.com/office/drawing/2014/main" id="{52E80428-3459-4673-A8A1-13EC61D4A16F}"/>
              </a:ext>
            </a:extLst>
          </p:cNvPr>
          <p:cNvSpPr>
            <a:spLocks noGrp="1"/>
          </p:cNvSpPr>
          <p:nvPr>
            <p:ph type="sldNum" sz="quarter" idx="5"/>
          </p:nvPr>
        </p:nvSpPr>
        <p:spPr>
          <a:xfrm>
            <a:off x="3856038" y="9442450"/>
            <a:ext cx="2951162" cy="498475"/>
          </a:xfrm>
          <a:prstGeom prst="rect">
            <a:avLst/>
          </a:prstGeom>
        </p:spPr>
        <p:txBody>
          <a:bodyPr vert="horz" wrap="square" lIns="99048" tIns="49524" rIns="99048" bIns="49524" numCol="1" anchor="b" anchorCtr="0" compatLnSpc="1">
            <a:prstTxWarp prst="textNoShape">
              <a:avLst/>
            </a:prstTxWarp>
          </a:bodyPr>
          <a:lstStyle>
            <a:lvl1pPr algn="r" eaLnBrk="1" hangingPunct="1">
              <a:defRPr sz="1300">
                <a:latin typeface="Calibri" panose="020F0502020204030204" pitchFamily="34" charset="0"/>
              </a:defRPr>
            </a:lvl1pPr>
          </a:lstStyle>
          <a:p>
            <a:pPr>
              <a:defRPr/>
            </a:pPr>
            <a:fld id="{13A29C2D-3E6D-492D-9B81-4FDEDD8BF41F}" type="slidenum">
              <a:rPr lang="en-GB" altLang="fr-FR"/>
              <a:pPr>
                <a:defRPr/>
              </a:pPr>
              <a:t>‹N°›</a:t>
            </a:fld>
            <a:endParaRPr lang="en-GB" altLang="fr-FR"/>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Espace réservé de l'image des diapositives 1">
            <a:extLst>
              <a:ext uri="{FF2B5EF4-FFF2-40B4-BE49-F238E27FC236}">
                <a16:creationId xmlns:a16="http://schemas.microsoft.com/office/drawing/2014/main" id="{BA5EDA4B-6A97-4C12-9FF2-4ACA49E9229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Espace réservé des commentaires 2">
            <a:extLst>
              <a:ext uri="{FF2B5EF4-FFF2-40B4-BE49-F238E27FC236}">
                <a16:creationId xmlns:a16="http://schemas.microsoft.com/office/drawing/2014/main" id="{87F388A1-E6BB-45D0-B03B-79774B4A512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
        <p:nvSpPr>
          <p:cNvPr id="16388" name="Espace réservé du numéro de diapositive 4">
            <a:extLst>
              <a:ext uri="{FF2B5EF4-FFF2-40B4-BE49-F238E27FC236}">
                <a16:creationId xmlns:a16="http://schemas.microsoft.com/office/drawing/2014/main" id="{687A0F45-8180-4F17-B37E-2FF77753FD0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2EBA263-0A8C-4A57-86FD-F45C9DA2930C}" type="slidenum">
              <a:rPr lang="en-GB" altLang="fr-FR" sz="1300" smtClean="0"/>
              <a:pPr>
                <a:spcBef>
                  <a:spcPct val="0"/>
                </a:spcBef>
              </a:pPr>
              <a:t>0</a:t>
            </a:fld>
            <a:endParaRPr lang="en-GB" altLang="fr-FR" sz="13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Espace réservé de l'image des diapositives 1">
            <a:extLst>
              <a:ext uri="{FF2B5EF4-FFF2-40B4-BE49-F238E27FC236}">
                <a16:creationId xmlns:a16="http://schemas.microsoft.com/office/drawing/2014/main" id="{7A8A20C9-4495-4B58-BCDB-A3F45D3E9FE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Espace réservé des commentaires 2">
            <a:extLst>
              <a:ext uri="{FF2B5EF4-FFF2-40B4-BE49-F238E27FC236}">
                <a16:creationId xmlns:a16="http://schemas.microsoft.com/office/drawing/2014/main" id="{87D4BC8F-6C65-4312-876A-6E18FC1426E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
        <p:nvSpPr>
          <p:cNvPr id="18436" name="Espace réservé du numéro de diapositive 4">
            <a:extLst>
              <a:ext uri="{FF2B5EF4-FFF2-40B4-BE49-F238E27FC236}">
                <a16:creationId xmlns:a16="http://schemas.microsoft.com/office/drawing/2014/main" id="{6EFAD518-68FF-4DE9-9D93-33759163606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77A53DE-0502-4BCE-80CD-A84DE05D53EE}" type="slidenum">
              <a:rPr lang="en-GB" altLang="fr-FR" sz="1300" smtClean="0"/>
              <a:pPr>
                <a:spcBef>
                  <a:spcPct val="0"/>
                </a:spcBef>
              </a:pPr>
              <a:t>1</a:t>
            </a:fld>
            <a:endParaRPr lang="en-GB" altLang="fr-FR" sz="13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Espace réservé de l'image des diapositives 1">
            <a:extLst>
              <a:ext uri="{FF2B5EF4-FFF2-40B4-BE49-F238E27FC236}">
                <a16:creationId xmlns:a16="http://schemas.microsoft.com/office/drawing/2014/main" id="{AA08EB3A-A245-436E-8105-91BE8C7A5AA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Espace réservé des commentaires 2">
            <a:extLst>
              <a:ext uri="{FF2B5EF4-FFF2-40B4-BE49-F238E27FC236}">
                <a16:creationId xmlns:a16="http://schemas.microsoft.com/office/drawing/2014/main" id="{D2A18092-34DA-4E84-AC9B-2B0C07314F4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
        <p:nvSpPr>
          <p:cNvPr id="20484" name="Espace réservé du numéro de diapositive 4">
            <a:extLst>
              <a:ext uri="{FF2B5EF4-FFF2-40B4-BE49-F238E27FC236}">
                <a16:creationId xmlns:a16="http://schemas.microsoft.com/office/drawing/2014/main" id="{846ADFF0-8E48-4D38-AA09-6734BE1EE66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3B9C5D-67FB-4476-B6A7-2AA25E6E37FC}" type="slidenum">
              <a:rPr lang="en-GB" altLang="fr-FR" sz="1300" smtClean="0"/>
              <a:pPr>
                <a:spcBef>
                  <a:spcPct val="0"/>
                </a:spcBef>
              </a:pPr>
              <a:t>2</a:t>
            </a:fld>
            <a:endParaRPr lang="en-GB" altLang="fr-FR" sz="130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8" Type="http://schemas.openxmlformats.org/officeDocument/2006/relationships/tags" Target="../tags/tag9.xml"/><Relationship Id="rId3" Type="http://schemas.openxmlformats.org/officeDocument/2006/relationships/tags" Target="../tags/tag4.xml"/><Relationship Id="rId7" Type="http://schemas.openxmlformats.org/officeDocument/2006/relationships/tags" Target="../tags/tag8.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tags" Target="../tags/tag7.xml"/><Relationship Id="rId11" Type="http://schemas.openxmlformats.org/officeDocument/2006/relationships/image" Target="../media/image6.png"/><Relationship Id="rId5" Type="http://schemas.openxmlformats.org/officeDocument/2006/relationships/tags" Target="../tags/tag6.xml"/><Relationship Id="rId10" Type="http://schemas.openxmlformats.org/officeDocument/2006/relationships/slideMaster" Target="../slideMasters/slideMaster2.xml"/><Relationship Id="rId4" Type="http://schemas.openxmlformats.org/officeDocument/2006/relationships/tags" Target="../tags/tag5.xml"/><Relationship Id="rId9" Type="http://schemas.openxmlformats.org/officeDocument/2006/relationships/tags" Target="../tags/tag10.xml"/></Relationships>
</file>

<file path=ppt/slideLayouts/_rels/slideLayout14.xml.rels><?xml version="1.0" encoding="UTF-8" standalone="yes"?>
<Relationships xmlns="http://schemas.openxmlformats.org/package/2006/relationships"><Relationship Id="rId8" Type="http://schemas.openxmlformats.org/officeDocument/2006/relationships/tags" Target="../tags/tag18.xml"/><Relationship Id="rId3" Type="http://schemas.openxmlformats.org/officeDocument/2006/relationships/tags" Target="../tags/tag13.xml"/><Relationship Id="rId7" Type="http://schemas.openxmlformats.org/officeDocument/2006/relationships/tags" Target="../tags/tag17.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10" Type="http://schemas.openxmlformats.org/officeDocument/2006/relationships/slideMaster" Target="../slideMasters/slideMaster2.xml"/><Relationship Id="rId4" Type="http://schemas.openxmlformats.org/officeDocument/2006/relationships/tags" Target="../tags/tag14.xml"/><Relationship Id="rId9" Type="http://schemas.openxmlformats.org/officeDocument/2006/relationships/tags" Target="../tags/tag19.xml"/></Relationships>
</file>

<file path=ppt/slideLayouts/_rels/slideLayout15.xml.rels><?xml version="1.0" encoding="UTF-8" standalone="yes"?>
<Relationships xmlns="http://schemas.openxmlformats.org/package/2006/relationships"><Relationship Id="rId8" Type="http://schemas.openxmlformats.org/officeDocument/2006/relationships/tags" Target="../tags/tag27.xml"/><Relationship Id="rId3" Type="http://schemas.openxmlformats.org/officeDocument/2006/relationships/tags" Target="../tags/tag22.xml"/><Relationship Id="rId7" Type="http://schemas.openxmlformats.org/officeDocument/2006/relationships/tags" Target="../tags/tag26.xml"/><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tags" Target="../tags/tag25.xml"/><Relationship Id="rId5" Type="http://schemas.openxmlformats.org/officeDocument/2006/relationships/tags" Target="../tags/tag24.xml"/><Relationship Id="rId10" Type="http://schemas.openxmlformats.org/officeDocument/2006/relationships/slideMaster" Target="../slideMasters/slideMaster2.xml"/><Relationship Id="rId4" Type="http://schemas.openxmlformats.org/officeDocument/2006/relationships/tags" Target="../tags/tag23.xml"/><Relationship Id="rId9" Type="http://schemas.openxmlformats.org/officeDocument/2006/relationships/tags" Target="../tags/tag28.xml"/></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30.xml"/><Relationship Id="rId1" Type="http://schemas.openxmlformats.org/officeDocument/2006/relationships/tags" Target="../tags/tag29.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Diapositive de titr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045E9005-8243-4C34-96D0-C5FEC972C8A6}"/>
              </a:ext>
            </a:extLst>
          </p:cNvPr>
          <p:cNvSpPr/>
          <p:nvPr userDrawn="1"/>
        </p:nvSpPr>
        <p:spPr>
          <a:xfrm>
            <a:off x="0" y="0"/>
            <a:ext cx="6858000" cy="8018463"/>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GB" altLang="fr-FR">
              <a:solidFill>
                <a:srgbClr val="FFFFFF"/>
              </a:solidFill>
            </a:endParaRPr>
          </a:p>
        </p:txBody>
      </p:sp>
      <p:pic>
        <p:nvPicPr>
          <p:cNvPr id="6" name="Image 11">
            <a:extLst>
              <a:ext uri="{FF2B5EF4-FFF2-40B4-BE49-F238E27FC236}">
                <a16:creationId xmlns:a16="http://schemas.microsoft.com/office/drawing/2014/main" id="{477811C0-3A42-4758-8DAB-C8D3F1076119}"/>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8450" y="8631238"/>
            <a:ext cx="1725613"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ZoneTexte 13">
            <a:extLst>
              <a:ext uri="{FF2B5EF4-FFF2-40B4-BE49-F238E27FC236}">
                <a16:creationId xmlns:a16="http://schemas.microsoft.com/office/drawing/2014/main" id="{62D3E770-7497-4B75-BFE7-0DF60D784AEC}"/>
              </a:ext>
            </a:extLst>
          </p:cNvPr>
          <p:cNvSpPr txBox="1">
            <a:spLocks noChangeArrowheads="1"/>
          </p:cNvSpPr>
          <p:nvPr userDrawn="1"/>
        </p:nvSpPr>
        <p:spPr bwMode="auto">
          <a:xfrm>
            <a:off x="298450" y="2095500"/>
            <a:ext cx="320675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fr-FR" altLang="fr-FR" b="1">
                <a:solidFill>
                  <a:srgbClr val="FFFFFF"/>
                </a:solidFill>
                <a:latin typeface="Verdana" pitchFamily="34" charset="0"/>
              </a:rPr>
              <a:t>AXA Investment Managers</a:t>
            </a:r>
            <a:endParaRPr lang="en-GB" altLang="fr-FR" b="1">
              <a:solidFill>
                <a:srgbClr val="FFFFFF"/>
              </a:solidFill>
              <a:latin typeface="Verdana" pitchFamily="34" charset="0"/>
            </a:endParaRPr>
          </a:p>
        </p:txBody>
      </p:sp>
      <p:sp>
        <p:nvSpPr>
          <p:cNvPr id="8" name="SafeDisclaimerPrincipalWhite">
            <a:extLst>
              <a:ext uri="{FF2B5EF4-FFF2-40B4-BE49-F238E27FC236}">
                <a16:creationId xmlns:a16="http://schemas.microsoft.com/office/drawing/2014/main" id="{BA0B0D03-9BE0-4D6A-BA4D-684D275C72DC}"/>
              </a:ext>
            </a:extLst>
          </p:cNvPr>
          <p:cNvSpPr txBox="1">
            <a:spLocks/>
          </p:cNvSpPr>
          <p:nvPr userDrawn="1"/>
        </p:nvSpPr>
        <p:spPr>
          <a:xfrm>
            <a:off x="4991100" y="7454900"/>
            <a:ext cx="1497013" cy="1512888"/>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a:solidFill>
                  <a:srgbClr val="FFFFFF"/>
                </a:solidFill>
                <a:latin typeface="Verdana" pitchFamily="34" charset="0"/>
              </a:rPr>
              <a:t>THIS DOCUMENT IS CLASSIFIED
</a:t>
            </a:r>
            <a:r>
              <a:rPr lang="en-GB" altLang="fr-FR" sz="1500" b="1">
                <a:solidFill>
                  <a:srgbClr val="FFFFFF"/>
                </a:solidFill>
                <a:latin typeface="Verdana" pitchFamily="34" charset="0"/>
              </a:rPr>
              <a:t>RESTRICTED
</a:t>
            </a:r>
            <a:r>
              <a:rPr lang="en-GB" altLang="fr-FR" sz="800">
                <a:solidFill>
                  <a:srgbClr val="565757"/>
                </a:solidFill>
                <a:latin typeface="Verdana" pitchFamily="34" charset="0"/>
              </a:rPr>
              <a:t> 
</a:t>
            </a:r>
            <a:r>
              <a:rPr lang="en-US" altLang="fr-FR" sz="800">
                <a:solidFill>
                  <a:srgbClr val="565757"/>
                </a:solidFill>
                <a:latin typeface="Verdana" pitchFamily="34" charset="0"/>
              </a:rPr>
              <a:t>Its distribution is limited solely to the AXA IM Staff members and service providers appearing in the circulation perimeter shown.
</a:t>
            </a:r>
            <a:endParaRPr lang="en-GB" altLang="fr-FR" sz="800">
              <a:solidFill>
                <a:srgbClr val="565757"/>
              </a:solidFill>
              <a:latin typeface="Verdana" pitchFamily="34" charset="0"/>
            </a:endParaRPr>
          </a:p>
        </p:txBody>
      </p:sp>
      <p:sp>
        <p:nvSpPr>
          <p:cNvPr id="2" name="Title 1"/>
          <p:cNvSpPr>
            <a:spLocks noGrp="1"/>
          </p:cNvSpPr>
          <p:nvPr>
            <p:ph type="ctrTitle"/>
          </p:nvPr>
        </p:nvSpPr>
        <p:spPr>
          <a:xfrm>
            <a:off x="299269" y="2545298"/>
            <a:ext cx="4149860" cy="1513418"/>
          </a:xfrm>
        </p:spPr>
        <p:txBody>
          <a:bodyPr>
            <a:noAutofit/>
          </a:bodyPr>
          <a:lstStyle>
            <a:lvl1pPr algn="l">
              <a:lnSpc>
                <a:spcPct val="100000"/>
              </a:lnSpc>
              <a:defRPr sz="3000" b="1">
                <a:solidFill>
                  <a:srgbClr val="FFFFFF"/>
                </a:solidFill>
              </a:defRPr>
            </a:lvl1pPr>
          </a:lstStyle>
          <a:p>
            <a:r>
              <a:rPr lang="fr-FR"/>
              <a:t>Modifiez le style du titre</a:t>
            </a:r>
            <a:endParaRPr lang="en-US" dirty="0"/>
          </a:p>
        </p:txBody>
      </p:sp>
      <p:sp>
        <p:nvSpPr>
          <p:cNvPr id="3" name="Subtitle 2"/>
          <p:cNvSpPr>
            <a:spLocks noGrp="1"/>
          </p:cNvSpPr>
          <p:nvPr>
            <p:ph type="subTitle" idx="1"/>
          </p:nvPr>
        </p:nvSpPr>
        <p:spPr>
          <a:xfrm>
            <a:off x="299269" y="4456400"/>
            <a:ext cx="4149860" cy="416000"/>
          </a:xfrm>
        </p:spPr>
        <p:txBody>
          <a:bodyPr>
            <a:normAutofit/>
          </a:bodyPr>
          <a:lstStyle>
            <a:lvl1pPr marL="0" indent="0" algn="l">
              <a:buNone/>
              <a:defRPr sz="1600" b="1">
                <a:solidFill>
                  <a:srgbClr val="007BC4"/>
                </a:solidFill>
                <a:latin typeface="Verdana" panose="020B0604030504040204" pitchFamily="34" charset="0"/>
                <a:ea typeface="Verdana" panose="020B0604030504040204" pitchFamily="34" charset="0"/>
                <a:cs typeface="Verdana" panose="020B0604030504040204" pitchFamily="34" charset="0"/>
              </a:defRPr>
            </a:lvl1pPr>
            <a:lvl2pPr marL="457474" indent="0" algn="ctr">
              <a:buNone/>
              <a:defRPr sz="2001"/>
            </a:lvl2pPr>
            <a:lvl3pPr marL="914949" indent="0" algn="ctr">
              <a:buNone/>
              <a:defRPr sz="1801"/>
            </a:lvl3pPr>
            <a:lvl4pPr marL="1372423" indent="0" algn="ctr">
              <a:buNone/>
              <a:defRPr sz="1601"/>
            </a:lvl4pPr>
            <a:lvl5pPr marL="1829896" indent="0" algn="ctr">
              <a:buNone/>
              <a:defRPr sz="1601"/>
            </a:lvl5pPr>
            <a:lvl6pPr marL="2287372" indent="0" algn="ctr">
              <a:buNone/>
              <a:defRPr sz="1601"/>
            </a:lvl6pPr>
            <a:lvl7pPr marL="2744845" indent="0" algn="ctr">
              <a:buNone/>
              <a:defRPr sz="1601"/>
            </a:lvl7pPr>
            <a:lvl8pPr marL="3202319" indent="0" algn="ctr">
              <a:buNone/>
              <a:defRPr sz="1601"/>
            </a:lvl8pPr>
            <a:lvl9pPr marL="3659794" indent="0" algn="ctr">
              <a:buNone/>
              <a:defRPr sz="1601"/>
            </a:lvl9pPr>
          </a:lstStyle>
          <a:p>
            <a:r>
              <a:rPr lang="fr-FR"/>
              <a:t>Modifiez le style des sous-titres du masque</a:t>
            </a:r>
            <a:endParaRPr lang="en-US" dirty="0"/>
          </a:p>
        </p:txBody>
      </p:sp>
      <p:sp>
        <p:nvSpPr>
          <p:cNvPr id="11" name="Espace réservé du texte 10"/>
          <p:cNvSpPr>
            <a:spLocks noGrp="1"/>
          </p:cNvSpPr>
          <p:nvPr>
            <p:ph type="body" sz="quarter" idx="13"/>
          </p:nvPr>
        </p:nvSpPr>
        <p:spPr>
          <a:xfrm>
            <a:off x="299271" y="5236400"/>
            <a:ext cx="2131302" cy="312000"/>
          </a:xfrm>
        </p:spPr>
        <p:txBody>
          <a:bodyPr>
            <a:normAutofit/>
          </a:bodyPr>
          <a:lstStyle>
            <a:lvl1pPr marL="0" indent="0">
              <a:buNone/>
              <a:defRPr sz="1200" b="1">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Tree>
    <p:extLst>
      <p:ext uri="{BB962C8B-B14F-4D97-AF65-F5344CB8AC3E}">
        <p14:creationId xmlns:p14="http://schemas.microsoft.com/office/powerpoint/2010/main" val="1358741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 columns">
    <p:spTree>
      <p:nvGrpSpPr>
        <p:cNvPr id="1" name=""/>
        <p:cNvGrpSpPr/>
        <p:nvPr/>
      </p:nvGrpSpPr>
      <p:grpSpPr>
        <a:xfrm>
          <a:off x="0" y="0"/>
          <a:ext cx="0" cy="0"/>
          <a:chOff x="0" y="0"/>
          <a:chExt cx="0" cy="0"/>
        </a:xfrm>
      </p:grpSpPr>
      <p:sp>
        <p:nvSpPr>
          <p:cNvPr id="16" name="Espace réservé du contenu 3"/>
          <p:cNvSpPr>
            <a:spLocks noGrp="1"/>
          </p:cNvSpPr>
          <p:nvPr>
            <p:ph sz="quarter" idx="21"/>
          </p:nvPr>
        </p:nvSpPr>
        <p:spPr>
          <a:xfrm>
            <a:off x="4621141" y="1801823"/>
            <a:ext cx="1944000" cy="5980000"/>
          </a:xfrm>
        </p:spPr>
        <p:txBody>
          <a:bodyPr/>
          <a:lstStyle>
            <a:lvl1pPr algn="l">
              <a:defRPr/>
            </a:lvl1pPr>
            <a:lvl2pPr algn="l">
              <a:defRPr/>
            </a:lvl2pPr>
            <a:lvl3pPr algn="l">
              <a:defRPr/>
            </a:lvl3pPr>
            <a:lvl4pPr algn="l">
              <a:defRPr/>
            </a:lvl4pPr>
            <a:lvl5pPr algn="l">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15" name="Espace réservé du contenu 3"/>
          <p:cNvSpPr>
            <a:spLocks noGrp="1"/>
          </p:cNvSpPr>
          <p:nvPr>
            <p:ph sz="quarter" idx="20"/>
          </p:nvPr>
        </p:nvSpPr>
        <p:spPr>
          <a:xfrm>
            <a:off x="299132" y="1801823"/>
            <a:ext cx="1944000" cy="5980000"/>
          </a:xfrm>
        </p:spPr>
        <p:txBody>
          <a:bodyPr/>
          <a:lstStyle>
            <a:lvl1pPr algn="l">
              <a:defRPr/>
            </a:lvl1pPr>
            <a:lvl2pPr algn="l">
              <a:defRPr/>
            </a:lvl2pPr>
            <a:lvl3pPr algn="l">
              <a:defRPr/>
            </a:lvl3pPr>
            <a:lvl4pPr algn="l">
              <a:defRPr/>
            </a:lvl4pPr>
            <a:lvl5pPr algn="l">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 name="Title 1"/>
          <p:cNvSpPr>
            <a:spLocks noGrp="1"/>
          </p:cNvSpPr>
          <p:nvPr>
            <p:ph type="title"/>
          </p:nvPr>
        </p:nvSpPr>
        <p:spPr/>
        <p:txBody>
          <a:bodyPr/>
          <a:lstStyle>
            <a:lvl1pPr>
              <a:defRPr>
                <a:solidFill>
                  <a:schemeClr val="accent2"/>
                </a:solidFill>
              </a:defRPr>
            </a:lvl1pPr>
          </a:lstStyle>
          <a:p>
            <a:r>
              <a:rPr lang="fr-FR"/>
              <a:t>Modifiez le style du titre</a:t>
            </a:r>
            <a:endParaRPr lang="en-US" dirty="0"/>
          </a:p>
        </p:txBody>
      </p:sp>
      <p:sp>
        <p:nvSpPr>
          <p:cNvPr id="10" name="Espace réservé du contenu 3"/>
          <p:cNvSpPr>
            <a:spLocks noGrp="1"/>
          </p:cNvSpPr>
          <p:nvPr>
            <p:ph sz="quarter" idx="22"/>
          </p:nvPr>
        </p:nvSpPr>
        <p:spPr>
          <a:xfrm>
            <a:off x="2460137" y="1801823"/>
            <a:ext cx="1944000" cy="5980000"/>
          </a:xfrm>
        </p:spPr>
        <p:txBody>
          <a:bodyPr/>
          <a:lstStyle>
            <a:lvl1pPr algn="l">
              <a:defRPr/>
            </a:lvl1pPr>
            <a:lvl2pPr algn="l">
              <a:defRPr/>
            </a:lvl2pPr>
            <a:lvl3pPr algn="l">
              <a:defRPr/>
            </a:lvl3pPr>
            <a:lvl4pPr algn="l">
              <a:defRPr/>
            </a:lvl4pPr>
            <a:lvl5pPr algn="l">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18" name="Espace réservé du texte 8"/>
          <p:cNvSpPr>
            <a:spLocks noGrp="1"/>
          </p:cNvSpPr>
          <p:nvPr>
            <p:ph type="body" sz="quarter" idx="19"/>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17"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8" name="Date Placeholder 3">
            <a:extLst>
              <a:ext uri="{FF2B5EF4-FFF2-40B4-BE49-F238E27FC236}">
                <a16:creationId xmlns:a16="http://schemas.microsoft.com/office/drawing/2014/main" id="{13428820-244D-4E5C-896D-1DBCE054DE7F}"/>
              </a:ext>
            </a:extLst>
          </p:cNvPr>
          <p:cNvSpPr>
            <a:spLocks noGrp="1"/>
          </p:cNvSpPr>
          <p:nvPr>
            <p:ph type="dt" sz="half" idx="26"/>
          </p:nvPr>
        </p:nvSpPr>
        <p:spPr/>
        <p:txBody>
          <a:bodyPr/>
          <a:lstStyle>
            <a:lvl1pPr>
              <a:defRPr/>
            </a:lvl1pPr>
          </a:lstStyle>
          <a:p>
            <a:pPr>
              <a:defRPr/>
            </a:pPr>
            <a:endParaRPr lang="en-GB" altLang="fr-FR"/>
          </a:p>
        </p:txBody>
      </p:sp>
      <p:sp>
        <p:nvSpPr>
          <p:cNvPr id="9" name="Footer Placeholder 4">
            <a:extLst>
              <a:ext uri="{FF2B5EF4-FFF2-40B4-BE49-F238E27FC236}">
                <a16:creationId xmlns:a16="http://schemas.microsoft.com/office/drawing/2014/main" id="{B58BC241-C4E0-49E1-B7FA-4C70FD181733}"/>
              </a:ext>
            </a:extLst>
          </p:cNvPr>
          <p:cNvSpPr>
            <a:spLocks noGrp="1"/>
          </p:cNvSpPr>
          <p:nvPr>
            <p:ph type="ftr" sz="quarter" idx="27"/>
          </p:nvPr>
        </p:nvSpPr>
        <p:spPr/>
        <p:txBody>
          <a:bodyPr/>
          <a:lstStyle>
            <a:lvl1pPr>
              <a:defRPr/>
            </a:lvl1pPr>
          </a:lstStyle>
          <a:p>
            <a:pPr>
              <a:defRPr/>
            </a:pPr>
            <a:endParaRPr lang="en-GB" altLang="fr-FR"/>
          </a:p>
        </p:txBody>
      </p:sp>
      <p:sp>
        <p:nvSpPr>
          <p:cNvPr id="11" name="Slide Number Placeholder 5">
            <a:extLst>
              <a:ext uri="{FF2B5EF4-FFF2-40B4-BE49-F238E27FC236}">
                <a16:creationId xmlns:a16="http://schemas.microsoft.com/office/drawing/2014/main" id="{0A6C6785-D310-47A1-B211-7C6255575C42}"/>
              </a:ext>
            </a:extLst>
          </p:cNvPr>
          <p:cNvSpPr>
            <a:spLocks noGrp="1"/>
          </p:cNvSpPr>
          <p:nvPr>
            <p:ph type="sldNum" sz="quarter" idx="28"/>
          </p:nvPr>
        </p:nvSpPr>
        <p:spPr/>
        <p:txBody>
          <a:bodyPr/>
          <a:lstStyle>
            <a:lvl1pPr>
              <a:defRPr/>
            </a:lvl1pPr>
          </a:lstStyle>
          <a:p>
            <a:pPr>
              <a:defRPr/>
            </a:pPr>
            <a:fld id="{B4E0CC75-4F64-450B-86AA-5DB1E237E5FD}" type="slidenum">
              <a:rPr lang="en-GB" altLang="fr-FR"/>
              <a:pPr>
                <a:defRPr/>
              </a:pPr>
              <a:t>‹N°›</a:t>
            </a:fld>
            <a:endParaRPr lang="en-GB" altLang="fr-FR"/>
          </a:p>
        </p:txBody>
      </p:sp>
    </p:spTree>
    <p:extLst>
      <p:ext uri="{BB962C8B-B14F-4D97-AF65-F5344CB8AC3E}">
        <p14:creationId xmlns:p14="http://schemas.microsoft.com/office/powerpoint/2010/main" val="30297131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 rows">
    <p:spTree>
      <p:nvGrpSpPr>
        <p:cNvPr id="1" name=""/>
        <p:cNvGrpSpPr/>
        <p:nvPr/>
      </p:nvGrpSpPr>
      <p:grpSpPr>
        <a:xfrm>
          <a:off x="0" y="0"/>
          <a:ext cx="0" cy="0"/>
          <a:chOff x="0" y="0"/>
          <a:chExt cx="0" cy="0"/>
        </a:xfrm>
      </p:grpSpPr>
      <p:sp>
        <p:nvSpPr>
          <p:cNvPr id="10" name="Espace réservé du contenu 3"/>
          <p:cNvSpPr>
            <a:spLocks noGrp="1"/>
          </p:cNvSpPr>
          <p:nvPr>
            <p:ph sz="quarter" idx="19"/>
          </p:nvPr>
        </p:nvSpPr>
        <p:spPr>
          <a:xfrm>
            <a:off x="299130" y="1801823"/>
            <a:ext cx="6263642"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 name="Title 1"/>
          <p:cNvSpPr>
            <a:spLocks noGrp="1"/>
          </p:cNvSpPr>
          <p:nvPr>
            <p:ph type="title"/>
          </p:nvPr>
        </p:nvSpPr>
        <p:spPr/>
        <p:txBody>
          <a:bodyPr/>
          <a:lstStyle>
            <a:lvl1pPr>
              <a:defRPr>
                <a:solidFill>
                  <a:schemeClr val="accent2"/>
                </a:solidFill>
              </a:defRPr>
            </a:lvl1pPr>
          </a:lstStyle>
          <a:p>
            <a:r>
              <a:rPr lang="fr-FR"/>
              <a:t>Modifiez le style du titre</a:t>
            </a:r>
            <a:endParaRPr lang="en-US" dirty="0"/>
          </a:p>
        </p:txBody>
      </p:sp>
      <p:sp>
        <p:nvSpPr>
          <p:cNvPr id="15" name="Espace réservé du contenu 3"/>
          <p:cNvSpPr>
            <a:spLocks noGrp="1"/>
          </p:cNvSpPr>
          <p:nvPr>
            <p:ph sz="quarter" idx="20"/>
          </p:nvPr>
        </p:nvSpPr>
        <p:spPr>
          <a:xfrm>
            <a:off x="299130" y="4982028"/>
            <a:ext cx="6263642"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16" name="Espace réservé du texte 8"/>
          <p:cNvSpPr>
            <a:spLocks noGrp="1"/>
          </p:cNvSpPr>
          <p:nvPr>
            <p:ph type="body" sz="quarter" idx="21"/>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11"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7" name="Date Placeholder 3">
            <a:extLst>
              <a:ext uri="{FF2B5EF4-FFF2-40B4-BE49-F238E27FC236}">
                <a16:creationId xmlns:a16="http://schemas.microsoft.com/office/drawing/2014/main" id="{CC2A3DB4-4635-4098-9738-BE9729D37103}"/>
              </a:ext>
            </a:extLst>
          </p:cNvPr>
          <p:cNvSpPr>
            <a:spLocks noGrp="1"/>
          </p:cNvSpPr>
          <p:nvPr>
            <p:ph type="dt" sz="half" idx="26"/>
          </p:nvPr>
        </p:nvSpPr>
        <p:spPr/>
        <p:txBody>
          <a:bodyPr/>
          <a:lstStyle>
            <a:lvl1pPr>
              <a:defRPr/>
            </a:lvl1pPr>
          </a:lstStyle>
          <a:p>
            <a:pPr>
              <a:defRPr/>
            </a:pPr>
            <a:endParaRPr lang="en-GB" altLang="fr-FR"/>
          </a:p>
        </p:txBody>
      </p:sp>
      <p:sp>
        <p:nvSpPr>
          <p:cNvPr id="8" name="Footer Placeholder 4">
            <a:extLst>
              <a:ext uri="{FF2B5EF4-FFF2-40B4-BE49-F238E27FC236}">
                <a16:creationId xmlns:a16="http://schemas.microsoft.com/office/drawing/2014/main" id="{0324CF58-7D83-4F3A-BF1F-BFA405A16D3B}"/>
              </a:ext>
            </a:extLst>
          </p:cNvPr>
          <p:cNvSpPr>
            <a:spLocks noGrp="1"/>
          </p:cNvSpPr>
          <p:nvPr>
            <p:ph type="ftr" sz="quarter" idx="27"/>
          </p:nvPr>
        </p:nvSpPr>
        <p:spPr/>
        <p:txBody>
          <a:bodyPr/>
          <a:lstStyle>
            <a:lvl1pPr>
              <a:defRPr/>
            </a:lvl1pPr>
          </a:lstStyle>
          <a:p>
            <a:pPr>
              <a:defRPr/>
            </a:pPr>
            <a:endParaRPr lang="en-GB" altLang="fr-FR"/>
          </a:p>
        </p:txBody>
      </p:sp>
      <p:sp>
        <p:nvSpPr>
          <p:cNvPr id="9" name="Slide Number Placeholder 5">
            <a:extLst>
              <a:ext uri="{FF2B5EF4-FFF2-40B4-BE49-F238E27FC236}">
                <a16:creationId xmlns:a16="http://schemas.microsoft.com/office/drawing/2014/main" id="{79F3B2FF-586B-4CBE-8891-32F753DB3EC2}"/>
              </a:ext>
            </a:extLst>
          </p:cNvPr>
          <p:cNvSpPr>
            <a:spLocks noGrp="1"/>
          </p:cNvSpPr>
          <p:nvPr>
            <p:ph type="sldNum" sz="quarter" idx="28"/>
          </p:nvPr>
        </p:nvSpPr>
        <p:spPr/>
        <p:txBody>
          <a:bodyPr/>
          <a:lstStyle>
            <a:lvl1pPr>
              <a:defRPr/>
            </a:lvl1pPr>
          </a:lstStyle>
          <a:p>
            <a:pPr>
              <a:defRPr/>
            </a:pPr>
            <a:fld id="{35ABFFD1-03CD-44D5-A96E-FC66276BE388}" type="slidenum">
              <a:rPr lang="en-GB" altLang="fr-FR"/>
              <a:pPr>
                <a:defRPr/>
              </a:pPr>
              <a:t>‹N°›</a:t>
            </a:fld>
            <a:endParaRPr lang="en-GB" altLang="fr-FR"/>
          </a:p>
        </p:txBody>
      </p:sp>
    </p:spTree>
    <p:extLst>
      <p:ext uri="{BB962C8B-B14F-4D97-AF65-F5344CB8AC3E}">
        <p14:creationId xmlns:p14="http://schemas.microsoft.com/office/powerpoint/2010/main" val="15582874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 boxes">
    <p:spTree>
      <p:nvGrpSpPr>
        <p:cNvPr id="1" name=""/>
        <p:cNvGrpSpPr/>
        <p:nvPr/>
      </p:nvGrpSpPr>
      <p:grpSpPr>
        <a:xfrm>
          <a:off x="0" y="0"/>
          <a:ext cx="0" cy="0"/>
          <a:chOff x="0" y="0"/>
          <a:chExt cx="0" cy="0"/>
        </a:xfrm>
      </p:grpSpPr>
      <p:sp>
        <p:nvSpPr>
          <p:cNvPr id="9" name="ZoneTexte 10">
            <a:extLst>
              <a:ext uri="{FF2B5EF4-FFF2-40B4-BE49-F238E27FC236}">
                <a16:creationId xmlns:a16="http://schemas.microsoft.com/office/drawing/2014/main" id="{0FE77B8C-A2EA-4282-A56C-91E412857F0A}"/>
              </a:ext>
            </a:extLst>
          </p:cNvPr>
          <p:cNvSpPr txBox="1">
            <a:spLocks noChangeArrowheads="1"/>
          </p:cNvSpPr>
          <p:nvPr userDrawn="1"/>
        </p:nvSpPr>
        <p:spPr bwMode="auto">
          <a:xfrm>
            <a:off x="292100" y="-387350"/>
            <a:ext cx="6278563" cy="566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just" eaLnBrk="1" hangingPunct="1">
              <a:defRPr/>
            </a:pPr>
            <a:r>
              <a:rPr lang="en-US" altLang="fr-FR" sz="800" b="1"/>
              <a:t>DISCLAIMER</a:t>
            </a:r>
            <a:r>
              <a:rPr lang="en-US" altLang="fr-FR" sz="800"/>
              <a:t>: Bd! a volut facias et everum doloreicabo. Uga. Et faccabore sume volor sequo ma dolupta a volut facias et everum doloreicabo. Uga. Et faccabore sume volor sequo ma dolupta a volut facias et everum doloreicabo. Uga. Et faccabore sume volor sequo ma doluptabl:hld$ùv: Bd! a volut facias et everum doloreicabo. Uga. Et faccabore sume volor sequo ma dolupta a volut facias et everum doloreicabo. Uga. Et faccabore sume volor sequo ma dolupta a volut facias et everum doloreicabo. Uga. Et faccabore sume volor sequo ma doluptabl:hld$ùv:</a:t>
            </a:r>
          </a:p>
        </p:txBody>
      </p:sp>
      <p:sp>
        <p:nvSpPr>
          <p:cNvPr id="2" name="Title 1"/>
          <p:cNvSpPr>
            <a:spLocks noGrp="1"/>
          </p:cNvSpPr>
          <p:nvPr>
            <p:ph type="title"/>
          </p:nvPr>
        </p:nvSpPr>
        <p:spPr/>
        <p:txBody>
          <a:bodyPr/>
          <a:lstStyle/>
          <a:p>
            <a:r>
              <a:rPr lang="fr-FR"/>
              <a:t>Modifiez le style du titre</a:t>
            </a:r>
            <a:endParaRPr lang="en-US" dirty="0"/>
          </a:p>
        </p:txBody>
      </p:sp>
      <p:sp>
        <p:nvSpPr>
          <p:cNvPr id="17" name="Espace réservé du contenu 3"/>
          <p:cNvSpPr>
            <a:spLocks noGrp="1"/>
          </p:cNvSpPr>
          <p:nvPr>
            <p:ph sz="quarter" idx="21"/>
          </p:nvPr>
        </p:nvSpPr>
        <p:spPr>
          <a:xfrm>
            <a:off x="299132" y="4982028"/>
            <a:ext cx="2997921"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18" name="Espace réservé du contenu 3"/>
          <p:cNvSpPr>
            <a:spLocks noGrp="1"/>
          </p:cNvSpPr>
          <p:nvPr>
            <p:ph sz="quarter" idx="22"/>
          </p:nvPr>
        </p:nvSpPr>
        <p:spPr>
          <a:xfrm>
            <a:off x="3564851" y="4982028"/>
            <a:ext cx="2997921"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19" name="Espace réservé du contenu 3"/>
          <p:cNvSpPr>
            <a:spLocks noGrp="1"/>
          </p:cNvSpPr>
          <p:nvPr>
            <p:ph sz="quarter" idx="23"/>
          </p:nvPr>
        </p:nvSpPr>
        <p:spPr>
          <a:xfrm>
            <a:off x="3564851" y="1801823"/>
            <a:ext cx="2997921"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0" name="Espace réservé du contenu 3"/>
          <p:cNvSpPr>
            <a:spLocks noGrp="1"/>
          </p:cNvSpPr>
          <p:nvPr>
            <p:ph sz="quarter" idx="24"/>
          </p:nvPr>
        </p:nvSpPr>
        <p:spPr>
          <a:xfrm>
            <a:off x="299132" y="1801823"/>
            <a:ext cx="2997921"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16" name="Espace réservé du texte 8"/>
          <p:cNvSpPr>
            <a:spLocks noGrp="1"/>
          </p:cNvSpPr>
          <p:nvPr>
            <p:ph type="body" sz="quarter" idx="19"/>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4"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10" name="Espace réservé de la date 11">
            <a:extLst>
              <a:ext uri="{FF2B5EF4-FFF2-40B4-BE49-F238E27FC236}">
                <a16:creationId xmlns:a16="http://schemas.microsoft.com/office/drawing/2014/main" id="{82D4B2AD-3FEF-4C6E-B921-218FE21287D5}"/>
              </a:ext>
            </a:extLst>
          </p:cNvPr>
          <p:cNvSpPr>
            <a:spLocks noGrp="1"/>
          </p:cNvSpPr>
          <p:nvPr>
            <p:ph type="dt" sz="half" idx="26"/>
          </p:nvPr>
        </p:nvSpPr>
        <p:spPr/>
        <p:txBody>
          <a:bodyPr/>
          <a:lstStyle>
            <a:lvl1pPr>
              <a:defRPr/>
            </a:lvl1pPr>
          </a:lstStyle>
          <a:p>
            <a:pPr>
              <a:defRPr/>
            </a:pPr>
            <a:endParaRPr lang="en-GB" altLang="fr-FR"/>
          </a:p>
        </p:txBody>
      </p:sp>
      <p:sp>
        <p:nvSpPr>
          <p:cNvPr id="11" name="Espace réservé du pied de page 12">
            <a:extLst>
              <a:ext uri="{FF2B5EF4-FFF2-40B4-BE49-F238E27FC236}">
                <a16:creationId xmlns:a16="http://schemas.microsoft.com/office/drawing/2014/main" id="{03BC3F44-31A7-4BFC-A229-ED8FABE6FD97}"/>
              </a:ext>
            </a:extLst>
          </p:cNvPr>
          <p:cNvSpPr>
            <a:spLocks noGrp="1"/>
          </p:cNvSpPr>
          <p:nvPr>
            <p:ph type="ftr" sz="quarter" idx="27"/>
          </p:nvPr>
        </p:nvSpPr>
        <p:spPr/>
        <p:txBody>
          <a:bodyPr/>
          <a:lstStyle>
            <a:lvl1pPr>
              <a:defRPr/>
            </a:lvl1pPr>
          </a:lstStyle>
          <a:p>
            <a:pPr>
              <a:defRPr/>
            </a:pPr>
            <a:endParaRPr lang="en-GB" altLang="fr-FR"/>
          </a:p>
        </p:txBody>
      </p:sp>
      <p:sp>
        <p:nvSpPr>
          <p:cNvPr id="12" name="Espace réservé du numéro de diapositive 13">
            <a:extLst>
              <a:ext uri="{FF2B5EF4-FFF2-40B4-BE49-F238E27FC236}">
                <a16:creationId xmlns:a16="http://schemas.microsoft.com/office/drawing/2014/main" id="{8FDD0749-7DB5-4133-87FF-3412B1378649}"/>
              </a:ext>
            </a:extLst>
          </p:cNvPr>
          <p:cNvSpPr>
            <a:spLocks noGrp="1"/>
          </p:cNvSpPr>
          <p:nvPr>
            <p:ph type="sldNum" sz="quarter" idx="28"/>
          </p:nvPr>
        </p:nvSpPr>
        <p:spPr/>
        <p:txBody>
          <a:bodyPr/>
          <a:lstStyle>
            <a:lvl1pPr>
              <a:defRPr/>
            </a:lvl1pPr>
          </a:lstStyle>
          <a:p>
            <a:pPr>
              <a:defRPr/>
            </a:pPr>
            <a:fld id="{A8B75DBF-650B-4EA8-95A2-D5532102BD38}" type="slidenum">
              <a:rPr lang="en-GB" altLang="fr-FR"/>
              <a:pPr>
                <a:defRPr/>
              </a:pPr>
              <a:t>‹N°›</a:t>
            </a:fld>
            <a:endParaRPr lang="en-GB" altLang="fr-FR"/>
          </a:p>
        </p:txBody>
      </p:sp>
    </p:spTree>
    <p:extLst>
      <p:ext uri="{BB962C8B-B14F-4D97-AF65-F5344CB8AC3E}">
        <p14:creationId xmlns:p14="http://schemas.microsoft.com/office/powerpoint/2010/main" val="18159184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2B2961C-5E97-47D7-8E2F-C898F374EDCD}"/>
              </a:ext>
            </a:extLst>
          </p:cNvPr>
          <p:cNvSpPr/>
          <p:nvPr userDrawn="1"/>
        </p:nvSpPr>
        <p:spPr>
          <a:xfrm>
            <a:off x="0" y="0"/>
            <a:ext cx="6858000" cy="990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246"/>
          </a:p>
        </p:txBody>
      </p:sp>
      <p:sp>
        <p:nvSpPr>
          <p:cNvPr id="3" name="ZoneTexte 50">
            <a:extLst>
              <a:ext uri="{FF2B5EF4-FFF2-40B4-BE49-F238E27FC236}">
                <a16:creationId xmlns:a16="http://schemas.microsoft.com/office/drawing/2014/main" id="{73458283-C4E2-4BAA-A3A8-A7C9431D32D6}"/>
              </a:ext>
            </a:extLst>
          </p:cNvPr>
          <p:cNvSpPr txBox="1"/>
          <p:nvPr userDrawn="1">
            <p:custDataLst>
              <p:tags r:id="rId1"/>
            </p:custDataLst>
          </p:nvPr>
        </p:nvSpPr>
        <p:spPr>
          <a:xfrm>
            <a:off x="6294438" y="3762375"/>
            <a:ext cx="206375" cy="241300"/>
          </a:xfrm>
          <a:prstGeom prst="rect">
            <a:avLst/>
          </a:prstGeom>
          <a:noFill/>
        </p:spPr>
        <p:txBody>
          <a:bodyPr lIns="0" rIns="0" anchor="ctr">
            <a:spAutoFit/>
          </a:bodyPr>
          <a:lstStyle/>
          <a:p>
            <a:pPr algn="ctr">
              <a:defRPr/>
            </a:pPr>
            <a:r>
              <a:rPr lang="fr-FR" sz="969" dirty="0">
                <a:solidFill>
                  <a:srgbClr val="404040"/>
                </a:solidFill>
                <a:latin typeface="Century Gothic" pitchFamily="34" charset="0"/>
                <a:cs typeface="Arial" charset="0"/>
              </a:rPr>
              <a:t>1</a:t>
            </a:r>
          </a:p>
        </p:txBody>
      </p:sp>
      <p:sp>
        <p:nvSpPr>
          <p:cNvPr id="4" name="Text Placeholder 4">
            <a:extLst>
              <a:ext uri="{FF2B5EF4-FFF2-40B4-BE49-F238E27FC236}">
                <a16:creationId xmlns:a16="http://schemas.microsoft.com/office/drawing/2014/main" id="{B42C1C9E-BCAA-42FB-BDF1-3824345981BC}"/>
              </a:ext>
            </a:extLst>
          </p:cNvPr>
          <p:cNvSpPr txBox="1">
            <a:spLocks/>
          </p:cNvSpPr>
          <p:nvPr userDrawn="1">
            <p:custDataLst>
              <p:tags r:id="rId2"/>
            </p:custDataLst>
          </p:nvPr>
        </p:nvSpPr>
        <p:spPr bwMode="auto">
          <a:xfrm>
            <a:off x="708025" y="3032125"/>
            <a:ext cx="188913" cy="363538"/>
          </a:xfrm>
          <a:prstGeom prst="roundRect">
            <a:avLst>
              <a:gd name="adj" fmla="val 6411"/>
            </a:avLst>
          </a:prstGeom>
          <a:gradFill flip="none" rotWithShape="1">
            <a:gsLst>
              <a:gs pos="0">
                <a:srgbClr val="00CEE2"/>
              </a:gs>
              <a:gs pos="100000">
                <a:srgbClr val="0085B7"/>
              </a:gs>
            </a:gsLst>
            <a:lin ang="8100000" scaled="1"/>
            <a:tileRect/>
          </a:gradFill>
          <a:effectLst/>
        </p:spPr>
        <p:txBody>
          <a:bodyPr wrap="none" lIns="149538" tIns="31652" rIns="149538" bIns="31652" anchor="ct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buNone/>
              <a:defRPr/>
            </a:pPr>
            <a:r>
              <a:rPr lang="fr-FR" sz="692" i="1">
                <a:solidFill>
                  <a:schemeClr val="bg1"/>
                </a:solidFill>
                <a:effectLst>
                  <a:outerShdw blurRad="50800" dist="38100" dir="5400000" algn="t" rotWithShape="0">
                    <a:prstClr val="black">
                      <a:alpha val="40000"/>
                    </a:prstClr>
                  </a:outerShdw>
                </a:effectLst>
                <a:latin typeface="Century Gothic" pitchFamily="34" charset="0"/>
              </a:rPr>
              <a:t>1.1</a:t>
            </a:r>
          </a:p>
        </p:txBody>
      </p:sp>
      <p:sp>
        <p:nvSpPr>
          <p:cNvPr id="5" name="ZoneTexte 31">
            <a:extLst>
              <a:ext uri="{FF2B5EF4-FFF2-40B4-BE49-F238E27FC236}">
                <a16:creationId xmlns:a16="http://schemas.microsoft.com/office/drawing/2014/main" id="{467478B0-4246-4AA3-8CD9-C1F31D761890}"/>
              </a:ext>
            </a:extLst>
          </p:cNvPr>
          <p:cNvSpPr txBox="1"/>
          <p:nvPr userDrawn="1">
            <p:custDataLst>
              <p:tags r:id="rId3"/>
            </p:custDataLst>
          </p:nvPr>
        </p:nvSpPr>
        <p:spPr>
          <a:xfrm>
            <a:off x="1162050" y="3149600"/>
            <a:ext cx="5091113" cy="174625"/>
          </a:xfrm>
          <a:prstGeom prst="rect">
            <a:avLst/>
          </a:prstGeom>
          <a:noFill/>
        </p:spPr>
        <p:txBody>
          <a:bodyPr lIns="0" tIns="12462" rIns="0" bIns="12462" anchor="ctr">
            <a:spAutoFit/>
          </a:bodyPr>
          <a:lstStyle/>
          <a:p>
            <a:pPr>
              <a:defRPr/>
            </a:pPr>
            <a:r>
              <a:rPr lang="fr-FR" sz="969" dirty="0">
                <a:solidFill>
                  <a:srgbClr val="404040"/>
                </a:solidFill>
                <a:latin typeface="Century Gothic" pitchFamily="34" charset="0"/>
              </a:rPr>
              <a:t>Références &amp; témoignages</a:t>
            </a:r>
          </a:p>
        </p:txBody>
      </p:sp>
      <p:sp>
        <p:nvSpPr>
          <p:cNvPr id="6" name="TextBox 28">
            <a:extLst>
              <a:ext uri="{FF2B5EF4-FFF2-40B4-BE49-F238E27FC236}">
                <a16:creationId xmlns:a16="http://schemas.microsoft.com/office/drawing/2014/main" id="{096AFEAC-EA01-4A5B-8EEF-A603E3130FBE}"/>
              </a:ext>
            </a:extLst>
          </p:cNvPr>
          <p:cNvSpPr txBox="1"/>
          <p:nvPr userDrawn="1">
            <p:custDataLst>
              <p:tags r:id="rId4"/>
            </p:custDataLst>
          </p:nvPr>
        </p:nvSpPr>
        <p:spPr>
          <a:xfrm>
            <a:off x="749300" y="2974975"/>
            <a:ext cx="5389563" cy="149225"/>
          </a:xfrm>
          <a:prstGeom prst="rect">
            <a:avLst/>
          </a:prstGeom>
          <a:noFill/>
        </p:spPr>
        <p:txBody>
          <a:bodyPr lIns="0" tIns="0" rIns="0" bIns="0">
            <a:spAutoFit/>
          </a:bodyPr>
          <a:lstStyle/>
          <a:p>
            <a:pPr>
              <a:defRPr/>
            </a:pPr>
            <a:r>
              <a:rPr lang="fr-FR" sz="969" i="1" dirty="0">
                <a:latin typeface="Garamond" pitchFamily="18" charset="0"/>
              </a:rPr>
              <a:t>Le contexte</a:t>
            </a:r>
          </a:p>
        </p:txBody>
      </p:sp>
      <p:sp>
        <p:nvSpPr>
          <p:cNvPr id="7" name="TextBox 29">
            <a:extLst>
              <a:ext uri="{FF2B5EF4-FFF2-40B4-BE49-F238E27FC236}">
                <a16:creationId xmlns:a16="http://schemas.microsoft.com/office/drawing/2014/main" id="{E7848793-8D7B-416A-86B3-31EC834D1F0F}"/>
              </a:ext>
            </a:extLst>
          </p:cNvPr>
          <p:cNvSpPr txBox="1"/>
          <p:nvPr userDrawn="1">
            <p:custDataLst>
              <p:tags r:id="rId5"/>
            </p:custDataLst>
          </p:nvPr>
        </p:nvSpPr>
        <p:spPr>
          <a:xfrm>
            <a:off x="6267450" y="2890838"/>
            <a:ext cx="206375" cy="395287"/>
          </a:xfrm>
          <a:prstGeom prst="rect">
            <a:avLst/>
          </a:prstGeom>
          <a:noFill/>
          <a:extLst>
            <a:ext uri="{909E8E84-426E-40DD-AFC4-6F175D3DCCD1}">
              <a14:hiddenFill xmlns:a14="http://schemas.microsoft.com/office/drawing/2010/main">
                <a:solidFill>
                  <a:srgbClr val="4F81BD"/>
                </a:solidFill>
              </a14:hiddenFill>
            </a:ext>
          </a:extLst>
        </p:spPr>
        <p:txBody>
          <a:bodyPr wrap="none" lIns="0" rIns="0" anchorCtr="1"/>
          <a:lstStyle/>
          <a:p>
            <a:pPr algn="ctr">
              <a:defRPr/>
            </a:pPr>
            <a:r>
              <a:rPr lang="fr-FR" sz="969" i="1" dirty="0">
                <a:solidFill>
                  <a:srgbClr val="404040"/>
                </a:solidFill>
                <a:latin typeface="Century Gothic" pitchFamily="34" charset="0"/>
              </a:rPr>
              <a:t>4</a:t>
            </a:r>
          </a:p>
        </p:txBody>
      </p:sp>
      <p:sp>
        <p:nvSpPr>
          <p:cNvPr id="8" name="Flèche droite rayée 55">
            <a:extLst>
              <a:ext uri="{FF2B5EF4-FFF2-40B4-BE49-F238E27FC236}">
                <a16:creationId xmlns:a16="http://schemas.microsoft.com/office/drawing/2014/main" id="{5EB8949E-4F7B-4F03-AAFB-D55297C71BFA}"/>
              </a:ext>
            </a:extLst>
          </p:cNvPr>
          <p:cNvSpPr/>
          <p:nvPr userDrawn="1">
            <p:custDataLst>
              <p:tags r:id="rId6"/>
            </p:custDataLst>
          </p:nvPr>
        </p:nvSpPr>
        <p:spPr>
          <a:xfrm>
            <a:off x="247650" y="1760538"/>
            <a:ext cx="123825" cy="230187"/>
          </a:xfrm>
          <a:prstGeom prst="stripedRightArrow">
            <a:avLst>
              <a:gd name="adj1" fmla="val 0"/>
              <a:gd name="adj2" fmla="val 53330"/>
            </a:avLst>
          </a:prstGeom>
          <a:solidFill>
            <a:srgbClr val="007BC4"/>
          </a:solidFill>
          <a:ln>
            <a:no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p>
            <a:pPr algn="r">
              <a:lnSpc>
                <a:spcPct val="90000"/>
              </a:lnSpc>
              <a:spcBef>
                <a:spcPts val="346"/>
              </a:spcBef>
              <a:spcAft>
                <a:spcPts val="346"/>
              </a:spcAft>
              <a:buClr>
                <a:srgbClr val="007BC4"/>
              </a:buClr>
              <a:defRPr/>
            </a:pPr>
            <a:endParaRPr lang="en-GB" sz="100" dirty="0" err="1">
              <a:solidFill>
                <a:srgbClr val="007BC4"/>
              </a:solidFill>
              <a:latin typeface="Arial" panose="020B0604020202020204" pitchFamily="34" charset="0"/>
              <a:cs typeface="Arial" panose="020B0604020202020204" pitchFamily="34" charset="0"/>
            </a:endParaRPr>
          </a:p>
        </p:txBody>
      </p:sp>
      <p:sp>
        <p:nvSpPr>
          <p:cNvPr id="9" name="ZoneTexte 56">
            <a:extLst>
              <a:ext uri="{FF2B5EF4-FFF2-40B4-BE49-F238E27FC236}">
                <a16:creationId xmlns:a16="http://schemas.microsoft.com/office/drawing/2014/main" id="{D81C0D27-8F47-4234-8BAA-3094F3948A75}"/>
              </a:ext>
            </a:extLst>
          </p:cNvPr>
          <p:cNvSpPr txBox="1"/>
          <p:nvPr userDrawn="1">
            <p:custDataLst>
              <p:tags r:id="rId7"/>
            </p:custDataLst>
          </p:nvPr>
        </p:nvSpPr>
        <p:spPr>
          <a:xfrm>
            <a:off x="496888" y="1760538"/>
            <a:ext cx="5318125" cy="230187"/>
          </a:xfrm>
          <a:prstGeom prst="rect">
            <a:avLst/>
          </a:prstGeom>
          <a:noFill/>
        </p:spPr>
        <p:txBody>
          <a:bodyPr lIns="0" tIns="24923" rIns="0" bIns="227897"/>
          <a:lstStyle/>
          <a:p>
            <a:pPr>
              <a:buClr>
                <a:srgbClr val="007BC4"/>
              </a:buClr>
              <a:defRPr/>
            </a:pPr>
            <a:r>
              <a:rPr lang="en-GB" dirty="0">
                <a:solidFill>
                  <a:srgbClr val="007BC4"/>
                </a:solidFill>
                <a:latin typeface="Verdana" panose="020B0604030504040204" pitchFamily="34" charset="0"/>
                <a:ea typeface="Verdana" panose="020B0604030504040204" pitchFamily="34" charset="0"/>
                <a:cs typeface="Verdana" panose="020B0604030504040204" pitchFamily="34" charset="0"/>
              </a:rPr>
              <a:t>Title s</a:t>
            </a:r>
            <a:r>
              <a:rPr lang="en-GB" sz="1246" dirty="0">
                <a:solidFill>
                  <a:srgbClr val="007BC4"/>
                </a:solidFill>
                <a:latin typeface="Verdana" panose="020B0604030504040204" pitchFamily="34" charset="0"/>
                <a:ea typeface="Verdana" panose="020B0604030504040204" pitchFamily="34" charset="0"/>
                <a:cs typeface="Verdana" panose="020B0604030504040204" pitchFamily="34" charset="0"/>
              </a:rPr>
              <a:t>ection</a:t>
            </a:r>
          </a:p>
        </p:txBody>
      </p:sp>
      <p:sp>
        <p:nvSpPr>
          <p:cNvPr id="10" name="Rectangle 9">
            <a:extLst>
              <a:ext uri="{FF2B5EF4-FFF2-40B4-BE49-F238E27FC236}">
                <a16:creationId xmlns:a16="http://schemas.microsoft.com/office/drawing/2014/main" id="{153B4FDD-C556-4128-A886-4286F165FB2B}"/>
              </a:ext>
            </a:extLst>
          </p:cNvPr>
          <p:cNvSpPr/>
          <p:nvPr userDrawn="1">
            <p:custDataLst>
              <p:tags r:id="rId8"/>
            </p:custDataLst>
          </p:nvPr>
        </p:nvSpPr>
        <p:spPr>
          <a:xfrm>
            <a:off x="247650" y="1760538"/>
            <a:ext cx="6134100" cy="6597650"/>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fr-FR" sz="1385" b="1" dirty="0">
              <a:solidFill>
                <a:schemeClr val="bg1"/>
              </a:solidFill>
              <a:latin typeface="Arial" panose="020B0604020202020204" pitchFamily="34" charset="0"/>
              <a:cs typeface="Arial" panose="020B0604020202020204" pitchFamily="34" charset="0"/>
            </a:endParaRPr>
          </a:p>
        </p:txBody>
      </p:sp>
      <p:sp>
        <p:nvSpPr>
          <p:cNvPr id="11" name="ZoneTexte 58">
            <a:extLst>
              <a:ext uri="{FF2B5EF4-FFF2-40B4-BE49-F238E27FC236}">
                <a16:creationId xmlns:a16="http://schemas.microsoft.com/office/drawing/2014/main" id="{D773B4A9-D0E1-45C6-AE07-1E83DEA9277D}"/>
              </a:ext>
            </a:extLst>
          </p:cNvPr>
          <p:cNvSpPr txBox="1"/>
          <p:nvPr userDrawn="1">
            <p:custDataLst>
              <p:tags r:id="rId9"/>
            </p:custDataLst>
          </p:nvPr>
        </p:nvSpPr>
        <p:spPr>
          <a:xfrm>
            <a:off x="5616575" y="1760538"/>
            <a:ext cx="835025" cy="230187"/>
          </a:xfrm>
          <a:prstGeom prst="rect">
            <a:avLst/>
          </a:prstGeom>
          <a:noFill/>
          <a:extLst>
            <a:ext uri="{909E8E84-426E-40DD-AFC4-6F175D3DCCD1}">
              <a14:hiddenFill xmlns:a14="http://schemas.microsoft.com/office/drawing/2010/main">
                <a:solidFill>
                  <a:srgbClr val="4F81BD"/>
                </a:solidFill>
              </a14:hiddenFill>
            </a:ext>
          </a:extLst>
        </p:spPr>
        <p:txBody>
          <a:bodyPr wrap="none" lIns="0" rIns="63305" bIns="227897"/>
          <a:lstStyle/>
          <a:p>
            <a:pPr algn="r">
              <a:defRPr/>
            </a:pPr>
            <a:r>
              <a:rPr lang="en-GB" sz="1246" dirty="0">
                <a:solidFill>
                  <a:srgbClr val="007BC4"/>
                </a:solidFill>
                <a:latin typeface="Verdana" panose="020B0604030504040204" pitchFamily="34" charset="0"/>
                <a:ea typeface="Verdana" panose="020B0604030504040204" pitchFamily="34" charset="0"/>
                <a:cs typeface="Verdana" panose="020B0604030504040204" pitchFamily="34" charset="0"/>
              </a:rPr>
              <a:t>p.5</a:t>
            </a:r>
          </a:p>
        </p:txBody>
      </p:sp>
    </p:spTree>
    <p:extLst>
      <p:ext uri="{BB962C8B-B14F-4D97-AF65-F5344CB8AC3E}">
        <p14:creationId xmlns:p14="http://schemas.microsoft.com/office/powerpoint/2010/main" val="8529360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68BA876-1CCF-4C33-9E0B-695266C26B7C}"/>
              </a:ext>
            </a:extLst>
          </p:cNvPr>
          <p:cNvSpPr/>
          <p:nvPr userDrawn="1"/>
        </p:nvSpPr>
        <p:spPr>
          <a:xfrm>
            <a:off x="0" y="0"/>
            <a:ext cx="6858000" cy="990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246"/>
          </a:p>
        </p:txBody>
      </p:sp>
      <p:sp>
        <p:nvSpPr>
          <p:cNvPr id="3" name="ZoneTexte 79">
            <a:extLst>
              <a:ext uri="{FF2B5EF4-FFF2-40B4-BE49-F238E27FC236}">
                <a16:creationId xmlns:a16="http://schemas.microsoft.com/office/drawing/2014/main" id="{BB7C5DA1-2BC9-445C-A0F3-8106F3728A97}"/>
              </a:ext>
            </a:extLst>
          </p:cNvPr>
          <p:cNvSpPr txBox="1"/>
          <p:nvPr userDrawn="1">
            <p:custDataLst>
              <p:tags r:id="rId1"/>
            </p:custDataLst>
          </p:nvPr>
        </p:nvSpPr>
        <p:spPr>
          <a:xfrm>
            <a:off x="6307138" y="3135313"/>
            <a:ext cx="206375" cy="396875"/>
          </a:xfrm>
          <a:prstGeom prst="rect">
            <a:avLst/>
          </a:prstGeom>
          <a:noFill/>
          <a:extLst>
            <a:ext uri="{909E8E84-426E-40DD-AFC4-6F175D3DCCD1}">
              <a14:hiddenFill xmlns:a14="http://schemas.microsoft.com/office/drawing/2010/main">
                <a:solidFill>
                  <a:srgbClr val="4F81BD"/>
                </a:solidFill>
              </a14:hiddenFill>
            </a:ext>
          </a:extLst>
        </p:spPr>
        <p:txBody>
          <a:bodyPr wrap="none" lIns="0" rIns="0" anchorCtr="1"/>
          <a:lstStyle/>
          <a:p>
            <a:pPr algn="ctr">
              <a:defRPr/>
            </a:pPr>
            <a:r>
              <a:rPr lang="fr-FR" sz="969" i="1" dirty="0">
                <a:solidFill>
                  <a:srgbClr val="404040"/>
                </a:solidFill>
                <a:latin typeface="Century Gothic" pitchFamily="34" charset="0"/>
              </a:rPr>
              <a:t>5</a:t>
            </a:r>
          </a:p>
        </p:txBody>
      </p:sp>
      <p:sp>
        <p:nvSpPr>
          <p:cNvPr id="4" name="TextBox 20">
            <a:extLst>
              <a:ext uri="{FF2B5EF4-FFF2-40B4-BE49-F238E27FC236}">
                <a16:creationId xmlns:a16="http://schemas.microsoft.com/office/drawing/2014/main" id="{ED2F0793-4627-434D-A28E-46C064F6DEB8}"/>
              </a:ext>
            </a:extLst>
          </p:cNvPr>
          <p:cNvSpPr txBox="1"/>
          <p:nvPr userDrawn="1">
            <p:custDataLst>
              <p:tags r:id="rId2"/>
            </p:custDataLst>
          </p:nvPr>
        </p:nvSpPr>
        <p:spPr>
          <a:xfrm>
            <a:off x="749300" y="2974975"/>
            <a:ext cx="5389563" cy="149225"/>
          </a:xfrm>
          <a:prstGeom prst="rect">
            <a:avLst/>
          </a:prstGeom>
          <a:noFill/>
        </p:spPr>
        <p:txBody>
          <a:bodyPr lIns="0" tIns="0" rIns="0" bIns="0">
            <a:spAutoFit/>
          </a:bodyPr>
          <a:lstStyle/>
          <a:p>
            <a:pPr>
              <a:defRPr/>
            </a:pPr>
            <a:r>
              <a:rPr lang="fr-FR" sz="969" i="1" dirty="0">
                <a:latin typeface="Garamond" pitchFamily="18" charset="0"/>
              </a:rPr>
              <a:t>Le contexte</a:t>
            </a:r>
          </a:p>
        </p:txBody>
      </p:sp>
      <p:sp>
        <p:nvSpPr>
          <p:cNvPr id="5" name="ZoneTexte 61">
            <a:extLst>
              <a:ext uri="{FF2B5EF4-FFF2-40B4-BE49-F238E27FC236}">
                <a16:creationId xmlns:a16="http://schemas.microsoft.com/office/drawing/2014/main" id="{9EE3CDF1-34CC-4D37-88AA-759627466DA0}"/>
              </a:ext>
            </a:extLst>
          </p:cNvPr>
          <p:cNvSpPr txBox="1"/>
          <p:nvPr userDrawn="1">
            <p:custDataLst>
              <p:tags r:id="rId3"/>
            </p:custDataLst>
          </p:nvPr>
        </p:nvSpPr>
        <p:spPr>
          <a:xfrm>
            <a:off x="496888" y="1760538"/>
            <a:ext cx="5318125" cy="230187"/>
          </a:xfrm>
          <a:prstGeom prst="rect">
            <a:avLst/>
          </a:prstGeom>
          <a:noFill/>
        </p:spPr>
        <p:txBody>
          <a:bodyPr lIns="0" tIns="24923" rIns="0" bIns="227897"/>
          <a:lstStyle/>
          <a:p>
            <a:pPr>
              <a:buClr>
                <a:srgbClr val="007BC4"/>
              </a:buClr>
              <a:defRPr/>
            </a:pPr>
            <a:r>
              <a:rPr lang="en-GB" dirty="0">
                <a:solidFill>
                  <a:srgbClr val="26387F"/>
                </a:solidFill>
                <a:latin typeface="Verdana" panose="020B0604030504040204" pitchFamily="34" charset="0"/>
                <a:ea typeface="Verdana" panose="020B0604030504040204" pitchFamily="34" charset="0"/>
                <a:cs typeface="Verdana" panose="020B0604030504040204" pitchFamily="34" charset="0"/>
              </a:rPr>
              <a:t>Title s</a:t>
            </a:r>
            <a:r>
              <a:rPr lang="en-GB" sz="1246" dirty="0">
                <a:solidFill>
                  <a:srgbClr val="26387F"/>
                </a:solidFill>
                <a:latin typeface="Verdana" panose="020B0604030504040204" pitchFamily="34" charset="0"/>
                <a:ea typeface="Verdana" panose="020B0604030504040204" pitchFamily="34" charset="0"/>
                <a:cs typeface="Verdana" panose="020B0604030504040204" pitchFamily="34" charset="0"/>
              </a:rPr>
              <a:t>ection</a:t>
            </a:r>
          </a:p>
        </p:txBody>
      </p:sp>
      <p:sp>
        <p:nvSpPr>
          <p:cNvPr id="6" name="Flèche droite rayée 62">
            <a:extLst>
              <a:ext uri="{FF2B5EF4-FFF2-40B4-BE49-F238E27FC236}">
                <a16:creationId xmlns:a16="http://schemas.microsoft.com/office/drawing/2014/main" id="{193FE49B-594C-4258-8CE3-FEE8AAABDA84}"/>
              </a:ext>
            </a:extLst>
          </p:cNvPr>
          <p:cNvSpPr/>
          <p:nvPr userDrawn="1">
            <p:custDataLst>
              <p:tags r:id="rId4"/>
            </p:custDataLst>
          </p:nvPr>
        </p:nvSpPr>
        <p:spPr>
          <a:xfrm>
            <a:off x="247650" y="1760538"/>
            <a:ext cx="123825" cy="230187"/>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p>
            <a:pPr algn="r">
              <a:lnSpc>
                <a:spcPct val="90000"/>
              </a:lnSpc>
              <a:spcBef>
                <a:spcPts val="346"/>
              </a:spcBef>
              <a:spcAft>
                <a:spcPts val="346"/>
              </a:spcAft>
              <a:buClr>
                <a:srgbClr val="007BC4"/>
              </a:buClr>
              <a:defRPr/>
            </a:pPr>
            <a:endParaRPr lang="en-GB" sz="100" dirty="0" err="1">
              <a:solidFill>
                <a:srgbClr val="26387F"/>
              </a:solidFill>
              <a:latin typeface="Arial" panose="020B0604020202020204" pitchFamily="34" charset="0"/>
              <a:cs typeface="Arial" panose="020B0604020202020204" pitchFamily="34" charset="0"/>
            </a:endParaRPr>
          </a:p>
        </p:txBody>
      </p:sp>
      <p:sp>
        <p:nvSpPr>
          <p:cNvPr id="7" name="ZoneTexte 63">
            <a:extLst>
              <a:ext uri="{FF2B5EF4-FFF2-40B4-BE49-F238E27FC236}">
                <a16:creationId xmlns:a16="http://schemas.microsoft.com/office/drawing/2014/main" id="{5161BF49-4031-4735-98E1-9B559C0D8933}"/>
              </a:ext>
            </a:extLst>
          </p:cNvPr>
          <p:cNvSpPr txBox="1"/>
          <p:nvPr userDrawn="1">
            <p:custDataLst>
              <p:tags r:id="rId5"/>
            </p:custDataLst>
          </p:nvPr>
        </p:nvSpPr>
        <p:spPr>
          <a:xfrm>
            <a:off x="5616575" y="1760538"/>
            <a:ext cx="835025" cy="230187"/>
          </a:xfrm>
          <a:prstGeom prst="rect">
            <a:avLst/>
          </a:prstGeom>
          <a:noFill/>
          <a:extLst>
            <a:ext uri="{909E8E84-426E-40DD-AFC4-6F175D3DCCD1}">
              <a14:hiddenFill xmlns:a14="http://schemas.microsoft.com/office/drawing/2010/main">
                <a:solidFill>
                  <a:srgbClr val="4F81BD"/>
                </a:solidFill>
              </a14:hiddenFill>
            </a:ext>
          </a:extLst>
        </p:spPr>
        <p:txBody>
          <a:bodyPr wrap="none" lIns="0" rIns="63305" bIns="227897"/>
          <a:lstStyle/>
          <a:p>
            <a:pPr algn="r">
              <a:defRPr/>
            </a:pPr>
            <a:r>
              <a:rPr lang="en-GB" sz="1246" dirty="0">
                <a:solidFill>
                  <a:srgbClr val="26387F"/>
                </a:solidFill>
                <a:latin typeface="Verdana" panose="020B0604030504040204" pitchFamily="34" charset="0"/>
                <a:ea typeface="Verdana" panose="020B0604030504040204" pitchFamily="34" charset="0"/>
                <a:cs typeface="Verdana" panose="020B0604030504040204" pitchFamily="34" charset="0"/>
              </a:rPr>
              <a:t>p.5</a:t>
            </a:r>
          </a:p>
        </p:txBody>
      </p:sp>
      <p:sp>
        <p:nvSpPr>
          <p:cNvPr id="8" name="Rectangle 7">
            <a:extLst>
              <a:ext uri="{FF2B5EF4-FFF2-40B4-BE49-F238E27FC236}">
                <a16:creationId xmlns:a16="http://schemas.microsoft.com/office/drawing/2014/main" id="{B6025AE6-3E2E-46D5-B9E6-32156181017A}"/>
              </a:ext>
            </a:extLst>
          </p:cNvPr>
          <p:cNvSpPr/>
          <p:nvPr userDrawn="1">
            <p:custDataLst>
              <p:tags r:id="rId6"/>
            </p:custDataLst>
          </p:nvPr>
        </p:nvSpPr>
        <p:spPr>
          <a:xfrm>
            <a:off x="247650" y="1760538"/>
            <a:ext cx="6134100" cy="6597650"/>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fr-FR" sz="1385" b="1" dirty="0">
              <a:solidFill>
                <a:schemeClr val="bg1"/>
              </a:solidFill>
              <a:latin typeface="Arial" panose="020B0604020202020204" pitchFamily="34" charset="0"/>
              <a:cs typeface="Arial" panose="020B0604020202020204" pitchFamily="34" charset="0"/>
            </a:endParaRPr>
          </a:p>
        </p:txBody>
      </p:sp>
      <p:sp>
        <p:nvSpPr>
          <p:cNvPr id="9" name="ZoneTexte 29">
            <a:extLst>
              <a:ext uri="{FF2B5EF4-FFF2-40B4-BE49-F238E27FC236}">
                <a16:creationId xmlns:a16="http://schemas.microsoft.com/office/drawing/2014/main" id="{4A27B9B6-85E8-4C88-BCBA-9DA61AC31374}"/>
              </a:ext>
            </a:extLst>
          </p:cNvPr>
          <p:cNvSpPr txBox="1"/>
          <p:nvPr userDrawn="1">
            <p:custDataLst>
              <p:tags r:id="rId7"/>
            </p:custDataLst>
          </p:nvPr>
        </p:nvSpPr>
        <p:spPr>
          <a:xfrm>
            <a:off x="730250" y="2238375"/>
            <a:ext cx="5164138" cy="174625"/>
          </a:xfrm>
          <a:prstGeom prst="rect">
            <a:avLst/>
          </a:prstGeom>
          <a:noFill/>
        </p:spPr>
        <p:txBody>
          <a:bodyPr lIns="0" tIns="24923" rIns="0" bIns="183583"/>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defRPr/>
            </a:pPr>
            <a:r>
              <a:rPr lang="fr-FR" sz="969" dirty="0">
                <a:solidFill>
                  <a:srgbClr val="007BC4"/>
                </a:solidFill>
                <a:latin typeface="Verdana" panose="020B0604030504040204" pitchFamily="34" charset="0"/>
                <a:ea typeface="Verdana" panose="020B0604030504040204" pitchFamily="34" charset="0"/>
                <a:cs typeface="Verdana" panose="020B0604030504040204" pitchFamily="34" charset="0"/>
              </a:rPr>
              <a:t>Section</a:t>
            </a:r>
          </a:p>
        </p:txBody>
      </p:sp>
      <p:sp>
        <p:nvSpPr>
          <p:cNvPr id="10" name="Flèche droite rayée 12">
            <a:extLst>
              <a:ext uri="{FF2B5EF4-FFF2-40B4-BE49-F238E27FC236}">
                <a16:creationId xmlns:a16="http://schemas.microsoft.com/office/drawing/2014/main" id="{BA266F0D-574C-493E-91FD-9D9378246E80}"/>
              </a:ext>
            </a:extLst>
          </p:cNvPr>
          <p:cNvSpPr/>
          <p:nvPr userDrawn="1">
            <p:custDataLst>
              <p:tags r:id="rId8"/>
            </p:custDataLst>
          </p:nvPr>
        </p:nvSpPr>
        <p:spPr>
          <a:xfrm>
            <a:off x="461963" y="2238375"/>
            <a:ext cx="120650" cy="174625"/>
          </a:xfrm>
          <a:prstGeom prst="stripedRightArrow">
            <a:avLst>
              <a:gd name="adj1" fmla="val 0"/>
              <a:gd name="adj2" fmla="val 53330"/>
            </a:avLst>
          </a:prstGeom>
          <a:solidFill>
            <a:srgbClr val="007BC4"/>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90000"/>
              </a:lnSpc>
              <a:spcBef>
                <a:spcPts val="346"/>
              </a:spcBef>
              <a:spcAft>
                <a:spcPts val="346"/>
              </a:spcAft>
              <a:buClr>
                <a:srgbClr val="007BC4"/>
              </a:buClr>
              <a:defRPr/>
            </a:pPr>
            <a:r>
              <a:rPr lang="en-GB" sz="100">
                <a:solidFill>
                  <a:schemeClr val="bg1"/>
                </a:solidFill>
                <a:latin typeface="Arial" panose="020B0604020202020204" pitchFamily="34" charset="0"/>
                <a:cs typeface="Arial" panose="020B0604020202020204" pitchFamily="34" charset="0"/>
              </a:rPr>
              <a:t>4.2</a:t>
            </a:r>
            <a:endParaRPr lang="en-GB" sz="100" dirty="0" err="1">
              <a:solidFill>
                <a:schemeClr val="bg1"/>
              </a:solidFill>
              <a:latin typeface="Arial" panose="020B0604020202020204" pitchFamily="34" charset="0"/>
              <a:cs typeface="Arial" panose="020B0604020202020204" pitchFamily="34" charset="0"/>
            </a:endParaRPr>
          </a:p>
        </p:txBody>
      </p:sp>
      <p:sp>
        <p:nvSpPr>
          <p:cNvPr id="11" name="ZoneTexte 61">
            <a:extLst>
              <a:ext uri="{FF2B5EF4-FFF2-40B4-BE49-F238E27FC236}">
                <a16:creationId xmlns:a16="http://schemas.microsoft.com/office/drawing/2014/main" id="{31ACC2FE-9E75-4040-9976-A406B9C63D8E}"/>
              </a:ext>
            </a:extLst>
          </p:cNvPr>
          <p:cNvSpPr txBox="1"/>
          <p:nvPr userDrawn="1">
            <p:custDataLst>
              <p:tags r:id="rId9"/>
            </p:custDataLst>
          </p:nvPr>
        </p:nvSpPr>
        <p:spPr>
          <a:xfrm>
            <a:off x="5892800" y="2243138"/>
            <a:ext cx="492125" cy="169862"/>
          </a:xfrm>
          <a:prstGeom prst="rect">
            <a:avLst/>
          </a:prstGeom>
          <a:noFill/>
          <a:extLst>
            <a:ext uri="{909E8E84-426E-40DD-AFC4-6F175D3DCCD1}">
              <a14:hiddenFill xmlns:a14="http://schemas.microsoft.com/office/drawing/2010/main">
                <a:solidFill>
                  <a:srgbClr val="4F81BD"/>
                </a:solidFill>
              </a14:hiddenFill>
            </a:ext>
          </a:extLst>
        </p:spPr>
        <p:txBody>
          <a:bodyPr wrap="none" lIns="0" rIns="0" bIns="183583"/>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r>
              <a:rPr lang="en-GB" sz="969" dirty="0">
                <a:solidFill>
                  <a:srgbClr val="007BC4"/>
                </a:solidFill>
                <a:latin typeface="Verdana" panose="020B0604030504040204" pitchFamily="34" charset="0"/>
                <a:ea typeface="Verdana" panose="020B0604030504040204" pitchFamily="34" charset="0"/>
                <a:cs typeface="Verdana" panose="020B0604030504040204" pitchFamily="34" charset="0"/>
              </a:rPr>
              <a:t>p.2</a:t>
            </a:r>
          </a:p>
        </p:txBody>
      </p:sp>
    </p:spTree>
    <p:extLst>
      <p:ext uri="{BB962C8B-B14F-4D97-AF65-F5344CB8AC3E}">
        <p14:creationId xmlns:p14="http://schemas.microsoft.com/office/powerpoint/2010/main" val="12362676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5358451-64AD-4046-BA74-58FD36D822C6}"/>
              </a:ext>
            </a:extLst>
          </p:cNvPr>
          <p:cNvSpPr/>
          <p:nvPr userDrawn="1"/>
        </p:nvSpPr>
        <p:spPr>
          <a:xfrm>
            <a:off x="0" y="0"/>
            <a:ext cx="6858000" cy="990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246"/>
          </a:p>
        </p:txBody>
      </p:sp>
      <p:sp>
        <p:nvSpPr>
          <p:cNvPr id="3" name="TextBox 20">
            <a:extLst>
              <a:ext uri="{FF2B5EF4-FFF2-40B4-BE49-F238E27FC236}">
                <a16:creationId xmlns:a16="http://schemas.microsoft.com/office/drawing/2014/main" id="{DB3D56F5-4612-42D6-8912-FA766986F499}"/>
              </a:ext>
            </a:extLst>
          </p:cNvPr>
          <p:cNvSpPr txBox="1"/>
          <p:nvPr userDrawn="1">
            <p:custDataLst>
              <p:tags r:id="rId1"/>
            </p:custDataLst>
          </p:nvPr>
        </p:nvSpPr>
        <p:spPr>
          <a:xfrm>
            <a:off x="6267450" y="2890838"/>
            <a:ext cx="206375" cy="395287"/>
          </a:xfrm>
          <a:prstGeom prst="rect">
            <a:avLst/>
          </a:prstGeom>
          <a:noFill/>
          <a:extLst>
            <a:ext uri="{909E8E84-426E-40DD-AFC4-6F175D3DCCD1}">
              <a14:hiddenFill xmlns:a14="http://schemas.microsoft.com/office/drawing/2010/main">
                <a:solidFill>
                  <a:srgbClr val="4F81BD"/>
                </a:solidFill>
              </a14:hiddenFill>
            </a:ext>
          </a:extLst>
        </p:spPr>
        <p:txBody>
          <a:bodyPr wrap="none" lIns="0" rIns="0" anchorCtr="1"/>
          <a:lstStyle/>
          <a:p>
            <a:pPr algn="ctr">
              <a:defRPr/>
            </a:pPr>
            <a:r>
              <a:rPr lang="fr-FR" sz="969" i="1" dirty="0">
                <a:solidFill>
                  <a:srgbClr val="404040"/>
                </a:solidFill>
                <a:latin typeface="Century Gothic" pitchFamily="34" charset="0"/>
              </a:rPr>
              <a:t>4</a:t>
            </a:r>
          </a:p>
        </p:txBody>
      </p:sp>
      <p:sp>
        <p:nvSpPr>
          <p:cNvPr id="4" name="TextBox 21">
            <a:extLst>
              <a:ext uri="{FF2B5EF4-FFF2-40B4-BE49-F238E27FC236}">
                <a16:creationId xmlns:a16="http://schemas.microsoft.com/office/drawing/2014/main" id="{BEA4150E-BD4D-4C5A-BF52-CD79D9EE753E}"/>
              </a:ext>
            </a:extLst>
          </p:cNvPr>
          <p:cNvSpPr txBox="1"/>
          <p:nvPr userDrawn="1">
            <p:custDataLst>
              <p:tags r:id="rId2"/>
            </p:custDataLst>
          </p:nvPr>
        </p:nvSpPr>
        <p:spPr>
          <a:xfrm>
            <a:off x="749300" y="2974975"/>
            <a:ext cx="5389563" cy="149225"/>
          </a:xfrm>
          <a:prstGeom prst="rect">
            <a:avLst/>
          </a:prstGeom>
          <a:noFill/>
        </p:spPr>
        <p:txBody>
          <a:bodyPr lIns="0" tIns="0" rIns="0" bIns="0">
            <a:spAutoFit/>
          </a:bodyPr>
          <a:lstStyle/>
          <a:p>
            <a:pPr>
              <a:defRPr/>
            </a:pPr>
            <a:r>
              <a:rPr lang="fr-FR" sz="969" i="1" dirty="0">
                <a:latin typeface="Garamond" pitchFamily="18" charset="0"/>
              </a:rPr>
              <a:t>Le contexte</a:t>
            </a:r>
          </a:p>
        </p:txBody>
      </p:sp>
      <p:sp>
        <p:nvSpPr>
          <p:cNvPr id="5" name="Rectangle 4">
            <a:extLst>
              <a:ext uri="{FF2B5EF4-FFF2-40B4-BE49-F238E27FC236}">
                <a16:creationId xmlns:a16="http://schemas.microsoft.com/office/drawing/2014/main" id="{202CFD83-4332-4D6C-9E6E-DE2A1716E9E3}"/>
              </a:ext>
            </a:extLst>
          </p:cNvPr>
          <p:cNvSpPr/>
          <p:nvPr userDrawn="1">
            <p:custDataLst>
              <p:tags r:id="rId3"/>
            </p:custDataLst>
          </p:nvPr>
        </p:nvSpPr>
        <p:spPr>
          <a:xfrm>
            <a:off x="247650" y="1760538"/>
            <a:ext cx="6134100" cy="6597650"/>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fr-FR" sz="1385" b="1" dirty="0">
              <a:solidFill>
                <a:schemeClr val="bg1"/>
              </a:solidFill>
              <a:latin typeface="Arial" panose="020B0604020202020204" pitchFamily="34" charset="0"/>
              <a:cs typeface="Arial" panose="020B0604020202020204" pitchFamily="34" charset="0"/>
            </a:endParaRPr>
          </a:p>
        </p:txBody>
      </p:sp>
      <p:sp>
        <p:nvSpPr>
          <p:cNvPr id="6" name="ZoneTexte 40">
            <a:extLst>
              <a:ext uri="{FF2B5EF4-FFF2-40B4-BE49-F238E27FC236}">
                <a16:creationId xmlns:a16="http://schemas.microsoft.com/office/drawing/2014/main" id="{415093F6-07CA-42D5-9D46-AE7D1AA66B15}"/>
              </a:ext>
            </a:extLst>
          </p:cNvPr>
          <p:cNvSpPr txBox="1"/>
          <p:nvPr userDrawn="1">
            <p:custDataLst>
              <p:tags r:id="rId4"/>
            </p:custDataLst>
          </p:nvPr>
        </p:nvSpPr>
        <p:spPr>
          <a:xfrm>
            <a:off x="5616575" y="1760538"/>
            <a:ext cx="835025" cy="230187"/>
          </a:xfrm>
          <a:prstGeom prst="rect">
            <a:avLst/>
          </a:prstGeom>
          <a:noFill/>
          <a:extLst>
            <a:ext uri="{909E8E84-426E-40DD-AFC4-6F175D3DCCD1}">
              <a14:hiddenFill xmlns:a14="http://schemas.microsoft.com/office/drawing/2010/main">
                <a:solidFill>
                  <a:srgbClr val="4F81BD"/>
                </a:solidFill>
              </a14:hiddenFill>
            </a:ext>
          </a:extLst>
        </p:spPr>
        <p:txBody>
          <a:bodyPr wrap="none" lIns="0" rIns="63305" bIns="227897"/>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r>
              <a:rPr lang="en-GB" sz="1246" dirty="0">
                <a:solidFill>
                  <a:srgbClr val="26387F"/>
                </a:solidFill>
                <a:latin typeface="Verdana" panose="020B0604030504040204" pitchFamily="34" charset="0"/>
                <a:ea typeface="Verdana" panose="020B0604030504040204" pitchFamily="34" charset="0"/>
                <a:cs typeface="Verdana" panose="020B0604030504040204" pitchFamily="34" charset="0"/>
              </a:rPr>
              <a:t>p.5</a:t>
            </a:r>
          </a:p>
        </p:txBody>
      </p:sp>
      <p:sp>
        <p:nvSpPr>
          <p:cNvPr id="7" name="Flèche droite rayée 57">
            <a:extLst>
              <a:ext uri="{FF2B5EF4-FFF2-40B4-BE49-F238E27FC236}">
                <a16:creationId xmlns:a16="http://schemas.microsoft.com/office/drawing/2014/main" id="{7972E0B1-81B3-440A-9450-D0943175E9AF}"/>
              </a:ext>
            </a:extLst>
          </p:cNvPr>
          <p:cNvSpPr/>
          <p:nvPr userDrawn="1">
            <p:custDataLst>
              <p:tags r:id="rId5"/>
            </p:custDataLst>
          </p:nvPr>
        </p:nvSpPr>
        <p:spPr>
          <a:xfrm>
            <a:off x="247650" y="1760538"/>
            <a:ext cx="123825" cy="230187"/>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r">
              <a:lnSpc>
                <a:spcPct val="90000"/>
              </a:lnSpc>
              <a:spcBef>
                <a:spcPts val="346"/>
              </a:spcBef>
              <a:spcAft>
                <a:spcPts val="346"/>
              </a:spcAft>
              <a:buClr>
                <a:srgbClr val="007BC4"/>
              </a:buClr>
              <a:defRPr/>
            </a:pPr>
            <a:endParaRPr lang="en-GB" sz="100" dirty="0" err="1">
              <a:solidFill>
                <a:srgbClr val="26387F"/>
              </a:solidFill>
              <a:latin typeface="Arial" panose="020B0604020202020204" pitchFamily="34" charset="0"/>
              <a:cs typeface="Arial" panose="020B0604020202020204" pitchFamily="34" charset="0"/>
            </a:endParaRPr>
          </a:p>
        </p:txBody>
      </p:sp>
      <p:sp>
        <p:nvSpPr>
          <p:cNvPr id="8" name="ZoneTexte 36">
            <a:extLst>
              <a:ext uri="{FF2B5EF4-FFF2-40B4-BE49-F238E27FC236}">
                <a16:creationId xmlns:a16="http://schemas.microsoft.com/office/drawing/2014/main" id="{B118BA57-27C9-4A99-A945-FBE671CA5E5D}"/>
              </a:ext>
            </a:extLst>
          </p:cNvPr>
          <p:cNvSpPr txBox="1"/>
          <p:nvPr userDrawn="1">
            <p:custDataLst>
              <p:tags r:id="rId6"/>
            </p:custDataLst>
          </p:nvPr>
        </p:nvSpPr>
        <p:spPr>
          <a:xfrm>
            <a:off x="496888" y="1760538"/>
            <a:ext cx="5318125" cy="230187"/>
          </a:xfrm>
          <a:prstGeom prst="rect">
            <a:avLst/>
          </a:prstGeom>
          <a:noFill/>
        </p:spPr>
        <p:txBody>
          <a:bodyPr lIns="0" tIns="24923" rIns="0" bIns="227897"/>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defRPr/>
            </a:pPr>
            <a:r>
              <a:rPr lang="en-GB" sz="1246" dirty="0">
                <a:solidFill>
                  <a:srgbClr val="26387F"/>
                </a:solidFill>
                <a:latin typeface="Verdana" panose="020B0604030504040204" pitchFamily="34" charset="0"/>
                <a:ea typeface="Verdana" panose="020B0604030504040204" pitchFamily="34" charset="0"/>
                <a:cs typeface="Verdana" panose="020B0604030504040204" pitchFamily="34" charset="0"/>
              </a:rPr>
              <a:t>Title section</a:t>
            </a:r>
          </a:p>
        </p:txBody>
      </p:sp>
      <p:sp>
        <p:nvSpPr>
          <p:cNvPr id="9" name="Flèche droite rayée 11">
            <a:extLst>
              <a:ext uri="{FF2B5EF4-FFF2-40B4-BE49-F238E27FC236}">
                <a16:creationId xmlns:a16="http://schemas.microsoft.com/office/drawing/2014/main" id="{DD733122-7325-4391-90B1-5C786B7581F1}"/>
              </a:ext>
            </a:extLst>
          </p:cNvPr>
          <p:cNvSpPr/>
          <p:nvPr userDrawn="1">
            <p:custDataLst>
              <p:tags r:id="rId7"/>
            </p:custDataLst>
          </p:nvPr>
        </p:nvSpPr>
        <p:spPr>
          <a:xfrm>
            <a:off x="461963" y="2238375"/>
            <a:ext cx="120650" cy="174625"/>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90000"/>
              </a:lnSpc>
              <a:spcBef>
                <a:spcPts val="346"/>
              </a:spcBef>
              <a:spcAft>
                <a:spcPts val="346"/>
              </a:spcAft>
              <a:buClr>
                <a:srgbClr val="007BC4"/>
              </a:buClr>
              <a:defRPr/>
            </a:pPr>
            <a:r>
              <a:rPr lang="en-GB" sz="100">
                <a:solidFill>
                  <a:srgbClr val="F2F2F2"/>
                </a:solidFill>
                <a:latin typeface="Arial" panose="020B0604020202020204" pitchFamily="34" charset="0"/>
                <a:cs typeface="Arial" panose="020B0604020202020204" pitchFamily="34" charset="0"/>
              </a:rPr>
              <a:t>4.2</a:t>
            </a:r>
            <a:endParaRPr lang="en-GB" sz="100" dirty="0" err="1">
              <a:solidFill>
                <a:srgbClr val="F2F2F2"/>
              </a:solidFill>
              <a:latin typeface="Arial" panose="020B0604020202020204" pitchFamily="34" charset="0"/>
              <a:cs typeface="Arial" panose="020B0604020202020204" pitchFamily="34" charset="0"/>
            </a:endParaRPr>
          </a:p>
        </p:txBody>
      </p:sp>
      <p:sp>
        <p:nvSpPr>
          <p:cNvPr id="10" name="ZoneTexte 29">
            <a:extLst>
              <a:ext uri="{FF2B5EF4-FFF2-40B4-BE49-F238E27FC236}">
                <a16:creationId xmlns:a16="http://schemas.microsoft.com/office/drawing/2014/main" id="{AFC8CA99-1A23-4562-A36A-9CFA77E1466F}"/>
              </a:ext>
            </a:extLst>
          </p:cNvPr>
          <p:cNvSpPr txBox="1"/>
          <p:nvPr userDrawn="1">
            <p:custDataLst>
              <p:tags r:id="rId8"/>
            </p:custDataLst>
          </p:nvPr>
        </p:nvSpPr>
        <p:spPr>
          <a:xfrm>
            <a:off x="730250" y="2238375"/>
            <a:ext cx="5164138" cy="174625"/>
          </a:xfrm>
          <a:prstGeom prst="rect">
            <a:avLst/>
          </a:prstGeom>
          <a:noFill/>
        </p:spPr>
        <p:txBody>
          <a:bodyPr lIns="0" tIns="24923" rIns="0" bIns="183583"/>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defRPr/>
            </a:pPr>
            <a:r>
              <a:rPr lang="fr-FR" sz="969" dirty="0">
                <a:solidFill>
                  <a:srgbClr val="26387F"/>
                </a:solidFill>
                <a:latin typeface="Verdana" panose="020B0604030504040204" pitchFamily="34" charset="0"/>
                <a:ea typeface="Verdana" panose="020B0604030504040204" pitchFamily="34" charset="0"/>
                <a:cs typeface="Verdana" panose="020B0604030504040204" pitchFamily="34" charset="0"/>
              </a:rPr>
              <a:t>Section</a:t>
            </a:r>
          </a:p>
        </p:txBody>
      </p:sp>
      <p:sp>
        <p:nvSpPr>
          <p:cNvPr id="11" name="ZoneTexte 61">
            <a:extLst>
              <a:ext uri="{FF2B5EF4-FFF2-40B4-BE49-F238E27FC236}">
                <a16:creationId xmlns:a16="http://schemas.microsoft.com/office/drawing/2014/main" id="{BAEE9994-BA8E-4EE6-BDE7-C2716553E1F6}"/>
              </a:ext>
            </a:extLst>
          </p:cNvPr>
          <p:cNvSpPr txBox="1"/>
          <p:nvPr userDrawn="1">
            <p:custDataLst>
              <p:tags r:id="rId9"/>
            </p:custDataLst>
          </p:nvPr>
        </p:nvSpPr>
        <p:spPr>
          <a:xfrm>
            <a:off x="5892800" y="2243138"/>
            <a:ext cx="492125" cy="169862"/>
          </a:xfrm>
          <a:prstGeom prst="rect">
            <a:avLst/>
          </a:prstGeom>
          <a:noFill/>
          <a:extLst>
            <a:ext uri="{909E8E84-426E-40DD-AFC4-6F175D3DCCD1}">
              <a14:hiddenFill xmlns:a14="http://schemas.microsoft.com/office/drawing/2010/main">
                <a:solidFill>
                  <a:srgbClr val="4F81BD"/>
                </a:solidFill>
              </a14:hiddenFill>
            </a:ext>
          </a:extLst>
        </p:spPr>
        <p:txBody>
          <a:bodyPr wrap="none" lIns="0" rIns="0" bIns="183583"/>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r>
              <a:rPr lang="en-GB" sz="969" dirty="0">
                <a:solidFill>
                  <a:srgbClr val="26387F"/>
                </a:solidFill>
                <a:latin typeface="Verdana" panose="020B0604030504040204" pitchFamily="34" charset="0"/>
                <a:ea typeface="Verdana" panose="020B0604030504040204" pitchFamily="34" charset="0"/>
                <a:cs typeface="Verdana" panose="020B0604030504040204" pitchFamily="34" charset="0"/>
              </a:rPr>
              <a:t>p.2</a:t>
            </a:r>
          </a:p>
        </p:txBody>
      </p:sp>
    </p:spTree>
    <p:extLst>
      <p:ext uri="{BB962C8B-B14F-4D97-AF65-F5344CB8AC3E}">
        <p14:creationId xmlns:p14="http://schemas.microsoft.com/office/powerpoint/2010/main" val="30940885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870CC22-7C76-4F80-916C-5F50F4A691B6}"/>
              </a:ext>
            </a:extLst>
          </p:cNvPr>
          <p:cNvSpPr/>
          <p:nvPr userDrawn="1"/>
        </p:nvSpPr>
        <p:spPr>
          <a:xfrm>
            <a:off x="0" y="0"/>
            <a:ext cx="6858000" cy="990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246"/>
          </a:p>
        </p:txBody>
      </p:sp>
      <p:sp>
        <p:nvSpPr>
          <p:cNvPr id="3" name="TextBox 8">
            <a:extLst>
              <a:ext uri="{FF2B5EF4-FFF2-40B4-BE49-F238E27FC236}">
                <a16:creationId xmlns:a16="http://schemas.microsoft.com/office/drawing/2014/main" id="{270D5CD3-C468-4766-A2F2-52F5529DC926}"/>
              </a:ext>
            </a:extLst>
          </p:cNvPr>
          <p:cNvSpPr txBox="1">
            <a:spLocks noChangeArrowheads="1"/>
          </p:cNvSpPr>
          <p:nvPr userDrawn="1">
            <p:custDataLst>
              <p:tags r:id="rId1"/>
            </p:custDataLst>
          </p:nvPr>
        </p:nvSpPr>
        <p:spPr bwMode="auto">
          <a:xfrm>
            <a:off x="6350" y="66675"/>
            <a:ext cx="3222625" cy="409575"/>
          </a:xfrm>
          <a:prstGeom prst="rect">
            <a:avLst/>
          </a:prstGeom>
          <a:noFill/>
          <a:ln w="9525">
            <a:noFill/>
            <a:miter lim="800000"/>
            <a:headEnd/>
            <a:tailEnd/>
          </a:ln>
        </p:spPr>
        <p:txBody>
          <a:bodyPr anchor="b"/>
          <a:lstStyle/>
          <a:p>
            <a:pPr>
              <a:spcBef>
                <a:spcPct val="20000"/>
              </a:spcBef>
              <a:defRPr/>
            </a:pPr>
            <a:r>
              <a:rPr lang="fr-FR" sz="831" b="1">
                <a:solidFill>
                  <a:schemeClr val="bg1"/>
                </a:solidFill>
                <a:latin typeface="Century Gothic" pitchFamily="34" charset="0"/>
                <a:cs typeface="+mn-cs"/>
              </a:rPr>
              <a:t>Section Name</a:t>
            </a:r>
            <a:endParaRPr lang="fr-FR" sz="831" b="1" dirty="0">
              <a:solidFill>
                <a:schemeClr val="bg1"/>
              </a:solidFill>
              <a:latin typeface="Century Gothic" pitchFamily="34" charset="0"/>
              <a:cs typeface="+mn-cs"/>
            </a:endParaRPr>
          </a:p>
        </p:txBody>
      </p:sp>
      <p:sp>
        <p:nvSpPr>
          <p:cNvPr id="4" name="TextBox 8">
            <a:extLst>
              <a:ext uri="{FF2B5EF4-FFF2-40B4-BE49-F238E27FC236}">
                <a16:creationId xmlns:a16="http://schemas.microsoft.com/office/drawing/2014/main" id="{E105BEF9-5996-455C-8819-DC7A4F96BF61}"/>
              </a:ext>
            </a:extLst>
          </p:cNvPr>
          <p:cNvSpPr txBox="1">
            <a:spLocks noChangeArrowheads="1"/>
          </p:cNvSpPr>
          <p:nvPr userDrawn="1">
            <p:custDataLst>
              <p:tags r:id="rId2"/>
            </p:custDataLst>
          </p:nvPr>
        </p:nvSpPr>
        <p:spPr bwMode="auto">
          <a:xfrm>
            <a:off x="3295650" y="66675"/>
            <a:ext cx="3479800" cy="409575"/>
          </a:xfrm>
          <a:prstGeom prst="rect">
            <a:avLst/>
          </a:prstGeom>
          <a:noFill/>
          <a:ln w="9525">
            <a:noFill/>
            <a:miter lim="800000"/>
            <a:headEnd/>
            <a:tailEnd/>
          </a:ln>
        </p:spPr>
        <p:txBody>
          <a:bodyPr anchor="ctr">
            <a:normAutofit/>
          </a:bodyPr>
          <a:lstStyle/>
          <a:p>
            <a:pPr algn="r">
              <a:spcBef>
                <a:spcPct val="20000"/>
              </a:spcBef>
              <a:defRPr/>
            </a:pPr>
            <a:r>
              <a:rPr lang="fr-FR" sz="831" i="1">
                <a:solidFill>
                  <a:schemeClr val="bg1"/>
                </a:solidFill>
                <a:latin typeface="Century Gothic" pitchFamily="34" charset="0"/>
                <a:cs typeface="+mn-cs"/>
              </a:rPr>
              <a:t>Sub Section Name</a:t>
            </a:r>
            <a:endParaRPr lang="fr-FR" sz="831" i="1" dirty="0">
              <a:solidFill>
                <a:schemeClr val="bg1"/>
              </a:solidFill>
              <a:latin typeface="Century Gothic" pitchFamily="34" charset="0"/>
              <a:cs typeface="+mn-cs"/>
            </a:endParaRPr>
          </a:p>
        </p:txBody>
      </p:sp>
    </p:spTree>
    <p:extLst>
      <p:ext uri="{BB962C8B-B14F-4D97-AF65-F5344CB8AC3E}">
        <p14:creationId xmlns:p14="http://schemas.microsoft.com/office/powerpoint/2010/main" val="42035442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2)">
    <p:spTree>
      <p:nvGrpSpPr>
        <p:cNvPr id="1" name=""/>
        <p:cNvGrpSpPr/>
        <p:nvPr/>
      </p:nvGrpSpPr>
      <p:grpSpPr>
        <a:xfrm>
          <a:off x="0" y="0"/>
          <a:ext cx="0" cy="0"/>
          <a:chOff x="0" y="0"/>
          <a:chExt cx="0" cy="0"/>
        </a:xfrm>
      </p:grpSpPr>
      <p:pic>
        <p:nvPicPr>
          <p:cNvPr id="5" name="Image 10">
            <a:extLst>
              <a:ext uri="{FF2B5EF4-FFF2-40B4-BE49-F238E27FC236}">
                <a16:creationId xmlns:a16="http://schemas.microsoft.com/office/drawing/2014/main" id="{3D9CF10F-B16E-4F4D-83D7-2A11BF9F5F92}"/>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8450" y="8631238"/>
            <a:ext cx="1725613"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ZoneTexte 11">
            <a:extLst>
              <a:ext uri="{FF2B5EF4-FFF2-40B4-BE49-F238E27FC236}">
                <a16:creationId xmlns:a16="http://schemas.microsoft.com/office/drawing/2014/main" id="{4130A0D4-F980-4CDC-A604-DB8C54FE4E86}"/>
              </a:ext>
            </a:extLst>
          </p:cNvPr>
          <p:cNvSpPr txBox="1">
            <a:spLocks noChangeArrowheads="1"/>
          </p:cNvSpPr>
          <p:nvPr userDrawn="1"/>
        </p:nvSpPr>
        <p:spPr bwMode="auto">
          <a:xfrm>
            <a:off x="298450" y="2095500"/>
            <a:ext cx="320675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fr-FR" altLang="fr-FR" b="1">
                <a:solidFill>
                  <a:schemeClr val="accent2"/>
                </a:solidFill>
                <a:latin typeface="Verdana" pitchFamily="34" charset="0"/>
              </a:rPr>
              <a:t>AXA</a:t>
            </a:r>
            <a:r>
              <a:rPr lang="fr-FR" altLang="fr-FR" b="1">
                <a:solidFill>
                  <a:srgbClr val="26387F"/>
                </a:solidFill>
                <a:latin typeface="Verdana" pitchFamily="34" charset="0"/>
              </a:rPr>
              <a:t> Investment Managers</a:t>
            </a:r>
            <a:endParaRPr lang="en-GB" altLang="fr-FR" b="1">
              <a:solidFill>
                <a:srgbClr val="26387F"/>
              </a:solidFill>
              <a:latin typeface="Verdana" pitchFamily="34" charset="0"/>
            </a:endParaRPr>
          </a:p>
        </p:txBody>
      </p:sp>
      <p:grpSp>
        <p:nvGrpSpPr>
          <p:cNvPr id="7" name="Groupe 13">
            <a:extLst>
              <a:ext uri="{FF2B5EF4-FFF2-40B4-BE49-F238E27FC236}">
                <a16:creationId xmlns:a16="http://schemas.microsoft.com/office/drawing/2014/main" id="{19130FB8-6CA3-466F-A135-A295EB365C88}"/>
              </a:ext>
            </a:extLst>
          </p:cNvPr>
          <p:cNvGrpSpPr>
            <a:grpSpLocks/>
          </p:cNvGrpSpPr>
          <p:nvPr userDrawn="1"/>
        </p:nvGrpSpPr>
        <p:grpSpPr bwMode="auto">
          <a:xfrm>
            <a:off x="298450" y="8220075"/>
            <a:ext cx="6556375" cy="53975"/>
            <a:chOff x="432277" y="5691596"/>
            <a:chExt cx="9468953" cy="36000"/>
          </a:xfrm>
        </p:grpSpPr>
        <p:sp>
          <p:nvSpPr>
            <p:cNvPr id="8" name="Rectangle 7">
              <a:extLst>
                <a:ext uri="{FF2B5EF4-FFF2-40B4-BE49-F238E27FC236}">
                  <a16:creationId xmlns:a16="http://schemas.microsoft.com/office/drawing/2014/main" id="{B9AF7553-56C6-4C2D-AB99-A605447F6E25}"/>
                </a:ext>
              </a:extLst>
            </p:cNvPr>
            <p:cNvSpPr/>
            <p:nvPr userDrawn="1"/>
          </p:nvSpPr>
          <p:spPr>
            <a:xfrm flipV="1">
              <a:off x="432277" y="5691596"/>
              <a:ext cx="2366092" cy="36000"/>
            </a:xfrm>
            <a:prstGeom prst="rect">
              <a:avLst/>
            </a:prstGeom>
            <a:gradFill flip="none" rotWithShape="1">
              <a:gsLst>
                <a:gs pos="0">
                  <a:srgbClr val="26387F"/>
                </a:gs>
                <a:gs pos="100000">
                  <a:srgbClr val="007BC4"/>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9" name="Rectangle 8">
              <a:extLst>
                <a:ext uri="{FF2B5EF4-FFF2-40B4-BE49-F238E27FC236}">
                  <a16:creationId xmlns:a16="http://schemas.microsoft.com/office/drawing/2014/main" id="{29592BF3-2017-4DDE-9B64-7A8918412539}"/>
                </a:ext>
              </a:extLst>
            </p:cNvPr>
            <p:cNvSpPr/>
            <p:nvPr userDrawn="1"/>
          </p:nvSpPr>
          <p:spPr>
            <a:xfrm flipV="1">
              <a:off x="2798369" y="5691596"/>
              <a:ext cx="2368385" cy="36000"/>
            </a:xfrm>
            <a:prstGeom prst="rect">
              <a:avLst/>
            </a:prstGeom>
            <a:gradFill flip="none" rotWithShape="1">
              <a:gsLst>
                <a:gs pos="0">
                  <a:srgbClr val="729014"/>
                </a:gs>
                <a:gs pos="100000">
                  <a:srgbClr val="C1D100"/>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10" name="Rectangle 9">
              <a:extLst>
                <a:ext uri="{FF2B5EF4-FFF2-40B4-BE49-F238E27FC236}">
                  <a16:creationId xmlns:a16="http://schemas.microsoft.com/office/drawing/2014/main" id="{0BA8BED9-D38D-443E-BE4C-0AF636D2069F}"/>
                </a:ext>
              </a:extLst>
            </p:cNvPr>
            <p:cNvSpPr/>
            <p:nvPr userDrawn="1"/>
          </p:nvSpPr>
          <p:spPr>
            <a:xfrm flipV="1">
              <a:off x="5166754" y="5691596"/>
              <a:ext cx="2366092" cy="36000"/>
            </a:xfrm>
            <a:prstGeom prst="rect">
              <a:avLst/>
            </a:prstGeom>
            <a:gradFill flip="none" rotWithShape="1">
              <a:gsLst>
                <a:gs pos="0">
                  <a:srgbClr val="DE6106"/>
                </a:gs>
                <a:gs pos="100000">
                  <a:srgbClr val="FBBA00"/>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12" name="Rectangle 11">
              <a:extLst>
                <a:ext uri="{FF2B5EF4-FFF2-40B4-BE49-F238E27FC236}">
                  <a16:creationId xmlns:a16="http://schemas.microsoft.com/office/drawing/2014/main" id="{69EAACC6-AA3A-4816-A8CD-A3E7A19F46DB}"/>
                </a:ext>
              </a:extLst>
            </p:cNvPr>
            <p:cNvSpPr/>
            <p:nvPr userDrawn="1"/>
          </p:nvSpPr>
          <p:spPr>
            <a:xfrm flipV="1">
              <a:off x="7532846" y="5691596"/>
              <a:ext cx="2368384" cy="36000"/>
            </a:xfrm>
            <a:prstGeom prst="rect">
              <a:avLst/>
            </a:prstGeom>
            <a:gradFill flip="none" rotWithShape="1">
              <a:gsLst>
                <a:gs pos="0">
                  <a:srgbClr val="862567"/>
                </a:gs>
                <a:gs pos="100000">
                  <a:srgbClr val="E6007E"/>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grpSp>
      <p:sp>
        <p:nvSpPr>
          <p:cNvPr id="13" name="SafeDisclaimerPrincipalBlue">
            <a:extLst>
              <a:ext uri="{FF2B5EF4-FFF2-40B4-BE49-F238E27FC236}">
                <a16:creationId xmlns:a16="http://schemas.microsoft.com/office/drawing/2014/main" id="{D0070A3D-4EDE-433C-9870-8AC40C2A79B0}"/>
              </a:ext>
            </a:extLst>
          </p:cNvPr>
          <p:cNvSpPr txBox="1">
            <a:spLocks/>
          </p:cNvSpPr>
          <p:nvPr userDrawn="1"/>
        </p:nvSpPr>
        <p:spPr>
          <a:xfrm>
            <a:off x="4991100" y="7646988"/>
            <a:ext cx="1497013" cy="1514475"/>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a:solidFill>
                  <a:srgbClr val="565757"/>
                </a:solidFill>
                <a:latin typeface="Verdana" pitchFamily="34" charset="0"/>
              </a:rPr>
              <a:t>THIS DOCUMENT IS CLASSIFIED
</a:t>
            </a:r>
            <a:r>
              <a:rPr lang="en-GB" altLang="fr-FR" sz="1500" b="1">
                <a:solidFill>
                  <a:srgbClr val="007BC4"/>
                </a:solidFill>
                <a:latin typeface="Verdana" pitchFamily="34" charset="0"/>
              </a:rPr>
              <a:t>RESTRICTED
</a:t>
            </a:r>
            <a:r>
              <a:rPr lang="en-GB" altLang="fr-FR" sz="800">
                <a:solidFill>
                  <a:srgbClr val="565757"/>
                </a:solidFill>
                <a:latin typeface="Verdana" pitchFamily="34" charset="0"/>
              </a:rPr>
              <a:t> 
</a:t>
            </a:r>
            <a:r>
              <a:rPr lang="en-US" altLang="fr-FR" sz="800">
                <a:solidFill>
                  <a:srgbClr val="565757"/>
                </a:solidFill>
                <a:latin typeface="Verdana" pitchFamily="34" charset="0"/>
              </a:rPr>
              <a:t>Its distribution is limited solely to the AXA IM Staff members and service providers appearing in the circulation perimeter shown.
</a:t>
            </a:r>
            <a:endParaRPr lang="en-GB" altLang="fr-FR" sz="800">
              <a:solidFill>
                <a:srgbClr val="565757"/>
              </a:solidFill>
              <a:latin typeface="Verdana" pitchFamily="34" charset="0"/>
            </a:endParaRPr>
          </a:p>
        </p:txBody>
      </p:sp>
      <p:sp>
        <p:nvSpPr>
          <p:cNvPr id="2" name="Title 1"/>
          <p:cNvSpPr>
            <a:spLocks noGrp="1"/>
          </p:cNvSpPr>
          <p:nvPr>
            <p:ph type="ctrTitle"/>
          </p:nvPr>
        </p:nvSpPr>
        <p:spPr>
          <a:xfrm>
            <a:off x="299269" y="2545298"/>
            <a:ext cx="4149860" cy="1513418"/>
          </a:xfrm>
        </p:spPr>
        <p:txBody>
          <a:bodyPr>
            <a:noAutofit/>
          </a:bodyPr>
          <a:lstStyle>
            <a:lvl1pPr algn="l">
              <a:lnSpc>
                <a:spcPct val="100000"/>
              </a:lnSpc>
              <a:defRPr sz="3000" b="1">
                <a:solidFill>
                  <a:schemeClr val="accent2"/>
                </a:solidFill>
              </a:defRPr>
            </a:lvl1pPr>
          </a:lstStyle>
          <a:p>
            <a:r>
              <a:rPr lang="fr-FR"/>
              <a:t>Modifiez le style du titre</a:t>
            </a:r>
            <a:endParaRPr lang="en-US" dirty="0"/>
          </a:p>
        </p:txBody>
      </p:sp>
      <p:sp>
        <p:nvSpPr>
          <p:cNvPr id="3" name="Subtitle 2"/>
          <p:cNvSpPr>
            <a:spLocks noGrp="1"/>
          </p:cNvSpPr>
          <p:nvPr>
            <p:ph type="subTitle" idx="1"/>
          </p:nvPr>
        </p:nvSpPr>
        <p:spPr>
          <a:xfrm>
            <a:off x="299269" y="4456400"/>
            <a:ext cx="4149860" cy="416000"/>
          </a:xfrm>
        </p:spPr>
        <p:txBody>
          <a:bodyPr>
            <a:normAutofit/>
          </a:bodyPr>
          <a:lstStyle>
            <a:lvl1pPr marL="0" indent="0" algn="l">
              <a:buNone/>
              <a:defRPr sz="1600" b="1">
                <a:solidFill>
                  <a:schemeClr val="accent1"/>
                </a:solidFill>
                <a:latin typeface="Verdana" panose="020B0604030504040204" pitchFamily="34" charset="0"/>
                <a:ea typeface="Verdana" panose="020B0604030504040204" pitchFamily="34" charset="0"/>
                <a:cs typeface="Verdana" panose="020B0604030504040204" pitchFamily="34" charset="0"/>
              </a:defRPr>
            </a:lvl1pPr>
            <a:lvl2pPr marL="457474" indent="0" algn="ctr">
              <a:buNone/>
              <a:defRPr sz="2001"/>
            </a:lvl2pPr>
            <a:lvl3pPr marL="914949" indent="0" algn="ctr">
              <a:buNone/>
              <a:defRPr sz="1801"/>
            </a:lvl3pPr>
            <a:lvl4pPr marL="1372423" indent="0" algn="ctr">
              <a:buNone/>
              <a:defRPr sz="1601"/>
            </a:lvl4pPr>
            <a:lvl5pPr marL="1829896" indent="0" algn="ctr">
              <a:buNone/>
              <a:defRPr sz="1601"/>
            </a:lvl5pPr>
            <a:lvl6pPr marL="2287372" indent="0" algn="ctr">
              <a:buNone/>
              <a:defRPr sz="1601"/>
            </a:lvl6pPr>
            <a:lvl7pPr marL="2744845" indent="0" algn="ctr">
              <a:buNone/>
              <a:defRPr sz="1601"/>
            </a:lvl7pPr>
            <a:lvl8pPr marL="3202319" indent="0" algn="ctr">
              <a:buNone/>
              <a:defRPr sz="1601"/>
            </a:lvl8pPr>
            <a:lvl9pPr marL="3659794" indent="0" algn="ctr">
              <a:buNone/>
              <a:defRPr sz="1601"/>
            </a:lvl9pPr>
          </a:lstStyle>
          <a:p>
            <a:r>
              <a:rPr lang="fr-FR"/>
              <a:t>Modifiez le style des sous-titres du masque</a:t>
            </a:r>
            <a:endParaRPr lang="en-US" dirty="0"/>
          </a:p>
        </p:txBody>
      </p:sp>
      <p:sp>
        <p:nvSpPr>
          <p:cNvPr id="11" name="Espace réservé du texte 10"/>
          <p:cNvSpPr>
            <a:spLocks noGrp="1"/>
          </p:cNvSpPr>
          <p:nvPr>
            <p:ph type="body" sz="quarter" idx="13"/>
          </p:nvPr>
        </p:nvSpPr>
        <p:spPr>
          <a:xfrm>
            <a:off x="299271" y="5236400"/>
            <a:ext cx="2131302" cy="312000"/>
          </a:xfrm>
        </p:spPr>
        <p:txBody>
          <a:bodyPr>
            <a:normAutofit/>
          </a:bodyPr>
          <a:lstStyle>
            <a:lvl1pPr marL="0" indent="0">
              <a:buNone/>
              <a:defRPr sz="1200" b="1">
                <a:solidFill>
                  <a:schemeClr val="accent2"/>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Tree>
    <p:extLst>
      <p:ext uri="{BB962C8B-B14F-4D97-AF65-F5344CB8AC3E}">
        <p14:creationId xmlns:p14="http://schemas.microsoft.com/office/powerpoint/2010/main" val="5830586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_Title Slide (2)">
    <p:spTree>
      <p:nvGrpSpPr>
        <p:cNvPr id="1" name=""/>
        <p:cNvGrpSpPr/>
        <p:nvPr/>
      </p:nvGrpSpPr>
      <p:grpSpPr>
        <a:xfrm>
          <a:off x="0" y="0"/>
          <a:ext cx="0" cy="0"/>
          <a:chOff x="0" y="0"/>
          <a:chExt cx="0" cy="0"/>
        </a:xfrm>
      </p:grpSpPr>
      <p:pic>
        <p:nvPicPr>
          <p:cNvPr id="6" name="Image 10">
            <a:extLst>
              <a:ext uri="{FF2B5EF4-FFF2-40B4-BE49-F238E27FC236}">
                <a16:creationId xmlns:a16="http://schemas.microsoft.com/office/drawing/2014/main" id="{F4E7F9AC-D7A3-464F-8C4C-A192A393659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8450" y="8631238"/>
            <a:ext cx="1725613"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 name="Groupe 11">
            <a:extLst>
              <a:ext uri="{FF2B5EF4-FFF2-40B4-BE49-F238E27FC236}">
                <a16:creationId xmlns:a16="http://schemas.microsoft.com/office/drawing/2014/main" id="{5C32EF64-6070-4848-8D77-F401FF9B02D7}"/>
              </a:ext>
            </a:extLst>
          </p:cNvPr>
          <p:cNvGrpSpPr>
            <a:grpSpLocks/>
          </p:cNvGrpSpPr>
          <p:nvPr userDrawn="1"/>
        </p:nvGrpSpPr>
        <p:grpSpPr bwMode="auto">
          <a:xfrm>
            <a:off x="298450" y="8220075"/>
            <a:ext cx="6556375" cy="53975"/>
            <a:chOff x="432277" y="5691596"/>
            <a:chExt cx="9468953" cy="36000"/>
          </a:xfrm>
        </p:grpSpPr>
        <p:sp>
          <p:nvSpPr>
            <p:cNvPr id="8" name="Rectangle 7">
              <a:extLst>
                <a:ext uri="{FF2B5EF4-FFF2-40B4-BE49-F238E27FC236}">
                  <a16:creationId xmlns:a16="http://schemas.microsoft.com/office/drawing/2014/main" id="{51364373-49F3-46EA-B938-89ECC1CA147C}"/>
                </a:ext>
              </a:extLst>
            </p:cNvPr>
            <p:cNvSpPr/>
            <p:nvPr userDrawn="1"/>
          </p:nvSpPr>
          <p:spPr>
            <a:xfrm flipV="1">
              <a:off x="432277" y="5691596"/>
              <a:ext cx="2366092" cy="36000"/>
            </a:xfrm>
            <a:prstGeom prst="rect">
              <a:avLst/>
            </a:prstGeom>
            <a:gradFill flip="none" rotWithShape="1">
              <a:gsLst>
                <a:gs pos="0">
                  <a:srgbClr val="26387F"/>
                </a:gs>
                <a:gs pos="100000">
                  <a:srgbClr val="007BC4"/>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10" name="Rectangle 9">
              <a:extLst>
                <a:ext uri="{FF2B5EF4-FFF2-40B4-BE49-F238E27FC236}">
                  <a16:creationId xmlns:a16="http://schemas.microsoft.com/office/drawing/2014/main" id="{3931D1BF-B0A0-465F-BFD8-C3ED7424F8AF}"/>
                </a:ext>
              </a:extLst>
            </p:cNvPr>
            <p:cNvSpPr/>
            <p:nvPr userDrawn="1"/>
          </p:nvSpPr>
          <p:spPr>
            <a:xfrm flipV="1">
              <a:off x="2798369" y="5691596"/>
              <a:ext cx="2368385" cy="36000"/>
            </a:xfrm>
            <a:prstGeom prst="rect">
              <a:avLst/>
            </a:prstGeom>
            <a:gradFill flip="none" rotWithShape="1">
              <a:gsLst>
                <a:gs pos="0">
                  <a:srgbClr val="729014"/>
                </a:gs>
                <a:gs pos="100000">
                  <a:srgbClr val="C1D100"/>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12" name="Rectangle 11">
              <a:extLst>
                <a:ext uri="{FF2B5EF4-FFF2-40B4-BE49-F238E27FC236}">
                  <a16:creationId xmlns:a16="http://schemas.microsoft.com/office/drawing/2014/main" id="{0F9099F3-86B8-43E2-B5E2-21D6DC3DC03F}"/>
                </a:ext>
              </a:extLst>
            </p:cNvPr>
            <p:cNvSpPr/>
            <p:nvPr userDrawn="1"/>
          </p:nvSpPr>
          <p:spPr>
            <a:xfrm flipV="1">
              <a:off x="5166754" y="5691596"/>
              <a:ext cx="2366092" cy="36000"/>
            </a:xfrm>
            <a:prstGeom prst="rect">
              <a:avLst/>
            </a:prstGeom>
            <a:gradFill flip="none" rotWithShape="1">
              <a:gsLst>
                <a:gs pos="0">
                  <a:srgbClr val="DE6106"/>
                </a:gs>
                <a:gs pos="100000">
                  <a:srgbClr val="FBBA00"/>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13" name="Rectangle 12">
              <a:extLst>
                <a:ext uri="{FF2B5EF4-FFF2-40B4-BE49-F238E27FC236}">
                  <a16:creationId xmlns:a16="http://schemas.microsoft.com/office/drawing/2014/main" id="{5F4AE0B1-4D0A-4D8C-B3E1-152E2944B28E}"/>
                </a:ext>
              </a:extLst>
            </p:cNvPr>
            <p:cNvSpPr/>
            <p:nvPr userDrawn="1"/>
          </p:nvSpPr>
          <p:spPr>
            <a:xfrm flipV="1">
              <a:off x="7532846" y="5691596"/>
              <a:ext cx="2368384" cy="36000"/>
            </a:xfrm>
            <a:prstGeom prst="rect">
              <a:avLst/>
            </a:prstGeom>
            <a:gradFill flip="none" rotWithShape="1">
              <a:gsLst>
                <a:gs pos="0">
                  <a:srgbClr val="862567"/>
                </a:gs>
                <a:gs pos="100000">
                  <a:srgbClr val="E6007E"/>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grpSp>
      <p:sp>
        <p:nvSpPr>
          <p:cNvPr id="14" name="Rectangle 13">
            <a:extLst>
              <a:ext uri="{FF2B5EF4-FFF2-40B4-BE49-F238E27FC236}">
                <a16:creationId xmlns:a16="http://schemas.microsoft.com/office/drawing/2014/main" id="{623A952C-E979-4AF5-AF8B-C8B70035952A}"/>
              </a:ext>
            </a:extLst>
          </p:cNvPr>
          <p:cNvSpPr/>
          <p:nvPr userDrawn="1"/>
        </p:nvSpPr>
        <p:spPr>
          <a:xfrm>
            <a:off x="0" y="1336675"/>
            <a:ext cx="1938338" cy="1944688"/>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GB" altLang="fr-FR">
              <a:solidFill>
                <a:srgbClr val="FFFFFF"/>
              </a:solidFill>
            </a:endParaRPr>
          </a:p>
        </p:txBody>
      </p:sp>
      <p:sp>
        <p:nvSpPr>
          <p:cNvPr id="15" name="Rectangle 14">
            <a:extLst>
              <a:ext uri="{FF2B5EF4-FFF2-40B4-BE49-F238E27FC236}">
                <a16:creationId xmlns:a16="http://schemas.microsoft.com/office/drawing/2014/main" id="{BF9AB7FC-9030-4E19-BF41-755427A77ABD}"/>
              </a:ext>
            </a:extLst>
          </p:cNvPr>
          <p:cNvSpPr/>
          <p:nvPr userDrawn="1"/>
        </p:nvSpPr>
        <p:spPr>
          <a:xfrm>
            <a:off x="0" y="4763"/>
            <a:ext cx="1938338" cy="149225"/>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GB" altLang="fr-FR">
              <a:solidFill>
                <a:srgbClr val="FFFFFF"/>
              </a:solidFill>
            </a:endParaRPr>
          </a:p>
        </p:txBody>
      </p:sp>
      <p:pic>
        <p:nvPicPr>
          <p:cNvPr id="16" name="Image 20">
            <a:extLst>
              <a:ext uri="{FF2B5EF4-FFF2-40B4-BE49-F238E27FC236}">
                <a16:creationId xmlns:a16="http://schemas.microsoft.com/office/drawing/2014/main" id="{6A80C413-EC6D-4CB3-A909-84D0ECC13612}"/>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938338" y="1336675"/>
            <a:ext cx="1403350" cy="1944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SafeDisclaimerPrincipalBlue">
            <a:extLst>
              <a:ext uri="{FF2B5EF4-FFF2-40B4-BE49-F238E27FC236}">
                <a16:creationId xmlns:a16="http://schemas.microsoft.com/office/drawing/2014/main" id="{FB37EE58-C1DC-4FD1-9FA9-8A301B891733}"/>
              </a:ext>
            </a:extLst>
          </p:cNvPr>
          <p:cNvSpPr txBox="1">
            <a:spLocks/>
          </p:cNvSpPr>
          <p:nvPr userDrawn="1"/>
        </p:nvSpPr>
        <p:spPr>
          <a:xfrm>
            <a:off x="4991100" y="7646988"/>
            <a:ext cx="1497013" cy="1514475"/>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a:solidFill>
                  <a:srgbClr val="565757"/>
                </a:solidFill>
                <a:latin typeface="Verdana" pitchFamily="34" charset="0"/>
              </a:rPr>
              <a:t>THIS DOCUMENT IS CLASSIFIED
</a:t>
            </a:r>
            <a:r>
              <a:rPr lang="en-GB" altLang="fr-FR" sz="1500" b="1">
                <a:solidFill>
                  <a:srgbClr val="007BC4"/>
                </a:solidFill>
                <a:latin typeface="Verdana" pitchFamily="34" charset="0"/>
              </a:rPr>
              <a:t>RESTRICTED
</a:t>
            </a:r>
            <a:r>
              <a:rPr lang="en-GB" altLang="fr-FR" sz="800">
                <a:solidFill>
                  <a:srgbClr val="565757"/>
                </a:solidFill>
                <a:latin typeface="Verdana" pitchFamily="34" charset="0"/>
              </a:rPr>
              <a:t> 
</a:t>
            </a:r>
            <a:r>
              <a:rPr lang="en-US" altLang="fr-FR" sz="800">
                <a:solidFill>
                  <a:srgbClr val="565757"/>
                </a:solidFill>
                <a:latin typeface="Verdana" pitchFamily="34" charset="0"/>
              </a:rPr>
              <a:t>Its distribution is limited solely to the AXA IM Staff members and service providers appearing in the circulation perimeter shown.
</a:t>
            </a:r>
            <a:endParaRPr lang="en-GB" altLang="fr-FR" sz="800">
              <a:solidFill>
                <a:srgbClr val="565757"/>
              </a:solidFill>
              <a:latin typeface="Verdana" pitchFamily="34" charset="0"/>
            </a:endParaRPr>
          </a:p>
        </p:txBody>
      </p:sp>
      <p:sp>
        <p:nvSpPr>
          <p:cNvPr id="2" name="Title 1"/>
          <p:cNvSpPr>
            <a:spLocks noGrp="1"/>
          </p:cNvSpPr>
          <p:nvPr>
            <p:ph type="ctrTitle"/>
          </p:nvPr>
        </p:nvSpPr>
        <p:spPr>
          <a:xfrm>
            <a:off x="299269" y="3898314"/>
            <a:ext cx="4149860" cy="1513418"/>
          </a:xfrm>
        </p:spPr>
        <p:txBody>
          <a:bodyPr>
            <a:noAutofit/>
          </a:bodyPr>
          <a:lstStyle>
            <a:lvl1pPr algn="l">
              <a:lnSpc>
                <a:spcPct val="100000"/>
              </a:lnSpc>
              <a:defRPr sz="3000" b="1">
                <a:solidFill>
                  <a:schemeClr val="accent2"/>
                </a:solidFill>
              </a:defRPr>
            </a:lvl1pPr>
          </a:lstStyle>
          <a:p>
            <a:r>
              <a:rPr lang="fr-FR"/>
              <a:t>Modifiez le style du titre</a:t>
            </a:r>
            <a:endParaRPr lang="en-US" dirty="0"/>
          </a:p>
        </p:txBody>
      </p:sp>
      <p:sp>
        <p:nvSpPr>
          <p:cNvPr id="3" name="Subtitle 2"/>
          <p:cNvSpPr>
            <a:spLocks noGrp="1"/>
          </p:cNvSpPr>
          <p:nvPr>
            <p:ph type="subTitle" idx="1"/>
          </p:nvPr>
        </p:nvSpPr>
        <p:spPr>
          <a:xfrm>
            <a:off x="299269" y="5809415"/>
            <a:ext cx="4149860" cy="416000"/>
          </a:xfrm>
        </p:spPr>
        <p:txBody>
          <a:bodyPr>
            <a:normAutofit/>
          </a:bodyPr>
          <a:lstStyle>
            <a:lvl1pPr marL="0" indent="0" algn="l">
              <a:buNone/>
              <a:defRPr sz="1600" b="1">
                <a:solidFill>
                  <a:schemeClr val="accent1"/>
                </a:solidFill>
                <a:latin typeface="Verdana" panose="020B0604030504040204" pitchFamily="34" charset="0"/>
                <a:ea typeface="Verdana" panose="020B0604030504040204" pitchFamily="34" charset="0"/>
                <a:cs typeface="Verdana" panose="020B0604030504040204" pitchFamily="34" charset="0"/>
              </a:defRPr>
            </a:lvl1pPr>
            <a:lvl2pPr marL="457474" indent="0" algn="ctr">
              <a:buNone/>
              <a:defRPr sz="2001"/>
            </a:lvl2pPr>
            <a:lvl3pPr marL="914949" indent="0" algn="ctr">
              <a:buNone/>
              <a:defRPr sz="1801"/>
            </a:lvl3pPr>
            <a:lvl4pPr marL="1372423" indent="0" algn="ctr">
              <a:buNone/>
              <a:defRPr sz="1601"/>
            </a:lvl4pPr>
            <a:lvl5pPr marL="1829896" indent="0" algn="ctr">
              <a:buNone/>
              <a:defRPr sz="1601"/>
            </a:lvl5pPr>
            <a:lvl6pPr marL="2287372" indent="0" algn="ctr">
              <a:buNone/>
              <a:defRPr sz="1601"/>
            </a:lvl6pPr>
            <a:lvl7pPr marL="2744845" indent="0" algn="ctr">
              <a:buNone/>
              <a:defRPr sz="1601"/>
            </a:lvl7pPr>
            <a:lvl8pPr marL="3202319" indent="0" algn="ctr">
              <a:buNone/>
              <a:defRPr sz="1601"/>
            </a:lvl8pPr>
            <a:lvl9pPr marL="3659794" indent="0" algn="ctr">
              <a:buNone/>
              <a:defRPr sz="1601"/>
            </a:lvl9pPr>
          </a:lstStyle>
          <a:p>
            <a:r>
              <a:rPr lang="fr-FR"/>
              <a:t>Modifiez le style des sous-titres du masque</a:t>
            </a:r>
            <a:endParaRPr lang="en-US" dirty="0"/>
          </a:p>
        </p:txBody>
      </p:sp>
      <p:sp>
        <p:nvSpPr>
          <p:cNvPr id="11" name="Espace réservé du texte 10"/>
          <p:cNvSpPr>
            <a:spLocks noGrp="1"/>
          </p:cNvSpPr>
          <p:nvPr>
            <p:ph type="body" sz="quarter" idx="13"/>
          </p:nvPr>
        </p:nvSpPr>
        <p:spPr>
          <a:xfrm>
            <a:off x="299271" y="6589415"/>
            <a:ext cx="2131302" cy="312000"/>
          </a:xfrm>
        </p:spPr>
        <p:txBody>
          <a:bodyPr>
            <a:normAutofit/>
          </a:bodyPr>
          <a:lstStyle>
            <a:lvl1pPr marL="0" indent="0">
              <a:buNone/>
              <a:defRPr sz="1200" b="1">
                <a:solidFill>
                  <a:srgbClr val="26387F"/>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9" name="Espace réservé du texte 8"/>
          <p:cNvSpPr>
            <a:spLocks noGrp="1"/>
          </p:cNvSpPr>
          <p:nvPr>
            <p:ph type="body" sz="quarter" idx="17"/>
          </p:nvPr>
        </p:nvSpPr>
        <p:spPr>
          <a:xfrm>
            <a:off x="294085" y="1936200"/>
            <a:ext cx="1465019" cy="797549"/>
          </a:xfrm>
        </p:spPr>
        <p:txBody>
          <a:bodyPr>
            <a:noAutofit/>
          </a:bodyPr>
          <a:lstStyle>
            <a:lvl1pPr marL="0" indent="0" algn="l">
              <a:lnSpc>
                <a:spcPct val="100000"/>
              </a:lnSpc>
              <a:spcBef>
                <a:spcPts val="0"/>
              </a:spcBef>
              <a:spcAft>
                <a:spcPts val="0"/>
              </a:spcAft>
              <a:buNone/>
              <a:defRPr sz="2000" baseline="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a:p>
            <a:pPr lvl="1"/>
            <a:r>
              <a:rPr lang="fr-FR"/>
              <a:t>Deuxième niveau</a:t>
            </a:r>
          </a:p>
        </p:txBody>
      </p:sp>
    </p:spTree>
    <p:extLst>
      <p:ext uri="{BB962C8B-B14F-4D97-AF65-F5344CB8AC3E}">
        <p14:creationId xmlns:p14="http://schemas.microsoft.com/office/powerpoint/2010/main" val="2846417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able of Contents / Divider">
    <p:spTree>
      <p:nvGrpSpPr>
        <p:cNvPr id="1" name=""/>
        <p:cNvGrpSpPr/>
        <p:nvPr/>
      </p:nvGrpSpPr>
      <p:grpSpPr>
        <a:xfrm>
          <a:off x="0" y="0"/>
          <a:ext cx="0" cy="0"/>
          <a:chOff x="0" y="0"/>
          <a:chExt cx="0" cy="0"/>
        </a:xfrm>
      </p:grpSpPr>
      <p:pic>
        <p:nvPicPr>
          <p:cNvPr id="3" name="Image 10">
            <a:extLst>
              <a:ext uri="{FF2B5EF4-FFF2-40B4-BE49-F238E27FC236}">
                <a16:creationId xmlns:a16="http://schemas.microsoft.com/office/drawing/2014/main" id="{13378152-D920-435A-B2DC-90FAFFA5C21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8450" y="9032875"/>
            <a:ext cx="117475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Connecteur droit 6">
            <a:extLst>
              <a:ext uri="{FF2B5EF4-FFF2-40B4-BE49-F238E27FC236}">
                <a16:creationId xmlns:a16="http://schemas.microsoft.com/office/drawing/2014/main" id="{7209F73D-AF27-4992-8CAB-76C47619541C}"/>
              </a:ext>
            </a:extLst>
          </p:cNvPr>
          <p:cNvCxnSpPr/>
          <p:nvPr userDrawn="1"/>
        </p:nvCxnSpPr>
        <p:spPr>
          <a:xfrm>
            <a:off x="298450" y="8791575"/>
            <a:ext cx="6261100" cy="0"/>
          </a:xfrm>
          <a:prstGeom prst="line">
            <a:avLst/>
          </a:prstGeom>
          <a:ln w="9525">
            <a:solidFill>
              <a:srgbClr val="26387F"/>
            </a:solidFill>
          </a:ln>
        </p:spPr>
        <p:style>
          <a:lnRef idx="1">
            <a:schemeClr val="accent1"/>
          </a:lnRef>
          <a:fillRef idx="0">
            <a:schemeClr val="accent1"/>
          </a:fillRef>
          <a:effectRef idx="0">
            <a:schemeClr val="accent1"/>
          </a:effectRef>
          <a:fontRef idx="minor">
            <a:schemeClr val="tx1"/>
          </a:fontRef>
        </p:style>
      </p:cxnSp>
      <p:sp>
        <p:nvSpPr>
          <p:cNvPr id="5" name="SafeDisclaimerSecondary">
            <a:extLst>
              <a:ext uri="{FF2B5EF4-FFF2-40B4-BE49-F238E27FC236}">
                <a16:creationId xmlns:a16="http://schemas.microsoft.com/office/drawing/2014/main" id="{FAD19273-B661-4211-AE8F-647BB01468B8}"/>
              </a:ext>
            </a:extLst>
          </p:cNvPr>
          <p:cNvSpPr txBox="1">
            <a:spLocks/>
          </p:cNvSpPr>
          <p:nvPr userDrawn="1"/>
        </p:nvSpPr>
        <p:spPr>
          <a:xfrm>
            <a:off x="1912938" y="9048750"/>
            <a:ext cx="2244725" cy="568325"/>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b="1">
                <a:solidFill>
                  <a:srgbClr val="565757"/>
                </a:solidFill>
                <a:latin typeface="Verdana" pitchFamily="34" charset="0"/>
              </a:rPr>
              <a:t>RESTRICTED
</a:t>
            </a:r>
            <a:r>
              <a:rPr lang="en-US" altLang="fr-FR" sz="800">
                <a:solidFill>
                  <a:srgbClr val="565757"/>
                </a:solidFill>
                <a:latin typeface="Verdana" pitchFamily="34" charset="0"/>
              </a:rPr>
              <a:t>Property of AXA IM. Reproduction prohibited without the prior consent of AXA IM
</a:t>
            </a:r>
            <a:endParaRPr lang="en-GB" altLang="fr-FR" sz="800">
              <a:solidFill>
                <a:srgbClr val="565757"/>
              </a:solidFill>
              <a:latin typeface="Verdana" pitchFamily="34" charset="0"/>
            </a:endParaRPr>
          </a:p>
        </p:txBody>
      </p:sp>
      <p:sp>
        <p:nvSpPr>
          <p:cNvPr id="15" name="Espace réservé du texte 14"/>
          <p:cNvSpPr>
            <a:spLocks noGrp="1"/>
          </p:cNvSpPr>
          <p:nvPr>
            <p:ph type="body" sz="quarter" idx="13"/>
          </p:nvPr>
        </p:nvSpPr>
        <p:spPr>
          <a:xfrm>
            <a:off x="299269" y="1663999"/>
            <a:ext cx="6251887" cy="6760000"/>
          </a:xfrm>
        </p:spPr>
        <p:txBody>
          <a:bodyPr/>
          <a:lstStyle>
            <a:lvl1pPr marL="285920" indent="-285920" algn="l">
              <a:lnSpc>
                <a:spcPct val="100000"/>
              </a:lnSpc>
              <a:spcBef>
                <a:spcPts val="1001"/>
              </a:spcBef>
              <a:spcAft>
                <a:spcPts val="1001"/>
              </a:spcAft>
              <a:buClr>
                <a:srgbClr val="007BC4"/>
              </a:buClr>
              <a:buFont typeface="Wingdings 3" panose="05040102010807070707" pitchFamily="18" charset="2"/>
              <a:buChar char="}"/>
              <a:defRPr sz="1801" b="0">
                <a:solidFill>
                  <a:schemeClr val="accent1"/>
                </a:solidFill>
                <a:latin typeface="Verdana" panose="020B0604030504040204" pitchFamily="34" charset="0"/>
                <a:ea typeface="Verdana" panose="020B0604030504040204" pitchFamily="34" charset="0"/>
                <a:cs typeface="Verdana" panose="020B0604030504040204" pitchFamily="34" charset="0"/>
              </a:defRPr>
            </a:lvl1pPr>
            <a:lvl2pPr marL="285920" indent="-285920" algn="l">
              <a:lnSpc>
                <a:spcPct val="100000"/>
              </a:lnSpc>
              <a:spcBef>
                <a:spcPts val="1001"/>
              </a:spcBef>
              <a:spcAft>
                <a:spcPts val="1001"/>
              </a:spcAft>
              <a:buClr>
                <a:srgbClr val="26387F"/>
              </a:buClr>
              <a:buFont typeface="Wingdings 3" panose="05040102010807070707" pitchFamily="18" charset="2"/>
              <a:buChar char="}"/>
              <a:defRPr sz="1801" b="1">
                <a:solidFill>
                  <a:schemeClr val="accent2"/>
                </a:solidFill>
                <a:latin typeface="Verdana" panose="020B0604030504040204" pitchFamily="34" charset="0"/>
                <a:ea typeface="Verdana" panose="020B0604030504040204" pitchFamily="34" charset="0"/>
                <a:cs typeface="Verdana" panose="020B0604030504040204" pitchFamily="34" charset="0"/>
              </a:defRPr>
            </a:lvl2pPr>
          </a:lstStyle>
          <a:p>
            <a:pPr lvl="0"/>
            <a:r>
              <a:rPr lang="fr-FR"/>
              <a:t>Modifiez les styles du texte du masque</a:t>
            </a:r>
          </a:p>
          <a:p>
            <a:pPr lvl="1"/>
            <a:r>
              <a:rPr lang="fr-FR"/>
              <a:t>Deuxième niveau</a:t>
            </a:r>
          </a:p>
        </p:txBody>
      </p:sp>
      <p:sp>
        <p:nvSpPr>
          <p:cNvPr id="6" name="Espace réservé de la date 2">
            <a:extLst>
              <a:ext uri="{FF2B5EF4-FFF2-40B4-BE49-F238E27FC236}">
                <a16:creationId xmlns:a16="http://schemas.microsoft.com/office/drawing/2014/main" id="{04B52081-F8C9-4E18-B449-9A55E084FA43}"/>
              </a:ext>
            </a:extLst>
          </p:cNvPr>
          <p:cNvSpPr>
            <a:spLocks noGrp="1"/>
          </p:cNvSpPr>
          <p:nvPr>
            <p:ph type="dt" sz="half" idx="14"/>
          </p:nvPr>
        </p:nvSpPr>
        <p:spPr/>
        <p:txBody>
          <a:bodyPr/>
          <a:lstStyle>
            <a:lvl1pPr>
              <a:defRPr/>
            </a:lvl1pPr>
          </a:lstStyle>
          <a:p>
            <a:pPr>
              <a:defRPr/>
            </a:pPr>
            <a:endParaRPr lang="en-GB" altLang="fr-FR"/>
          </a:p>
        </p:txBody>
      </p:sp>
      <p:sp>
        <p:nvSpPr>
          <p:cNvPr id="7" name="Espace réservé du pied de page 3">
            <a:extLst>
              <a:ext uri="{FF2B5EF4-FFF2-40B4-BE49-F238E27FC236}">
                <a16:creationId xmlns:a16="http://schemas.microsoft.com/office/drawing/2014/main" id="{2EF65D00-1EEE-4B57-BD11-F10A39C60288}"/>
              </a:ext>
            </a:extLst>
          </p:cNvPr>
          <p:cNvSpPr>
            <a:spLocks noGrp="1"/>
          </p:cNvSpPr>
          <p:nvPr>
            <p:ph type="ftr" sz="quarter" idx="15"/>
          </p:nvPr>
        </p:nvSpPr>
        <p:spPr/>
        <p:txBody>
          <a:bodyPr/>
          <a:lstStyle>
            <a:lvl1pPr>
              <a:defRPr/>
            </a:lvl1pPr>
          </a:lstStyle>
          <a:p>
            <a:pPr>
              <a:defRPr/>
            </a:pPr>
            <a:endParaRPr lang="en-GB" altLang="fr-FR"/>
          </a:p>
        </p:txBody>
      </p:sp>
      <p:sp>
        <p:nvSpPr>
          <p:cNvPr id="8" name="Espace réservé du numéro de diapositive 4">
            <a:extLst>
              <a:ext uri="{FF2B5EF4-FFF2-40B4-BE49-F238E27FC236}">
                <a16:creationId xmlns:a16="http://schemas.microsoft.com/office/drawing/2014/main" id="{52DC4A7D-9EE5-4B7F-948F-4398FB912B29}"/>
              </a:ext>
            </a:extLst>
          </p:cNvPr>
          <p:cNvSpPr>
            <a:spLocks noGrp="1"/>
          </p:cNvSpPr>
          <p:nvPr>
            <p:ph type="sldNum" sz="quarter" idx="16"/>
          </p:nvPr>
        </p:nvSpPr>
        <p:spPr/>
        <p:txBody>
          <a:bodyPr/>
          <a:lstStyle>
            <a:lvl1pPr>
              <a:defRPr/>
            </a:lvl1pPr>
          </a:lstStyle>
          <a:p>
            <a:pPr>
              <a:defRPr/>
            </a:pPr>
            <a:fld id="{C973ED4F-18A2-43DE-A24B-DD38DC5A66EE}" type="slidenum">
              <a:rPr lang="en-GB" altLang="fr-FR"/>
              <a:pPr>
                <a:defRPr/>
              </a:pPr>
              <a:t>‹N°›</a:t>
            </a:fld>
            <a:endParaRPr lang="en-GB" altLang="fr-FR"/>
          </a:p>
        </p:txBody>
      </p:sp>
    </p:spTree>
    <p:extLst>
      <p:ext uri="{BB962C8B-B14F-4D97-AF65-F5344CB8AC3E}">
        <p14:creationId xmlns:p14="http://schemas.microsoft.com/office/powerpoint/2010/main" val="2301705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Key message">
    <p:spTree>
      <p:nvGrpSpPr>
        <p:cNvPr id="1" name=""/>
        <p:cNvGrpSpPr/>
        <p:nvPr/>
      </p:nvGrpSpPr>
      <p:grpSpPr>
        <a:xfrm>
          <a:off x="0" y="0"/>
          <a:ext cx="0" cy="0"/>
          <a:chOff x="0" y="0"/>
          <a:chExt cx="0" cy="0"/>
        </a:xfrm>
      </p:grpSpPr>
      <p:pic>
        <p:nvPicPr>
          <p:cNvPr id="4" name="Image 10">
            <a:extLst>
              <a:ext uri="{FF2B5EF4-FFF2-40B4-BE49-F238E27FC236}">
                <a16:creationId xmlns:a16="http://schemas.microsoft.com/office/drawing/2014/main" id="{2A0C15C1-73A2-4375-9A71-4791283EF9C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8450" y="9032875"/>
            <a:ext cx="117475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afeDisclaimerSecondary">
            <a:extLst>
              <a:ext uri="{FF2B5EF4-FFF2-40B4-BE49-F238E27FC236}">
                <a16:creationId xmlns:a16="http://schemas.microsoft.com/office/drawing/2014/main" id="{451372DB-D147-477E-9AFE-7F636E4DBA07}"/>
              </a:ext>
            </a:extLst>
          </p:cNvPr>
          <p:cNvSpPr txBox="1">
            <a:spLocks/>
          </p:cNvSpPr>
          <p:nvPr userDrawn="1"/>
        </p:nvSpPr>
        <p:spPr>
          <a:xfrm>
            <a:off x="1912938" y="9048750"/>
            <a:ext cx="2266950" cy="568325"/>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b="1">
                <a:solidFill>
                  <a:srgbClr val="565757"/>
                </a:solidFill>
                <a:latin typeface="Verdana" pitchFamily="34" charset="0"/>
              </a:rPr>
              <a:t>RESTRICTED
</a:t>
            </a:r>
            <a:r>
              <a:rPr lang="en-US" altLang="fr-FR" sz="800">
                <a:solidFill>
                  <a:srgbClr val="565757"/>
                </a:solidFill>
                <a:latin typeface="Verdana" pitchFamily="34" charset="0"/>
              </a:rPr>
              <a:t>Property of AXA IM. Reproduction prohibited without the prior consent of AXA IM
</a:t>
            </a:r>
            <a:endParaRPr lang="en-GB" altLang="fr-FR" sz="800">
              <a:solidFill>
                <a:srgbClr val="565757"/>
              </a:solidFill>
              <a:latin typeface="Verdana" pitchFamily="34" charset="0"/>
            </a:endParaRPr>
          </a:p>
        </p:txBody>
      </p:sp>
      <p:sp>
        <p:nvSpPr>
          <p:cNvPr id="10" name="Espace réservé pour une image  9"/>
          <p:cNvSpPr>
            <a:spLocks noGrp="1"/>
          </p:cNvSpPr>
          <p:nvPr>
            <p:ph type="pic" sz="quarter" idx="19"/>
          </p:nvPr>
        </p:nvSpPr>
        <p:spPr>
          <a:xfrm>
            <a:off x="0" y="0"/>
            <a:ext cx="6858000" cy="8793200"/>
          </a:xfrm>
        </p:spPr>
        <p:txBody>
          <a:bodyPr rtlCol="0" anchor="ctr">
            <a:normAutofit/>
          </a:bodyPr>
          <a:lstStyle>
            <a:lvl1pPr algn="ctr">
              <a:defRPr sz="2401"/>
            </a:lvl1pPr>
          </a:lstStyle>
          <a:p>
            <a:pPr lvl="0"/>
            <a:r>
              <a:rPr lang="fr-FR" noProof="0"/>
              <a:t>Cliquez sur l'icône pour ajouter une image</a:t>
            </a:r>
            <a:endParaRPr lang="en-GB" noProof="0" dirty="0"/>
          </a:p>
        </p:txBody>
      </p:sp>
      <p:sp>
        <p:nvSpPr>
          <p:cNvPr id="6" name="Espace réservé du texte 5"/>
          <p:cNvSpPr>
            <a:spLocks noGrp="1"/>
          </p:cNvSpPr>
          <p:nvPr>
            <p:ph type="body" sz="quarter" idx="18"/>
          </p:nvPr>
        </p:nvSpPr>
        <p:spPr>
          <a:xfrm>
            <a:off x="0" y="4835399"/>
            <a:ext cx="3940372" cy="2382484"/>
          </a:xfrm>
          <a:solidFill>
            <a:schemeClr val="accent2"/>
          </a:solidFill>
        </p:spPr>
        <p:txBody>
          <a:bodyPr lIns="252000" rIns="252000" anchor="ctr">
            <a:noAutofit/>
          </a:bodyPr>
          <a:lstStyle>
            <a:lvl1pPr marL="0" indent="0">
              <a:buNone/>
              <a:defRPr sz="2401" baseline="0">
                <a:solidFill>
                  <a:srgbClr val="FFFFFF"/>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7" name="Espace réservé de la date 11">
            <a:extLst>
              <a:ext uri="{FF2B5EF4-FFF2-40B4-BE49-F238E27FC236}">
                <a16:creationId xmlns:a16="http://schemas.microsoft.com/office/drawing/2014/main" id="{12FF96AB-5427-48E6-8E3A-B4E1D4259C83}"/>
              </a:ext>
            </a:extLst>
          </p:cNvPr>
          <p:cNvSpPr>
            <a:spLocks noGrp="1"/>
          </p:cNvSpPr>
          <p:nvPr>
            <p:ph type="dt" sz="half" idx="20"/>
          </p:nvPr>
        </p:nvSpPr>
        <p:spPr/>
        <p:txBody>
          <a:bodyPr/>
          <a:lstStyle>
            <a:lvl1pPr>
              <a:defRPr/>
            </a:lvl1pPr>
          </a:lstStyle>
          <a:p>
            <a:pPr>
              <a:defRPr/>
            </a:pPr>
            <a:endParaRPr lang="en-GB" altLang="fr-FR"/>
          </a:p>
        </p:txBody>
      </p:sp>
      <p:sp>
        <p:nvSpPr>
          <p:cNvPr id="8" name="Espace réservé du pied de page 12">
            <a:extLst>
              <a:ext uri="{FF2B5EF4-FFF2-40B4-BE49-F238E27FC236}">
                <a16:creationId xmlns:a16="http://schemas.microsoft.com/office/drawing/2014/main" id="{492E144B-17EA-4AA6-9F9F-4F0EA5DB915D}"/>
              </a:ext>
            </a:extLst>
          </p:cNvPr>
          <p:cNvSpPr>
            <a:spLocks noGrp="1"/>
          </p:cNvSpPr>
          <p:nvPr>
            <p:ph type="ftr" sz="quarter" idx="21"/>
          </p:nvPr>
        </p:nvSpPr>
        <p:spPr/>
        <p:txBody>
          <a:bodyPr/>
          <a:lstStyle>
            <a:lvl1pPr>
              <a:defRPr/>
            </a:lvl1pPr>
          </a:lstStyle>
          <a:p>
            <a:pPr>
              <a:defRPr/>
            </a:pPr>
            <a:endParaRPr lang="en-GB" altLang="fr-FR"/>
          </a:p>
        </p:txBody>
      </p:sp>
      <p:sp>
        <p:nvSpPr>
          <p:cNvPr id="9" name="Espace réservé du numéro de diapositive 13">
            <a:extLst>
              <a:ext uri="{FF2B5EF4-FFF2-40B4-BE49-F238E27FC236}">
                <a16:creationId xmlns:a16="http://schemas.microsoft.com/office/drawing/2014/main" id="{4A27D615-ED05-42BE-B217-1DC65329F734}"/>
              </a:ext>
            </a:extLst>
          </p:cNvPr>
          <p:cNvSpPr>
            <a:spLocks noGrp="1"/>
          </p:cNvSpPr>
          <p:nvPr>
            <p:ph type="sldNum" sz="quarter" idx="22"/>
          </p:nvPr>
        </p:nvSpPr>
        <p:spPr/>
        <p:txBody>
          <a:bodyPr/>
          <a:lstStyle>
            <a:lvl1pPr>
              <a:defRPr/>
            </a:lvl1pPr>
          </a:lstStyle>
          <a:p>
            <a:pPr>
              <a:defRPr/>
            </a:pPr>
            <a:fld id="{B547A18C-BD51-4E90-820A-C626C36B4CB4}" type="slidenum">
              <a:rPr lang="en-GB" altLang="fr-FR"/>
              <a:pPr>
                <a:defRPr/>
              </a:pPr>
              <a:t>‹N°›</a:t>
            </a:fld>
            <a:endParaRPr lang="en-GB" altLang="fr-FR"/>
          </a:p>
        </p:txBody>
      </p:sp>
    </p:spTree>
    <p:extLst>
      <p:ext uri="{BB962C8B-B14F-4D97-AF65-F5344CB8AC3E}">
        <p14:creationId xmlns:p14="http://schemas.microsoft.com/office/powerpoint/2010/main" val="2796456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4" name="Espace réservé du contenu 3"/>
          <p:cNvSpPr>
            <a:spLocks noGrp="1"/>
          </p:cNvSpPr>
          <p:nvPr>
            <p:ph sz="quarter" idx="18"/>
          </p:nvPr>
        </p:nvSpPr>
        <p:spPr>
          <a:xfrm>
            <a:off x="298939" y="1801823"/>
            <a:ext cx="6263834" cy="598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 name="Title 1"/>
          <p:cNvSpPr>
            <a:spLocks noGrp="1"/>
          </p:cNvSpPr>
          <p:nvPr>
            <p:ph type="title"/>
          </p:nvPr>
        </p:nvSpPr>
        <p:spPr>
          <a:xfrm>
            <a:off x="299077" y="572777"/>
            <a:ext cx="6230769" cy="358800"/>
          </a:xfrm>
        </p:spPr>
        <p:txBody>
          <a:bodyPr/>
          <a:lstStyle>
            <a:lvl1pPr>
              <a:defRPr>
                <a:solidFill>
                  <a:schemeClr val="accent2"/>
                </a:solidFill>
              </a:defRPr>
            </a:lvl1pPr>
          </a:lstStyle>
          <a:p>
            <a:r>
              <a:rPr lang="fr-FR"/>
              <a:t>Modifiez le style du titre</a:t>
            </a:r>
            <a:endParaRPr lang="en-US" dirty="0"/>
          </a:p>
        </p:txBody>
      </p:sp>
      <p:sp>
        <p:nvSpPr>
          <p:cNvPr id="10"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5" name="Date Placeholder 3">
            <a:extLst>
              <a:ext uri="{FF2B5EF4-FFF2-40B4-BE49-F238E27FC236}">
                <a16:creationId xmlns:a16="http://schemas.microsoft.com/office/drawing/2014/main" id="{54668423-614C-40F7-9450-1AA527EFE671}"/>
              </a:ext>
            </a:extLst>
          </p:cNvPr>
          <p:cNvSpPr>
            <a:spLocks noGrp="1"/>
          </p:cNvSpPr>
          <p:nvPr>
            <p:ph type="dt" sz="half" idx="26"/>
          </p:nvPr>
        </p:nvSpPr>
        <p:spPr/>
        <p:txBody>
          <a:bodyPr/>
          <a:lstStyle>
            <a:lvl1pPr>
              <a:defRPr/>
            </a:lvl1pPr>
          </a:lstStyle>
          <a:p>
            <a:pPr>
              <a:defRPr/>
            </a:pPr>
            <a:endParaRPr lang="en-GB" altLang="fr-FR"/>
          </a:p>
        </p:txBody>
      </p:sp>
      <p:sp>
        <p:nvSpPr>
          <p:cNvPr id="6" name="Footer Placeholder 4">
            <a:extLst>
              <a:ext uri="{FF2B5EF4-FFF2-40B4-BE49-F238E27FC236}">
                <a16:creationId xmlns:a16="http://schemas.microsoft.com/office/drawing/2014/main" id="{DCBA184A-82B9-4DC4-87EE-B908A8E4DEEE}"/>
              </a:ext>
            </a:extLst>
          </p:cNvPr>
          <p:cNvSpPr>
            <a:spLocks noGrp="1"/>
          </p:cNvSpPr>
          <p:nvPr>
            <p:ph type="ftr" sz="quarter" idx="27"/>
          </p:nvPr>
        </p:nvSpPr>
        <p:spPr/>
        <p:txBody>
          <a:bodyPr/>
          <a:lstStyle>
            <a:lvl1pPr>
              <a:defRPr/>
            </a:lvl1pPr>
          </a:lstStyle>
          <a:p>
            <a:pPr>
              <a:defRPr/>
            </a:pPr>
            <a:endParaRPr lang="en-GB" altLang="fr-FR"/>
          </a:p>
        </p:txBody>
      </p:sp>
      <p:sp>
        <p:nvSpPr>
          <p:cNvPr id="7" name="Slide Number Placeholder 5">
            <a:extLst>
              <a:ext uri="{FF2B5EF4-FFF2-40B4-BE49-F238E27FC236}">
                <a16:creationId xmlns:a16="http://schemas.microsoft.com/office/drawing/2014/main" id="{66344DF5-940C-4FF5-9F44-26B3C747FDC9}"/>
              </a:ext>
            </a:extLst>
          </p:cNvPr>
          <p:cNvSpPr>
            <a:spLocks noGrp="1"/>
          </p:cNvSpPr>
          <p:nvPr>
            <p:ph type="sldNum" sz="quarter" idx="28"/>
          </p:nvPr>
        </p:nvSpPr>
        <p:spPr/>
        <p:txBody>
          <a:bodyPr/>
          <a:lstStyle>
            <a:lvl1pPr>
              <a:defRPr/>
            </a:lvl1pPr>
          </a:lstStyle>
          <a:p>
            <a:pPr>
              <a:defRPr/>
            </a:pPr>
            <a:fld id="{41CB1A02-66B6-4F0F-9F52-893A86303AC7}" type="slidenum">
              <a:rPr lang="en-GB" altLang="fr-FR"/>
              <a:pPr>
                <a:defRPr/>
              </a:pPr>
              <a:t>‹N°›</a:t>
            </a:fld>
            <a:endParaRPr lang="en-GB" altLang="fr-FR"/>
          </a:p>
        </p:txBody>
      </p:sp>
    </p:spTree>
    <p:extLst>
      <p:ext uri="{BB962C8B-B14F-4D97-AF65-F5344CB8AC3E}">
        <p14:creationId xmlns:p14="http://schemas.microsoft.com/office/powerpoint/2010/main" val="2124171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8" name="Espace réservé du texte 8"/>
          <p:cNvSpPr>
            <a:spLocks noGrp="1"/>
          </p:cNvSpPr>
          <p:nvPr>
            <p:ph type="body" sz="quarter" idx="19"/>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9"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5" name="Date Placeholder 3">
            <a:extLst>
              <a:ext uri="{FF2B5EF4-FFF2-40B4-BE49-F238E27FC236}">
                <a16:creationId xmlns:a16="http://schemas.microsoft.com/office/drawing/2014/main" id="{EC44E6E1-BFCF-4328-AA35-F9F262389C3D}"/>
              </a:ext>
            </a:extLst>
          </p:cNvPr>
          <p:cNvSpPr>
            <a:spLocks noGrp="1"/>
          </p:cNvSpPr>
          <p:nvPr>
            <p:ph type="dt" sz="half" idx="26"/>
          </p:nvPr>
        </p:nvSpPr>
        <p:spPr/>
        <p:txBody>
          <a:bodyPr/>
          <a:lstStyle>
            <a:lvl1pPr>
              <a:defRPr/>
            </a:lvl1pPr>
          </a:lstStyle>
          <a:p>
            <a:pPr>
              <a:defRPr/>
            </a:pPr>
            <a:endParaRPr lang="en-GB" altLang="fr-FR"/>
          </a:p>
        </p:txBody>
      </p:sp>
      <p:sp>
        <p:nvSpPr>
          <p:cNvPr id="6" name="Footer Placeholder 4">
            <a:extLst>
              <a:ext uri="{FF2B5EF4-FFF2-40B4-BE49-F238E27FC236}">
                <a16:creationId xmlns:a16="http://schemas.microsoft.com/office/drawing/2014/main" id="{9767A31D-65D3-4A85-8F67-EBE6856D4973}"/>
              </a:ext>
            </a:extLst>
          </p:cNvPr>
          <p:cNvSpPr>
            <a:spLocks noGrp="1"/>
          </p:cNvSpPr>
          <p:nvPr>
            <p:ph type="ftr" sz="quarter" idx="27"/>
          </p:nvPr>
        </p:nvSpPr>
        <p:spPr/>
        <p:txBody>
          <a:bodyPr/>
          <a:lstStyle>
            <a:lvl1pPr>
              <a:defRPr/>
            </a:lvl1pPr>
          </a:lstStyle>
          <a:p>
            <a:pPr>
              <a:defRPr/>
            </a:pPr>
            <a:endParaRPr lang="en-GB" altLang="fr-FR"/>
          </a:p>
        </p:txBody>
      </p:sp>
      <p:sp>
        <p:nvSpPr>
          <p:cNvPr id="7" name="Slide Number Placeholder 5">
            <a:extLst>
              <a:ext uri="{FF2B5EF4-FFF2-40B4-BE49-F238E27FC236}">
                <a16:creationId xmlns:a16="http://schemas.microsoft.com/office/drawing/2014/main" id="{EBABD5F6-FD7A-4894-B49A-F9A5E22797EA}"/>
              </a:ext>
            </a:extLst>
          </p:cNvPr>
          <p:cNvSpPr>
            <a:spLocks noGrp="1"/>
          </p:cNvSpPr>
          <p:nvPr>
            <p:ph type="sldNum" sz="quarter" idx="28"/>
          </p:nvPr>
        </p:nvSpPr>
        <p:spPr/>
        <p:txBody>
          <a:bodyPr/>
          <a:lstStyle>
            <a:lvl1pPr>
              <a:defRPr/>
            </a:lvl1pPr>
          </a:lstStyle>
          <a:p>
            <a:pPr>
              <a:defRPr/>
            </a:pPr>
            <a:fld id="{DACC2B37-9B23-40C1-B6A8-4135934E9FAE}" type="slidenum">
              <a:rPr lang="en-GB" altLang="fr-FR"/>
              <a:pPr>
                <a:defRPr/>
              </a:pPr>
              <a:t>‹N°›</a:t>
            </a:fld>
            <a:endParaRPr lang="en-GB" altLang="fr-FR"/>
          </a:p>
        </p:txBody>
      </p:sp>
    </p:spTree>
    <p:extLst>
      <p:ext uri="{BB962C8B-B14F-4D97-AF65-F5344CB8AC3E}">
        <p14:creationId xmlns:p14="http://schemas.microsoft.com/office/powerpoint/2010/main" val="19101465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columns">
    <p:spTree>
      <p:nvGrpSpPr>
        <p:cNvPr id="1" name=""/>
        <p:cNvGrpSpPr/>
        <p:nvPr/>
      </p:nvGrpSpPr>
      <p:grpSpPr>
        <a:xfrm>
          <a:off x="0" y="0"/>
          <a:ext cx="0" cy="0"/>
          <a:chOff x="0" y="0"/>
          <a:chExt cx="0" cy="0"/>
        </a:xfrm>
      </p:grpSpPr>
      <p:sp>
        <p:nvSpPr>
          <p:cNvPr id="15" name="Espace réservé du contenu 3"/>
          <p:cNvSpPr>
            <a:spLocks noGrp="1"/>
          </p:cNvSpPr>
          <p:nvPr>
            <p:ph sz="quarter" idx="20"/>
          </p:nvPr>
        </p:nvSpPr>
        <p:spPr>
          <a:xfrm>
            <a:off x="3495298" y="1801823"/>
            <a:ext cx="3065538" cy="598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 name="Title 1"/>
          <p:cNvSpPr>
            <a:spLocks noGrp="1"/>
          </p:cNvSpPr>
          <p:nvPr>
            <p:ph type="title"/>
          </p:nvPr>
        </p:nvSpPr>
        <p:spPr/>
        <p:txBody>
          <a:bodyPr/>
          <a:lstStyle>
            <a:lvl1pPr>
              <a:defRPr>
                <a:solidFill>
                  <a:schemeClr val="accent2"/>
                </a:solidFill>
              </a:defRPr>
            </a:lvl1pPr>
          </a:lstStyle>
          <a:p>
            <a:r>
              <a:rPr lang="fr-FR"/>
              <a:t>Modifiez le style du titre</a:t>
            </a:r>
            <a:endParaRPr lang="en-US" dirty="0"/>
          </a:p>
        </p:txBody>
      </p:sp>
      <p:sp>
        <p:nvSpPr>
          <p:cNvPr id="4" name="Espace réservé du contenu 3"/>
          <p:cNvSpPr>
            <a:spLocks noGrp="1"/>
          </p:cNvSpPr>
          <p:nvPr>
            <p:ph sz="quarter" idx="19"/>
          </p:nvPr>
        </p:nvSpPr>
        <p:spPr>
          <a:xfrm>
            <a:off x="299132" y="1801823"/>
            <a:ext cx="3065538" cy="598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11" name="Espace réservé du texte 8"/>
          <p:cNvSpPr>
            <a:spLocks noGrp="1"/>
          </p:cNvSpPr>
          <p:nvPr>
            <p:ph type="body" sz="quarter" idx="21"/>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10"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7" name="Date Placeholder 3">
            <a:extLst>
              <a:ext uri="{FF2B5EF4-FFF2-40B4-BE49-F238E27FC236}">
                <a16:creationId xmlns:a16="http://schemas.microsoft.com/office/drawing/2014/main" id="{62E65E32-63D9-4747-9A7C-C99F19E3E1B2}"/>
              </a:ext>
            </a:extLst>
          </p:cNvPr>
          <p:cNvSpPr>
            <a:spLocks noGrp="1"/>
          </p:cNvSpPr>
          <p:nvPr>
            <p:ph type="dt" sz="half" idx="26"/>
          </p:nvPr>
        </p:nvSpPr>
        <p:spPr/>
        <p:txBody>
          <a:bodyPr/>
          <a:lstStyle>
            <a:lvl1pPr>
              <a:defRPr/>
            </a:lvl1pPr>
          </a:lstStyle>
          <a:p>
            <a:pPr>
              <a:defRPr/>
            </a:pPr>
            <a:endParaRPr lang="en-GB" altLang="fr-FR"/>
          </a:p>
        </p:txBody>
      </p:sp>
      <p:sp>
        <p:nvSpPr>
          <p:cNvPr id="8" name="Footer Placeholder 4">
            <a:extLst>
              <a:ext uri="{FF2B5EF4-FFF2-40B4-BE49-F238E27FC236}">
                <a16:creationId xmlns:a16="http://schemas.microsoft.com/office/drawing/2014/main" id="{B48FDA28-41E9-40ED-86A8-55FB423B1F94}"/>
              </a:ext>
            </a:extLst>
          </p:cNvPr>
          <p:cNvSpPr>
            <a:spLocks noGrp="1"/>
          </p:cNvSpPr>
          <p:nvPr>
            <p:ph type="ftr" sz="quarter" idx="27"/>
          </p:nvPr>
        </p:nvSpPr>
        <p:spPr/>
        <p:txBody>
          <a:bodyPr/>
          <a:lstStyle>
            <a:lvl1pPr>
              <a:defRPr/>
            </a:lvl1pPr>
          </a:lstStyle>
          <a:p>
            <a:pPr>
              <a:defRPr/>
            </a:pPr>
            <a:endParaRPr lang="en-GB" altLang="fr-FR"/>
          </a:p>
        </p:txBody>
      </p:sp>
      <p:sp>
        <p:nvSpPr>
          <p:cNvPr id="9" name="Slide Number Placeholder 5">
            <a:extLst>
              <a:ext uri="{FF2B5EF4-FFF2-40B4-BE49-F238E27FC236}">
                <a16:creationId xmlns:a16="http://schemas.microsoft.com/office/drawing/2014/main" id="{793AAB4D-30AE-4785-A493-78A84543B626}"/>
              </a:ext>
            </a:extLst>
          </p:cNvPr>
          <p:cNvSpPr>
            <a:spLocks noGrp="1"/>
          </p:cNvSpPr>
          <p:nvPr>
            <p:ph type="sldNum" sz="quarter" idx="28"/>
          </p:nvPr>
        </p:nvSpPr>
        <p:spPr/>
        <p:txBody>
          <a:bodyPr/>
          <a:lstStyle>
            <a:lvl1pPr>
              <a:defRPr/>
            </a:lvl1pPr>
          </a:lstStyle>
          <a:p>
            <a:pPr>
              <a:defRPr/>
            </a:pPr>
            <a:fld id="{529D2809-8B9A-4230-98EB-E80D1456C3CE}" type="slidenum">
              <a:rPr lang="en-GB" altLang="fr-FR"/>
              <a:pPr>
                <a:defRPr/>
              </a:pPr>
              <a:t>‹N°›</a:t>
            </a:fld>
            <a:endParaRPr lang="en-GB" altLang="fr-FR"/>
          </a:p>
        </p:txBody>
      </p:sp>
    </p:spTree>
    <p:extLst>
      <p:ext uri="{BB962C8B-B14F-4D97-AF65-F5344CB8AC3E}">
        <p14:creationId xmlns:p14="http://schemas.microsoft.com/office/powerpoint/2010/main" val="3566992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columns (2/3 -1/3)">
    <p:spTree>
      <p:nvGrpSpPr>
        <p:cNvPr id="1" name=""/>
        <p:cNvGrpSpPr/>
        <p:nvPr/>
      </p:nvGrpSpPr>
      <p:grpSpPr>
        <a:xfrm>
          <a:off x="0" y="0"/>
          <a:ext cx="0" cy="0"/>
          <a:chOff x="0" y="0"/>
          <a:chExt cx="0" cy="0"/>
        </a:xfrm>
      </p:grpSpPr>
      <p:sp>
        <p:nvSpPr>
          <p:cNvPr id="16" name="Espace réservé du contenu 3"/>
          <p:cNvSpPr>
            <a:spLocks noGrp="1"/>
          </p:cNvSpPr>
          <p:nvPr>
            <p:ph sz="quarter" idx="21"/>
          </p:nvPr>
        </p:nvSpPr>
        <p:spPr>
          <a:xfrm>
            <a:off x="4266221" y="1801823"/>
            <a:ext cx="2296551" cy="5980000"/>
          </a:xfrm>
        </p:spPr>
        <p:txBody>
          <a:bodyPr/>
          <a:lstStyle>
            <a:lvl1pPr algn="l">
              <a:defRPr/>
            </a:lvl1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15" name="Espace réservé du contenu 3"/>
          <p:cNvSpPr>
            <a:spLocks noGrp="1"/>
          </p:cNvSpPr>
          <p:nvPr>
            <p:ph sz="quarter" idx="20"/>
          </p:nvPr>
        </p:nvSpPr>
        <p:spPr>
          <a:xfrm>
            <a:off x="299132" y="1801823"/>
            <a:ext cx="3830187" cy="598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 name="Title 1"/>
          <p:cNvSpPr>
            <a:spLocks noGrp="1"/>
          </p:cNvSpPr>
          <p:nvPr>
            <p:ph type="title"/>
          </p:nvPr>
        </p:nvSpPr>
        <p:spPr/>
        <p:txBody>
          <a:bodyPr/>
          <a:lstStyle>
            <a:lvl1pPr>
              <a:defRPr>
                <a:solidFill>
                  <a:schemeClr val="accent2"/>
                </a:solidFill>
              </a:defRPr>
            </a:lvl1pPr>
          </a:lstStyle>
          <a:p>
            <a:r>
              <a:rPr lang="fr-FR"/>
              <a:t>Modifiez le style du titre</a:t>
            </a:r>
            <a:endParaRPr lang="en-US" dirty="0"/>
          </a:p>
        </p:txBody>
      </p:sp>
      <p:sp>
        <p:nvSpPr>
          <p:cNvPr id="11" name="Espace réservé du texte 8"/>
          <p:cNvSpPr>
            <a:spLocks noGrp="1"/>
          </p:cNvSpPr>
          <p:nvPr>
            <p:ph type="body" sz="quarter" idx="19"/>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10"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7" name="Date Placeholder 3">
            <a:extLst>
              <a:ext uri="{FF2B5EF4-FFF2-40B4-BE49-F238E27FC236}">
                <a16:creationId xmlns:a16="http://schemas.microsoft.com/office/drawing/2014/main" id="{27BB361F-936D-4D53-BEEC-5B9744361DF9}"/>
              </a:ext>
            </a:extLst>
          </p:cNvPr>
          <p:cNvSpPr>
            <a:spLocks noGrp="1"/>
          </p:cNvSpPr>
          <p:nvPr>
            <p:ph type="dt" sz="half" idx="26"/>
          </p:nvPr>
        </p:nvSpPr>
        <p:spPr/>
        <p:txBody>
          <a:bodyPr/>
          <a:lstStyle>
            <a:lvl1pPr>
              <a:defRPr/>
            </a:lvl1pPr>
          </a:lstStyle>
          <a:p>
            <a:pPr>
              <a:defRPr/>
            </a:pPr>
            <a:endParaRPr lang="en-GB" altLang="fr-FR"/>
          </a:p>
        </p:txBody>
      </p:sp>
      <p:sp>
        <p:nvSpPr>
          <p:cNvPr id="8" name="Footer Placeholder 4">
            <a:extLst>
              <a:ext uri="{FF2B5EF4-FFF2-40B4-BE49-F238E27FC236}">
                <a16:creationId xmlns:a16="http://schemas.microsoft.com/office/drawing/2014/main" id="{70194DD0-DB68-4EB0-909C-71DCBCBFD4B7}"/>
              </a:ext>
            </a:extLst>
          </p:cNvPr>
          <p:cNvSpPr>
            <a:spLocks noGrp="1"/>
          </p:cNvSpPr>
          <p:nvPr>
            <p:ph type="ftr" sz="quarter" idx="27"/>
          </p:nvPr>
        </p:nvSpPr>
        <p:spPr/>
        <p:txBody>
          <a:bodyPr/>
          <a:lstStyle>
            <a:lvl1pPr>
              <a:defRPr/>
            </a:lvl1pPr>
          </a:lstStyle>
          <a:p>
            <a:pPr>
              <a:defRPr/>
            </a:pPr>
            <a:endParaRPr lang="en-GB" altLang="fr-FR"/>
          </a:p>
        </p:txBody>
      </p:sp>
      <p:sp>
        <p:nvSpPr>
          <p:cNvPr id="9" name="Slide Number Placeholder 5">
            <a:extLst>
              <a:ext uri="{FF2B5EF4-FFF2-40B4-BE49-F238E27FC236}">
                <a16:creationId xmlns:a16="http://schemas.microsoft.com/office/drawing/2014/main" id="{85E82B79-14CB-4665-8FD8-A290C8141736}"/>
              </a:ext>
            </a:extLst>
          </p:cNvPr>
          <p:cNvSpPr>
            <a:spLocks noGrp="1"/>
          </p:cNvSpPr>
          <p:nvPr>
            <p:ph type="sldNum" sz="quarter" idx="28"/>
          </p:nvPr>
        </p:nvSpPr>
        <p:spPr/>
        <p:txBody>
          <a:bodyPr/>
          <a:lstStyle>
            <a:lvl1pPr>
              <a:defRPr/>
            </a:lvl1pPr>
          </a:lstStyle>
          <a:p>
            <a:pPr>
              <a:defRPr/>
            </a:pPr>
            <a:fld id="{BF1633B1-D8EA-4113-B7B8-F6F06F56B690}" type="slidenum">
              <a:rPr lang="en-GB" altLang="fr-FR"/>
              <a:pPr>
                <a:defRPr/>
              </a:pPr>
              <a:t>‹N°›</a:t>
            </a:fld>
            <a:endParaRPr lang="en-GB" altLang="fr-FR"/>
          </a:p>
        </p:txBody>
      </p:sp>
    </p:spTree>
    <p:extLst>
      <p:ext uri="{BB962C8B-B14F-4D97-AF65-F5344CB8AC3E}">
        <p14:creationId xmlns:p14="http://schemas.microsoft.com/office/powerpoint/2010/main" val="8362946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Layout" Target="../slideLayouts/slideLayout15.xml"/><Relationship Id="rId7" Type="http://schemas.openxmlformats.org/officeDocument/2006/relationships/image" Target="../media/image4.pn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3.png"/><Relationship Id="rId5" Type="http://schemas.openxmlformats.org/officeDocument/2006/relationships/theme" Target="../theme/theme2.xml"/><Relationship Id="rId4" Type="http://schemas.openxmlformats.org/officeDocument/2006/relationships/slideLayout" Target="../slideLayouts/slideLayout16.xml"/><Relationship Id="rId9"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375EAD0F-E091-4A46-8712-D3AE80FF420B}"/>
              </a:ext>
            </a:extLst>
          </p:cNvPr>
          <p:cNvSpPr>
            <a:spLocks noGrp="1"/>
          </p:cNvSpPr>
          <p:nvPr>
            <p:ph type="title"/>
          </p:nvPr>
        </p:nvSpPr>
        <p:spPr bwMode="auto">
          <a:xfrm>
            <a:off x="298450" y="573088"/>
            <a:ext cx="6230938" cy="357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fr-FR" altLang="fr-FR"/>
              <a:t>Modifiez le style du titre</a:t>
            </a:r>
            <a:endParaRPr lang="en-US" altLang="fr-FR"/>
          </a:p>
        </p:txBody>
      </p:sp>
      <p:sp>
        <p:nvSpPr>
          <p:cNvPr id="1027" name="Text Placeholder 2">
            <a:extLst>
              <a:ext uri="{FF2B5EF4-FFF2-40B4-BE49-F238E27FC236}">
                <a16:creationId xmlns:a16="http://schemas.microsoft.com/office/drawing/2014/main" id="{77787179-F328-43F8-AD81-F0C259FB6576}"/>
              </a:ext>
            </a:extLst>
          </p:cNvPr>
          <p:cNvSpPr>
            <a:spLocks noGrp="1"/>
          </p:cNvSpPr>
          <p:nvPr>
            <p:ph type="body" idx="1"/>
          </p:nvPr>
        </p:nvSpPr>
        <p:spPr bwMode="auto">
          <a:xfrm>
            <a:off x="298450" y="1801813"/>
            <a:ext cx="6261100" cy="676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fr-FR" altLang="fr-FR"/>
              <a:t>Modifiez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p>
          <a:p>
            <a:pPr lvl="4"/>
            <a:endParaRPr lang="en-US" altLang="fr-FR"/>
          </a:p>
        </p:txBody>
      </p:sp>
      <p:sp>
        <p:nvSpPr>
          <p:cNvPr id="4" name="Date Placeholder 3">
            <a:extLst>
              <a:ext uri="{FF2B5EF4-FFF2-40B4-BE49-F238E27FC236}">
                <a16:creationId xmlns:a16="http://schemas.microsoft.com/office/drawing/2014/main" id="{815E0D12-16AF-4D61-A694-EF7A77501C1D}"/>
              </a:ext>
            </a:extLst>
          </p:cNvPr>
          <p:cNvSpPr>
            <a:spLocks noGrp="1"/>
          </p:cNvSpPr>
          <p:nvPr>
            <p:ph type="dt" sz="half" idx="2"/>
          </p:nvPr>
        </p:nvSpPr>
        <p:spPr>
          <a:xfrm>
            <a:off x="5773738" y="9339263"/>
            <a:ext cx="577850" cy="230187"/>
          </a:xfrm>
          <a:prstGeom prst="rect">
            <a:avLst/>
          </a:prstGeom>
        </p:spPr>
        <p:txBody>
          <a:bodyPr vert="horz" wrap="square" lIns="0" tIns="0" rIns="0" bIns="0" numCol="1" anchor="ctr" anchorCtr="0" compatLnSpc="1">
            <a:prstTxWarp prst="textNoShape">
              <a:avLst/>
            </a:prstTxWarp>
          </a:bodyPr>
          <a:lstStyle>
            <a:lvl1pPr algn="r" eaLnBrk="1" hangingPunct="1">
              <a:defRPr sz="900">
                <a:solidFill>
                  <a:srgbClr val="575757"/>
                </a:solidFill>
                <a:latin typeface="Arial" charset="0"/>
                <a:cs typeface="Arial" charset="0"/>
              </a:defRPr>
            </a:lvl1pPr>
          </a:lstStyle>
          <a:p>
            <a:pPr>
              <a:defRPr/>
            </a:pPr>
            <a:endParaRPr lang="en-GB" altLang="fr-FR"/>
          </a:p>
        </p:txBody>
      </p:sp>
      <p:sp>
        <p:nvSpPr>
          <p:cNvPr id="5" name="Footer Placeholder 4">
            <a:extLst>
              <a:ext uri="{FF2B5EF4-FFF2-40B4-BE49-F238E27FC236}">
                <a16:creationId xmlns:a16="http://schemas.microsoft.com/office/drawing/2014/main" id="{ACF52FF7-B5C7-488A-80B0-97EC71BF60D7}"/>
              </a:ext>
            </a:extLst>
          </p:cNvPr>
          <p:cNvSpPr>
            <a:spLocks noGrp="1"/>
          </p:cNvSpPr>
          <p:nvPr>
            <p:ph type="ftr" sz="quarter" idx="3"/>
          </p:nvPr>
        </p:nvSpPr>
        <p:spPr>
          <a:xfrm>
            <a:off x="4276725" y="9339263"/>
            <a:ext cx="1477963" cy="230187"/>
          </a:xfrm>
          <a:prstGeom prst="rect">
            <a:avLst/>
          </a:prstGeom>
        </p:spPr>
        <p:txBody>
          <a:bodyPr vert="horz" wrap="square" lIns="0" tIns="0" rIns="0" bIns="0" numCol="1" anchor="ctr" anchorCtr="0" compatLnSpc="1">
            <a:prstTxWarp prst="textNoShape">
              <a:avLst/>
            </a:prstTxWarp>
          </a:bodyPr>
          <a:lstStyle>
            <a:lvl1pPr algn="r" eaLnBrk="1" hangingPunct="1">
              <a:defRPr sz="900" b="1">
                <a:solidFill>
                  <a:srgbClr val="575757"/>
                </a:solidFill>
                <a:latin typeface="Arial" charset="0"/>
                <a:cs typeface="Arial" charset="0"/>
              </a:defRPr>
            </a:lvl1pPr>
          </a:lstStyle>
          <a:p>
            <a:pPr>
              <a:defRPr/>
            </a:pPr>
            <a:endParaRPr lang="en-GB" altLang="fr-FR"/>
          </a:p>
        </p:txBody>
      </p:sp>
      <p:sp>
        <p:nvSpPr>
          <p:cNvPr id="6" name="Slide Number Placeholder 5">
            <a:extLst>
              <a:ext uri="{FF2B5EF4-FFF2-40B4-BE49-F238E27FC236}">
                <a16:creationId xmlns:a16="http://schemas.microsoft.com/office/drawing/2014/main" id="{CFED93A5-0F92-4711-AB47-E662173A0F14}"/>
              </a:ext>
            </a:extLst>
          </p:cNvPr>
          <p:cNvSpPr>
            <a:spLocks noGrp="1"/>
          </p:cNvSpPr>
          <p:nvPr>
            <p:ph type="sldNum" sz="quarter" idx="4"/>
          </p:nvPr>
        </p:nvSpPr>
        <p:spPr>
          <a:xfrm>
            <a:off x="6346825" y="9339263"/>
            <a:ext cx="209550" cy="230187"/>
          </a:xfrm>
          <a:prstGeom prst="rect">
            <a:avLst/>
          </a:prstGeom>
        </p:spPr>
        <p:txBody>
          <a:bodyPr vert="horz" wrap="square" lIns="0" tIns="0" rIns="0" bIns="0" numCol="1" anchor="ctr" anchorCtr="0" compatLnSpc="1">
            <a:prstTxWarp prst="textNoShape">
              <a:avLst/>
            </a:prstTxWarp>
          </a:bodyPr>
          <a:lstStyle>
            <a:lvl1pPr algn="r" eaLnBrk="1" hangingPunct="1">
              <a:defRPr sz="900">
                <a:solidFill>
                  <a:srgbClr val="575757"/>
                </a:solidFill>
              </a:defRPr>
            </a:lvl1pPr>
          </a:lstStyle>
          <a:p>
            <a:pPr>
              <a:defRPr/>
            </a:pPr>
            <a:fld id="{9FCF837D-EDB4-4005-987F-6C836C06C98A}" type="slidenum">
              <a:rPr lang="en-GB" altLang="fr-FR"/>
              <a:pPr>
                <a:defRPr/>
              </a:pPr>
              <a:t>‹N°›</a:t>
            </a:fld>
            <a:endParaRPr lang="en-GB" altLang="fr-FR"/>
          </a:p>
        </p:txBody>
      </p:sp>
      <p:cxnSp>
        <p:nvCxnSpPr>
          <p:cNvPr id="7" name="Connecteur droit 6">
            <a:extLst>
              <a:ext uri="{FF2B5EF4-FFF2-40B4-BE49-F238E27FC236}">
                <a16:creationId xmlns:a16="http://schemas.microsoft.com/office/drawing/2014/main" id="{63724667-DAE7-4183-8443-2E5D4862ABCE}"/>
              </a:ext>
            </a:extLst>
          </p:cNvPr>
          <p:cNvCxnSpPr/>
          <p:nvPr/>
        </p:nvCxnSpPr>
        <p:spPr>
          <a:xfrm>
            <a:off x="298450" y="1403350"/>
            <a:ext cx="6261100" cy="0"/>
          </a:xfrm>
          <a:prstGeom prst="line">
            <a:avLst/>
          </a:prstGeom>
          <a:ln w="9525">
            <a:solidFill>
              <a:srgbClr val="26387F"/>
            </a:solidFill>
          </a:ln>
        </p:spPr>
        <p:style>
          <a:lnRef idx="1">
            <a:schemeClr val="accent1"/>
          </a:lnRef>
          <a:fillRef idx="0">
            <a:schemeClr val="accent1"/>
          </a:fillRef>
          <a:effectRef idx="0">
            <a:schemeClr val="accent1"/>
          </a:effectRef>
          <a:fontRef idx="minor">
            <a:schemeClr val="tx1"/>
          </a:fontRef>
        </p:style>
      </p:cxnSp>
      <p:pic>
        <p:nvPicPr>
          <p:cNvPr id="1032" name="Image 8">
            <a:extLst>
              <a:ext uri="{FF2B5EF4-FFF2-40B4-BE49-F238E27FC236}">
                <a16:creationId xmlns:a16="http://schemas.microsoft.com/office/drawing/2014/main" id="{EBCAA031-A8C2-44F8-AEDF-8E415A54DE1B}"/>
              </a:ext>
            </a:extLst>
          </p:cNvPr>
          <p:cNvPicPr>
            <a:picLocks noChangeAspect="1"/>
          </p:cNvPicPr>
          <p:nvPr/>
        </p:nvPicPr>
        <p:blipFill>
          <a:blip r:embed="rId14">
            <a:extLst>
              <a:ext uri="{28A0092B-C50C-407E-A947-70E740481C1C}">
                <a14:useLocalDpi xmlns:a14="http://schemas.microsoft.com/office/drawing/2010/main" val="0"/>
              </a:ext>
            </a:extLst>
          </a:blip>
          <a:srcRect/>
          <a:stretch>
            <a:fillRect/>
          </a:stretch>
        </p:blipFill>
        <p:spPr bwMode="auto">
          <a:xfrm>
            <a:off x="298450" y="9032875"/>
            <a:ext cx="117475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3" name="Connecteur droit 6">
            <a:extLst>
              <a:ext uri="{FF2B5EF4-FFF2-40B4-BE49-F238E27FC236}">
                <a16:creationId xmlns:a16="http://schemas.microsoft.com/office/drawing/2014/main" id="{3C08B779-3AD8-44C2-8EEF-B83FBFF0B478}"/>
              </a:ext>
            </a:extLst>
          </p:cNvPr>
          <p:cNvCxnSpPr/>
          <p:nvPr/>
        </p:nvCxnSpPr>
        <p:spPr>
          <a:xfrm>
            <a:off x="298450" y="8791575"/>
            <a:ext cx="6261100" cy="0"/>
          </a:xfrm>
          <a:prstGeom prst="line">
            <a:avLst/>
          </a:prstGeom>
          <a:ln w="9525">
            <a:solidFill>
              <a:srgbClr val="26387F"/>
            </a:solidFill>
          </a:ln>
        </p:spPr>
        <p:style>
          <a:lnRef idx="1">
            <a:schemeClr val="accent1"/>
          </a:lnRef>
          <a:fillRef idx="0">
            <a:schemeClr val="accent1"/>
          </a:fillRef>
          <a:effectRef idx="0">
            <a:schemeClr val="accent1"/>
          </a:effectRef>
          <a:fontRef idx="minor">
            <a:schemeClr val="tx1"/>
          </a:fontRef>
        </p:style>
      </p:cxnSp>
      <p:sp>
        <p:nvSpPr>
          <p:cNvPr id="15" name="SafeDisclaimerSecondary">
            <a:extLst>
              <a:ext uri="{FF2B5EF4-FFF2-40B4-BE49-F238E27FC236}">
                <a16:creationId xmlns:a16="http://schemas.microsoft.com/office/drawing/2014/main" id="{5387579A-B750-4E08-8265-E12A27DC0397}"/>
              </a:ext>
            </a:extLst>
          </p:cNvPr>
          <p:cNvSpPr txBox="1">
            <a:spLocks/>
          </p:cNvSpPr>
          <p:nvPr/>
        </p:nvSpPr>
        <p:spPr>
          <a:xfrm>
            <a:off x="1912938" y="9048750"/>
            <a:ext cx="2273300" cy="568325"/>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b="1">
                <a:solidFill>
                  <a:srgbClr val="565757"/>
                </a:solidFill>
                <a:latin typeface="Verdana" pitchFamily="34" charset="0"/>
              </a:rPr>
              <a:t>RESTRICTED
</a:t>
            </a:r>
            <a:r>
              <a:rPr lang="en-US" altLang="fr-FR" sz="800">
                <a:solidFill>
                  <a:srgbClr val="565757"/>
                </a:solidFill>
                <a:latin typeface="Verdana" pitchFamily="34" charset="0"/>
              </a:rPr>
              <a:t>Property of AXA IM. Reproduction prohibited without the prior consent of AXA IM
</a:t>
            </a:r>
            <a:endParaRPr lang="en-GB" altLang="fr-FR" sz="800">
              <a:solidFill>
                <a:srgbClr val="565757"/>
              </a:solidFill>
              <a:latin typeface="Verdana" pitchFamily="34" charset="0"/>
            </a:endParaRPr>
          </a:p>
        </p:txBody>
      </p:sp>
    </p:spTree>
  </p:cSld>
  <p:clrMap bg1="lt1" tx1="dk1" bg2="lt2" tx2="dk2" accent1="accent1" accent2="accent2" accent3="accent3" accent4="accent4" accent5="accent5" accent6="accent6" hlink="hlink" folHlink="folHlink"/>
  <p:sldLayoutIdLst>
    <p:sldLayoutId id="2147487446" r:id="rId1"/>
    <p:sldLayoutId id="2147487447" r:id="rId2"/>
    <p:sldLayoutId id="2147487448" r:id="rId3"/>
    <p:sldLayoutId id="2147487449" r:id="rId4"/>
    <p:sldLayoutId id="2147487450" r:id="rId5"/>
    <p:sldLayoutId id="2147487440" r:id="rId6"/>
    <p:sldLayoutId id="2147487441" r:id="rId7"/>
    <p:sldLayoutId id="2147487442" r:id="rId8"/>
    <p:sldLayoutId id="2147487443" r:id="rId9"/>
    <p:sldLayoutId id="2147487444" r:id="rId10"/>
    <p:sldLayoutId id="2147487445" r:id="rId11"/>
    <p:sldLayoutId id="2147487451" r:id="rId12"/>
  </p:sldLayoutIdLst>
  <p:hf hdr="0" dt="0"/>
  <p:txStyles>
    <p:titleStyle>
      <a:lvl1pPr algn="l" rtl="0" eaLnBrk="0" fontAlgn="base" hangingPunct="0">
        <a:lnSpc>
          <a:spcPct val="90000"/>
        </a:lnSpc>
        <a:spcBef>
          <a:spcPct val="0"/>
        </a:spcBef>
        <a:spcAft>
          <a:spcPct val="0"/>
        </a:spcAft>
        <a:defRPr b="1" kern="1200">
          <a:solidFill>
            <a:schemeClr val="accent2"/>
          </a:solidFill>
          <a:latin typeface="Verdana" panose="020B0604030504040204" pitchFamily="34" charset="0"/>
          <a:ea typeface="Verdana" panose="020B0604030504040204" pitchFamily="34" charset="0"/>
          <a:cs typeface="Verdana" panose="020B0604030504040204" pitchFamily="34" charset="0"/>
        </a:defRPr>
      </a:lvl1pPr>
      <a:lvl2pPr algn="l" rtl="0" eaLnBrk="0" fontAlgn="base" hangingPunct="0">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2pPr>
      <a:lvl3pPr algn="l" rtl="0" eaLnBrk="0" fontAlgn="base" hangingPunct="0">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3pPr>
      <a:lvl4pPr algn="l" rtl="0" eaLnBrk="0" fontAlgn="base" hangingPunct="0">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4pPr>
      <a:lvl5pPr algn="l" rtl="0" eaLnBrk="0" fontAlgn="base" hangingPunct="0">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5pPr>
      <a:lvl6pPr marL="457200"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6pPr>
      <a:lvl7pPr marL="914400"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7pPr>
      <a:lvl8pPr marL="1371600"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8pPr>
      <a:lvl9pPr marL="1828800"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9pPr>
    </p:titleStyle>
    <p:bodyStyle>
      <a:lvl1pPr algn="just" rtl="0" eaLnBrk="0" fontAlgn="base" hangingPunct="0">
        <a:lnSpc>
          <a:spcPct val="90000"/>
        </a:lnSpc>
        <a:spcBef>
          <a:spcPts val="500"/>
        </a:spcBef>
        <a:spcAft>
          <a:spcPts val="500"/>
        </a:spcAft>
        <a:buClr>
          <a:srgbClr val="007BC4"/>
        </a:buClr>
        <a:buFont typeface="Wingdings 3" panose="05040102010807070707" pitchFamily="18" charset="2"/>
        <a:defRPr sz="1400" kern="1200">
          <a:solidFill>
            <a:srgbClr val="007BC4"/>
          </a:solidFill>
          <a:latin typeface="Arial" panose="020B0604020202020204" pitchFamily="34" charset="0"/>
          <a:ea typeface="+mn-ea"/>
          <a:cs typeface="Arial" panose="020B0604020202020204" pitchFamily="34" charset="0"/>
        </a:defRPr>
      </a:lvl1pPr>
      <a:lvl2pPr marL="219075" indent="-215900" algn="just" rtl="0" eaLnBrk="0" fontAlgn="base" hangingPunct="0">
        <a:lnSpc>
          <a:spcPct val="90000"/>
        </a:lnSpc>
        <a:spcBef>
          <a:spcPts val="500"/>
        </a:spcBef>
        <a:spcAft>
          <a:spcPts val="500"/>
        </a:spcAft>
        <a:buClr>
          <a:srgbClr val="007BC4"/>
        </a:buClr>
        <a:buFont typeface="Wingdings 3" panose="05040102010807070707" pitchFamily="18" charset="2"/>
        <a:buChar char="}"/>
        <a:defRPr sz="1200" kern="1200">
          <a:solidFill>
            <a:srgbClr val="575757"/>
          </a:solidFill>
          <a:latin typeface="Arial" panose="020B0604020202020204" pitchFamily="34" charset="0"/>
          <a:ea typeface="+mn-ea"/>
          <a:cs typeface="Arial" panose="020B0604020202020204" pitchFamily="34" charset="0"/>
        </a:defRPr>
      </a:lvl2pPr>
      <a:lvl3pPr marL="968375" indent="-219075" algn="just" rtl="0" eaLnBrk="0" fontAlgn="base" hangingPunct="0">
        <a:lnSpc>
          <a:spcPct val="90000"/>
        </a:lnSpc>
        <a:spcBef>
          <a:spcPts val="500"/>
        </a:spcBef>
        <a:spcAft>
          <a:spcPts val="500"/>
        </a:spcAft>
        <a:buClr>
          <a:srgbClr val="007BC4"/>
        </a:buClr>
        <a:buFont typeface="Wingdings" panose="05000000000000000000" pitchFamily="2" charset="2"/>
        <a:buChar char="§"/>
        <a:defRPr sz="1000" kern="1200">
          <a:solidFill>
            <a:srgbClr val="575757"/>
          </a:solidFill>
          <a:latin typeface="Arial" panose="020B0604020202020204" pitchFamily="34" charset="0"/>
          <a:ea typeface="+mn-ea"/>
          <a:cs typeface="Arial" panose="020B0604020202020204" pitchFamily="34" charset="0"/>
        </a:defRPr>
      </a:lvl3pPr>
      <a:lvl4pPr marL="1150938" indent="-171450" algn="just" rtl="0" eaLnBrk="0" fontAlgn="base" hangingPunct="0">
        <a:lnSpc>
          <a:spcPct val="90000"/>
        </a:lnSpc>
        <a:spcBef>
          <a:spcPts val="500"/>
        </a:spcBef>
        <a:spcAft>
          <a:spcPts val="500"/>
        </a:spcAft>
        <a:buClr>
          <a:srgbClr val="007BC4"/>
        </a:buClr>
        <a:buFont typeface="Arial" panose="020B0604020202020204" pitchFamily="34" charset="0"/>
        <a:buChar char="•"/>
        <a:defRPr sz="1000" i="1" kern="1200">
          <a:solidFill>
            <a:srgbClr val="575757"/>
          </a:solidFill>
          <a:latin typeface="Arial" panose="020B0604020202020204" pitchFamily="34" charset="0"/>
          <a:ea typeface="+mn-ea"/>
          <a:cs typeface="Arial" panose="020B0604020202020204" pitchFamily="34" charset="0"/>
        </a:defRPr>
      </a:lvl4pPr>
      <a:lvl5pPr marL="1150938" indent="-171450" algn="just" rtl="0" eaLnBrk="0" fontAlgn="base" hangingPunct="0">
        <a:lnSpc>
          <a:spcPct val="90000"/>
        </a:lnSpc>
        <a:spcBef>
          <a:spcPts val="500"/>
        </a:spcBef>
        <a:spcAft>
          <a:spcPts val="500"/>
        </a:spcAft>
        <a:buClr>
          <a:srgbClr val="007BC4"/>
        </a:buClr>
        <a:buFont typeface="Arial" panose="020B0604020202020204" pitchFamily="34" charset="0"/>
        <a:buChar char="•"/>
        <a:defRPr sz="1000" i="1" kern="1200">
          <a:solidFill>
            <a:srgbClr val="575757"/>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 name="Espace réservé du titre 1">
            <a:extLst>
              <a:ext uri="{FF2B5EF4-FFF2-40B4-BE49-F238E27FC236}">
                <a16:creationId xmlns:a16="http://schemas.microsoft.com/office/drawing/2014/main" id="{4B5196E5-11BA-4D6A-B063-542F30C51699}"/>
              </a:ext>
            </a:extLst>
          </p:cNvPr>
          <p:cNvSpPr txBox="1">
            <a:spLocks/>
          </p:cNvSpPr>
          <p:nvPr/>
        </p:nvSpPr>
        <p:spPr>
          <a:xfrm>
            <a:off x="385763" y="3633788"/>
            <a:ext cx="5834062" cy="3508375"/>
          </a:xfrm>
          <a:prstGeom prst="rect">
            <a:avLst/>
          </a:prstGeom>
        </p:spPr>
        <p:txBody>
          <a:bodyPr anchor="b"/>
          <a:lstStyle>
            <a:lvl1pPr>
              <a:defRPr sz="2800" smtClean="0"/>
            </a:lvl1pPr>
          </a:lstStyle>
          <a:p>
            <a:pPr defTabSz="633039" eaLnBrk="1" hangingPunct="1">
              <a:defRPr/>
            </a:pPr>
            <a:r>
              <a:rPr lang="en-US" sz="2423" dirty="0">
                <a:solidFill>
                  <a:srgbClr val="376092"/>
                </a:solidFill>
                <a:latin typeface="Garamond" pitchFamily="18" charset="0"/>
                <a:ea typeface="+mj-ea"/>
                <a:cs typeface="+mj-cs"/>
              </a:rPr>
              <a:t>UpSlide Table Of Content Master </a:t>
            </a:r>
          </a:p>
          <a:p>
            <a:pPr defTabSz="633039" eaLnBrk="1" hangingPunct="1">
              <a:defRPr/>
            </a:pPr>
            <a:r>
              <a:rPr lang="en-US" sz="2423" b="1" dirty="0">
                <a:solidFill>
                  <a:srgbClr val="376092"/>
                </a:solidFill>
                <a:latin typeface="Garamond" pitchFamily="18" charset="0"/>
                <a:ea typeface="+mj-ea"/>
                <a:cs typeface="+mj-cs"/>
              </a:rPr>
              <a:t>Do not edit</a:t>
            </a:r>
          </a:p>
          <a:p>
            <a:pPr defTabSz="633039" eaLnBrk="1" hangingPunct="1">
              <a:defRPr/>
            </a:pPr>
            <a:r>
              <a:rPr lang="en-US" sz="2423" b="1" dirty="0">
                <a:solidFill>
                  <a:srgbClr val="376092"/>
                </a:solidFill>
                <a:latin typeface="Garamond" pitchFamily="18" charset="0"/>
                <a:ea typeface="+mj-ea"/>
                <a:cs typeface="+mj-cs"/>
              </a:rPr>
              <a:t>Do not delete</a:t>
            </a:r>
            <a:endParaRPr lang="fr-FR" sz="2423" b="1" dirty="0">
              <a:solidFill>
                <a:srgbClr val="376092"/>
              </a:solidFill>
              <a:latin typeface="Garamond" pitchFamily="18" charset="0"/>
              <a:ea typeface="+mj-ea"/>
              <a:cs typeface="+mj-cs"/>
            </a:endParaRPr>
          </a:p>
        </p:txBody>
      </p:sp>
      <p:pic>
        <p:nvPicPr>
          <p:cNvPr id="2051" name="Picture 16">
            <a:extLst>
              <a:ext uri="{FF2B5EF4-FFF2-40B4-BE49-F238E27FC236}">
                <a16:creationId xmlns:a16="http://schemas.microsoft.com/office/drawing/2014/main" id="{C4EC9D72-3241-4C15-B951-CD6F48FE8D7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14450" y="1803400"/>
            <a:ext cx="4098925" cy="180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2" name="Picture 18">
            <a:extLst>
              <a:ext uri="{FF2B5EF4-FFF2-40B4-BE49-F238E27FC236}">
                <a16:creationId xmlns:a16="http://schemas.microsoft.com/office/drawing/2014/main" id="{17A95E51-568A-4BBC-98C9-C42F914C7C97}"/>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938" y="0"/>
            <a:ext cx="6867526" cy="167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3" name="Picture 19">
            <a:extLst>
              <a:ext uri="{FF2B5EF4-FFF2-40B4-BE49-F238E27FC236}">
                <a16:creationId xmlns:a16="http://schemas.microsoft.com/office/drawing/2014/main" id="{26841E19-0A19-48A8-88EA-72464AA01A44}"/>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938" y="8255000"/>
            <a:ext cx="6867526" cy="1665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7452" r:id="rId1"/>
    <p:sldLayoutId id="2147487453" r:id="rId2"/>
    <p:sldLayoutId id="2147487454" r:id="rId3"/>
    <p:sldLayoutId id="2147487455" r:id="rId4"/>
  </p:sldLayoutIdLst>
  <p:hf hdr="0"/>
  <p:txStyles>
    <p:titleStyle>
      <a:lvl1pPr algn="l" rtl="0" eaLnBrk="0" fontAlgn="base" hangingPunct="0">
        <a:spcBef>
          <a:spcPct val="0"/>
        </a:spcBef>
        <a:spcAft>
          <a:spcPct val="0"/>
        </a:spcAft>
        <a:defRPr sz="1600" b="1" kern="1200">
          <a:solidFill>
            <a:srgbClr val="376092"/>
          </a:solidFill>
          <a:latin typeface="Garamond" pitchFamily="18" charset="0"/>
          <a:ea typeface="+mj-ea"/>
          <a:cs typeface="+mj-cs"/>
        </a:defRPr>
      </a:lvl1pPr>
      <a:lvl2pPr algn="l" rtl="0" eaLnBrk="0" fontAlgn="base" hangingPunct="0">
        <a:spcBef>
          <a:spcPct val="0"/>
        </a:spcBef>
        <a:spcAft>
          <a:spcPct val="0"/>
        </a:spcAft>
        <a:defRPr sz="1600" b="1">
          <a:solidFill>
            <a:srgbClr val="376092"/>
          </a:solidFill>
          <a:latin typeface="Garamond" pitchFamily="18" charset="0"/>
        </a:defRPr>
      </a:lvl2pPr>
      <a:lvl3pPr algn="l" rtl="0" eaLnBrk="0" fontAlgn="base" hangingPunct="0">
        <a:spcBef>
          <a:spcPct val="0"/>
        </a:spcBef>
        <a:spcAft>
          <a:spcPct val="0"/>
        </a:spcAft>
        <a:defRPr sz="1600" b="1">
          <a:solidFill>
            <a:srgbClr val="376092"/>
          </a:solidFill>
          <a:latin typeface="Garamond" pitchFamily="18" charset="0"/>
        </a:defRPr>
      </a:lvl3pPr>
      <a:lvl4pPr algn="l" rtl="0" eaLnBrk="0" fontAlgn="base" hangingPunct="0">
        <a:spcBef>
          <a:spcPct val="0"/>
        </a:spcBef>
        <a:spcAft>
          <a:spcPct val="0"/>
        </a:spcAft>
        <a:defRPr sz="1600" b="1">
          <a:solidFill>
            <a:srgbClr val="376092"/>
          </a:solidFill>
          <a:latin typeface="Garamond" pitchFamily="18" charset="0"/>
        </a:defRPr>
      </a:lvl4pPr>
      <a:lvl5pPr algn="l" rtl="0" eaLnBrk="0" fontAlgn="base" hangingPunct="0">
        <a:spcBef>
          <a:spcPct val="0"/>
        </a:spcBef>
        <a:spcAft>
          <a:spcPct val="0"/>
        </a:spcAft>
        <a:defRPr sz="1600" b="1">
          <a:solidFill>
            <a:srgbClr val="376092"/>
          </a:solidFill>
          <a:latin typeface="Garamond" pitchFamily="18" charset="0"/>
        </a:defRPr>
      </a:lvl5pPr>
      <a:lvl6pPr marL="316520" algn="l" rtl="0" fontAlgn="base">
        <a:spcBef>
          <a:spcPct val="0"/>
        </a:spcBef>
        <a:spcAft>
          <a:spcPct val="0"/>
        </a:spcAft>
        <a:defRPr sz="1662" b="1">
          <a:solidFill>
            <a:srgbClr val="376092"/>
          </a:solidFill>
          <a:latin typeface="Garamond" pitchFamily="18" charset="0"/>
        </a:defRPr>
      </a:lvl6pPr>
      <a:lvl7pPr marL="633039" algn="l" rtl="0" fontAlgn="base">
        <a:spcBef>
          <a:spcPct val="0"/>
        </a:spcBef>
        <a:spcAft>
          <a:spcPct val="0"/>
        </a:spcAft>
        <a:defRPr sz="1662" b="1">
          <a:solidFill>
            <a:srgbClr val="376092"/>
          </a:solidFill>
          <a:latin typeface="Garamond" pitchFamily="18" charset="0"/>
        </a:defRPr>
      </a:lvl7pPr>
      <a:lvl8pPr marL="949559" algn="l" rtl="0" fontAlgn="base">
        <a:spcBef>
          <a:spcPct val="0"/>
        </a:spcBef>
        <a:spcAft>
          <a:spcPct val="0"/>
        </a:spcAft>
        <a:defRPr sz="1662" b="1">
          <a:solidFill>
            <a:srgbClr val="376092"/>
          </a:solidFill>
          <a:latin typeface="Garamond" pitchFamily="18" charset="0"/>
        </a:defRPr>
      </a:lvl8pPr>
      <a:lvl9pPr marL="1266078" algn="l" rtl="0" fontAlgn="base">
        <a:spcBef>
          <a:spcPct val="0"/>
        </a:spcBef>
        <a:spcAft>
          <a:spcPct val="0"/>
        </a:spcAft>
        <a:defRPr sz="1662" b="1">
          <a:solidFill>
            <a:srgbClr val="376092"/>
          </a:solidFill>
          <a:latin typeface="Garamond" pitchFamily="18" charset="0"/>
        </a:defRPr>
      </a:lvl9pPr>
    </p:titleStyle>
    <p:bodyStyle>
      <a:lvl1pPr algn="l" rtl="0" eaLnBrk="0" fontAlgn="base" hangingPunct="0">
        <a:spcBef>
          <a:spcPct val="20000"/>
        </a:spcBef>
        <a:spcAft>
          <a:spcPct val="0"/>
        </a:spcAft>
        <a:buClr>
          <a:srgbClr val="376092"/>
        </a:buClr>
        <a:buSzPct val="80000"/>
        <a:defRPr lang="en-US" sz="900" b="1" kern="1200" dirty="0">
          <a:solidFill>
            <a:srgbClr val="376092"/>
          </a:solidFill>
          <a:latin typeface="Garamond" pitchFamily="18" charset="0"/>
          <a:ea typeface="+mj-ea"/>
          <a:cs typeface="+mj-cs"/>
        </a:defRPr>
      </a:lvl1pPr>
      <a:lvl2pPr algn="l" rtl="0" eaLnBrk="0" fontAlgn="base" hangingPunct="0">
        <a:spcBef>
          <a:spcPct val="20000"/>
        </a:spcBef>
        <a:spcAft>
          <a:spcPct val="0"/>
        </a:spcAft>
        <a:buClr>
          <a:srgbClr val="376092"/>
        </a:buClr>
        <a:buFont typeface="Arial" panose="020B0604020202020204" pitchFamily="34" charset="0"/>
        <a:defRPr lang="en-US" sz="900" kern="1200" dirty="0">
          <a:solidFill>
            <a:schemeClr val="tx1"/>
          </a:solidFill>
          <a:latin typeface="Garamond" pitchFamily="18" charset="0"/>
          <a:ea typeface="+mn-ea"/>
          <a:cs typeface="+mn-cs"/>
        </a:defRPr>
      </a:lvl2pPr>
      <a:lvl3pPr marL="182563" indent="-182563" algn="l" rtl="0" eaLnBrk="0" fontAlgn="base" hangingPunct="0">
        <a:spcBef>
          <a:spcPct val="20000"/>
        </a:spcBef>
        <a:spcAft>
          <a:spcPct val="0"/>
        </a:spcAft>
        <a:buClr>
          <a:srgbClr val="376092"/>
        </a:buClr>
        <a:buBlip>
          <a:blip r:embed="rId9"/>
        </a:buBlip>
        <a:defRPr lang="en-US" sz="900" kern="1200">
          <a:solidFill>
            <a:schemeClr val="tx1"/>
          </a:solidFill>
          <a:latin typeface="Garamond" pitchFamily="18" charset="0"/>
          <a:ea typeface="+mn-ea"/>
          <a:cs typeface="+mn-cs"/>
        </a:defRPr>
      </a:lvl3pPr>
      <a:lvl4pPr marL="307975" indent="-123825" algn="l" rtl="0" eaLnBrk="0" fontAlgn="base" hangingPunct="0">
        <a:spcBef>
          <a:spcPct val="20000"/>
        </a:spcBef>
        <a:spcAft>
          <a:spcPct val="0"/>
        </a:spcAft>
        <a:buFont typeface="Arial" panose="020B0604020202020204" pitchFamily="34" charset="0"/>
        <a:buChar char="–"/>
        <a:defRPr lang="en-US" sz="900" kern="1200" dirty="0">
          <a:solidFill>
            <a:schemeClr val="tx1"/>
          </a:solidFill>
          <a:latin typeface="Garamond" pitchFamily="18" charset="0"/>
          <a:ea typeface="+mj-ea"/>
          <a:cs typeface="+mj-cs"/>
        </a:defRPr>
      </a:lvl4pPr>
      <a:lvl5pPr marL="433388" indent="-123825" algn="l" rtl="0" eaLnBrk="0" fontAlgn="base" hangingPunct="0">
        <a:spcBef>
          <a:spcPct val="20000"/>
        </a:spcBef>
        <a:spcAft>
          <a:spcPct val="0"/>
        </a:spcAft>
        <a:buClr>
          <a:schemeClr val="tx2"/>
        </a:buClr>
        <a:buFont typeface="Arial" panose="020B0604020202020204" pitchFamily="34" charset="0"/>
        <a:buChar char="•"/>
        <a:defRPr lang="en-US" sz="900" kern="1200" dirty="0">
          <a:solidFill>
            <a:schemeClr val="tx1"/>
          </a:solidFill>
          <a:latin typeface="Garamond" pitchFamily="18" charset="0"/>
          <a:ea typeface="+mj-ea"/>
          <a:cs typeface="+mj-cs"/>
        </a:defRPr>
      </a:lvl5pPr>
      <a:lvl6pPr marL="434116" marR="0" indent="125289" algn="l" defTabSz="633039" rtl="0" eaLnBrk="1" fontAlgn="auto" latinLnBrk="0" hangingPunct="1">
        <a:lnSpc>
          <a:spcPct val="100000"/>
        </a:lnSpc>
        <a:spcBef>
          <a:spcPct val="20000"/>
        </a:spcBef>
        <a:spcAft>
          <a:spcPts val="0"/>
        </a:spcAft>
        <a:buClr>
          <a:schemeClr val="tx2"/>
        </a:buClr>
        <a:buSzTx/>
        <a:buFont typeface="Garamond" pitchFamily="18" charset="0"/>
        <a:buChar char="−"/>
        <a:tabLst/>
        <a:defRPr lang="en-US" sz="969" kern="1200" dirty="0" smtClean="0">
          <a:solidFill>
            <a:schemeClr val="tx1"/>
          </a:solidFill>
          <a:latin typeface="+mn-lt"/>
          <a:ea typeface="+mn-ea"/>
          <a:cs typeface="+mn-cs"/>
        </a:defRPr>
      </a:lvl6pPr>
      <a:lvl7pPr marL="684694" marR="0" indent="-125289" algn="l" defTabSz="633039" rtl="0" eaLnBrk="1" fontAlgn="auto" latinLnBrk="0" hangingPunct="1">
        <a:lnSpc>
          <a:spcPct val="100000"/>
        </a:lnSpc>
        <a:spcBef>
          <a:spcPct val="20000"/>
        </a:spcBef>
        <a:spcAft>
          <a:spcPts val="0"/>
        </a:spcAft>
        <a:buClr>
          <a:schemeClr val="tx2"/>
        </a:buClr>
        <a:buSzTx/>
        <a:buFont typeface="Garamond" pitchFamily="18" charset="0"/>
        <a:buChar char="−"/>
        <a:tabLst/>
        <a:defRPr lang="en-US" sz="969" kern="1200" baseline="0" dirty="0" smtClean="0">
          <a:solidFill>
            <a:schemeClr val="tx1"/>
          </a:solidFill>
          <a:latin typeface="Garamond" pitchFamily="18" charset="0"/>
          <a:ea typeface="+mn-ea"/>
          <a:cs typeface="+mn-cs"/>
        </a:defRPr>
      </a:lvl7pPr>
      <a:lvl8pPr marL="809983" indent="-125289" algn="l" defTabSz="633039" rtl="0" eaLnBrk="1" latinLnBrk="0" hangingPunct="1">
        <a:spcBef>
          <a:spcPct val="20000"/>
        </a:spcBef>
        <a:buFont typeface="Garamond" pitchFamily="18" charset="0"/>
        <a:buChar char="−"/>
        <a:defRPr lang="en-US" sz="969" kern="1200" baseline="0" dirty="0" smtClean="0">
          <a:solidFill>
            <a:schemeClr val="tx1"/>
          </a:solidFill>
          <a:latin typeface="Garamond" pitchFamily="18" charset="0"/>
          <a:ea typeface="+mn-ea"/>
          <a:cs typeface="+mn-cs"/>
        </a:defRPr>
      </a:lvl8pPr>
      <a:lvl9pPr marL="927578" indent="-117596" algn="l" defTabSz="633039" rtl="0" eaLnBrk="1" latinLnBrk="0" hangingPunct="1">
        <a:spcBef>
          <a:spcPct val="20000"/>
        </a:spcBef>
        <a:buFont typeface="Garamond" pitchFamily="18" charset="0"/>
        <a:buChar char="−"/>
        <a:defRPr lang="en-US" sz="969" kern="1200" baseline="0" dirty="0" smtClean="0">
          <a:solidFill>
            <a:schemeClr val="tx1"/>
          </a:solidFill>
          <a:latin typeface="Garamond" pitchFamily="18" charset="0"/>
          <a:ea typeface="+mn-ea"/>
          <a:cs typeface="+mn-cs"/>
        </a:defRPr>
      </a:lvl9pPr>
    </p:bodyStyle>
    <p:otherStyle>
      <a:defPPr>
        <a:defRPr lang="en-US"/>
      </a:defPPr>
      <a:lvl1pPr marL="0" algn="l" defTabSz="633039" rtl="0" eaLnBrk="1" latinLnBrk="0" hangingPunct="1">
        <a:defRPr sz="1246" kern="1200">
          <a:solidFill>
            <a:schemeClr val="tx1"/>
          </a:solidFill>
          <a:latin typeface="+mn-lt"/>
          <a:ea typeface="+mn-ea"/>
          <a:cs typeface="+mn-cs"/>
        </a:defRPr>
      </a:lvl1pPr>
      <a:lvl2pPr marL="316520" algn="l" defTabSz="633039" rtl="0" eaLnBrk="1" latinLnBrk="0" hangingPunct="1">
        <a:defRPr sz="1246" kern="1200">
          <a:solidFill>
            <a:schemeClr val="tx1"/>
          </a:solidFill>
          <a:latin typeface="+mn-lt"/>
          <a:ea typeface="+mn-ea"/>
          <a:cs typeface="+mn-cs"/>
        </a:defRPr>
      </a:lvl2pPr>
      <a:lvl3pPr marL="633039" algn="l" defTabSz="633039" rtl="0" eaLnBrk="1" latinLnBrk="0" hangingPunct="1">
        <a:defRPr sz="1246" kern="1200">
          <a:solidFill>
            <a:schemeClr val="tx1"/>
          </a:solidFill>
          <a:latin typeface="+mn-lt"/>
          <a:ea typeface="+mn-ea"/>
          <a:cs typeface="+mn-cs"/>
        </a:defRPr>
      </a:lvl3pPr>
      <a:lvl4pPr marL="949559" algn="l" defTabSz="633039" rtl="0" eaLnBrk="1" latinLnBrk="0" hangingPunct="1">
        <a:defRPr sz="1246" kern="1200">
          <a:solidFill>
            <a:schemeClr val="tx1"/>
          </a:solidFill>
          <a:latin typeface="+mn-lt"/>
          <a:ea typeface="+mn-ea"/>
          <a:cs typeface="+mn-cs"/>
        </a:defRPr>
      </a:lvl4pPr>
      <a:lvl5pPr marL="1266078" algn="l" defTabSz="633039" rtl="0" eaLnBrk="1" latinLnBrk="0" hangingPunct="1">
        <a:defRPr sz="1246" kern="1200">
          <a:solidFill>
            <a:schemeClr val="tx1"/>
          </a:solidFill>
          <a:latin typeface="+mn-lt"/>
          <a:ea typeface="+mn-ea"/>
          <a:cs typeface="+mn-cs"/>
        </a:defRPr>
      </a:lvl5pPr>
      <a:lvl6pPr marL="1582598" algn="l" defTabSz="633039" rtl="0" eaLnBrk="1" latinLnBrk="0" hangingPunct="1">
        <a:defRPr sz="1246" kern="1200">
          <a:solidFill>
            <a:schemeClr val="tx1"/>
          </a:solidFill>
          <a:latin typeface="+mn-lt"/>
          <a:ea typeface="+mn-ea"/>
          <a:cs typeface="+mn-cs"/>
        </a:defRPr>
      </a:lvl6pPr>
      <a:lvl7pPr marL="1899117" algn="l" defTabSz="633039" rtl="0" eaLnBrk="1" latinLnBrk="0" hangingPunct="1">
        <a:defRPr sz="1246" kern="1200">
          <a:solidFill>
            <a:schemeClr val="tx1"/>
          </a:solidFill>
          <a:latin typeface="+mn-lt"/>
          <a:ea typeface="+mn-ea"/>
          <a:cs typeface="+mn-cs"/>
        </a:defRPr>
      </a:lvl7pPr>
      <a:lvl8pPr marL="2215637" algn="l" defTabSz="633039" rtl="0" eaLnBrk="1" latinLnBrk="0" hangingPunct="1">
        <a:defRPr sz="1246" kern="1200">
          <a:solidFill>
            <a:schemeClr val="tx1"/>
          </a:solidFill>
          <a:latin typeface="+mn-lt"/>
          <a:ea typeface="+mn-ea"/>
          <a:cs typeface="+mn-cs"/>
        </a:defRPr>
      </a:lvl8pPr>
      <a:lvl9pPr marL="2532156" algn="l" defTabSz="633039" rtl="0" eaLnBrk="1" latinLnBrk="0" hangingPunct="1">
        <a:defRPr sz="124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tags" Target="../tags/tag38.xml"/><Relationship Id="rId13" Type="http://schemas.openxmlformats.org/officeDocument/2006/relationships/tags" Target="../tags/tag43.xml"/><Relationship Id="rId18" Type="http://schemas.openxmlformats.org/officeDocument/2006/relationships/image" Target="../media/image8.jpeg"/><Relationship Id="rId26" Type="http://schemas.openxmlformats.org/officeDocument/2006/relationships/image" Target="../media/image15.emf"/><Relationship Id="rId3" Type="http://schemas.openxmlformats.org/officeDocument/2006/relationships/tags" Target="../tags/tag33.xml"/><Relationship Id="rId21" Type="http://schemas.openxmlformats.org/officeDocument/2006/relationships/image" Target="../media/image10.emf"/><Relationship Id="rId7" Type="http://schemas.openxmlformats.org/officeDocument/2006/relationships/tags" Target="../tags/tag37.xml"/><Relationship Id="rId12" Type="http://schemas.openxmlformats.org/officeDocument/2006/relationships/tags" Target="../tags/tag42.xml"/><Relationship Id="rId17" Type="http://schemas.openxmlformats.org/officeDocument/2006/relationships/image" Target="../media/image7.emf"/><Relationship Id="rId25" Type="http://schemas.openxmlformats.org/officeDocument/2006/relationships/image" Target="../media/image14.emf"/><Relationship Id="rId33" Type="http://schemas.openxmlformats.org/officeDocument/2006/relationships/image" Target="../media/image22.emf"/><Relationship Id="rId2" Type="http://schemas.openxmlformats.org/officeDocument/2006/relationships/tags" Target="../tags/tag32.xml"/><Relationship Id="rId16" Type="http://schemas.openxmlformats.org/officeDocument/2006/relationships/notesSlide" Target="../notesSlides/notesSlide1.xml"/><Relationship Id="rId20" Type="http://schemas.openxmlformats.org/officeDocument/2006/relationships/image" Target="../media/image9.jpeg"/><Relationship Id="rId29" Type="http://schemas.openxmlformats.org/officeDocument/2006/relationships/image" Target="../media/image18.emf"/><Relationship Id="rId1" Type="http://schemas.openxmlformats.org/officeDocument/2006/relationships/tags" Target="../tags/tag31.xml"/><Relationship Id="rId6" Type="http://schemas.openxmlformats.org/officeDocument/2006/relationships/tags" Target="../tags/tag36.xml"/><Relationship Id="rId11" Type="http://schemas.openxmlformats.org/officeDocument/2006/relationships/tags" Target="../tags/tag41.xml"/><Relationship Id="rId24" Type="http://schemas.openxmlformats.org/officeDocument/2006/relationships/image" Target="../media/image13.emf"/><Relationship Id="rId32" Type="http://schemas.openxmlformats.org/officeDocument/2006/relationships/image" Target="../media/image21.emf"/><Relationship Id="rId5" Type="http://schemas.openxmlformats.org/officeDocument/2006/relationships/tags" Target="../tags/tag35.xml"/><Relationship Id="rId15" Type="http://schemas.openxmlformats.org/officeDocument/2006/relationships/slideLayout" Target="../slideLayouts/slideLayout6.xml"/><Relationship Id="rId23" Type="http://schemas.openxmlformats.org/officeDocument/2006/relationships/image" Target="../media/image12.emf"/><Relationship Id="rId28" Type="http://schemas.openxmlformats.org/officeDocument/2006/relationships/image" Target="../media/image17.emf"/><Relationship Id="rId10" Type="http://schemas.openxmlformats.org/officeDocument/2006/relationships/tags" Target="../tags/tag40.xml"/><Relationship Id="rId19" Type="http://schemas.openxmlformats.org/officeDocument/2006/relationships/image" Target="../media/image1.png"/><Relationship Id="rId31" Type="http://schemas.openxmlformats.org/officeDocument/2006/relationships/image" Target="../media/image20.emf"/><Relationship Id="rId4" Type="http://schemas.openxmlformats.org/officeDocument/2006/relationships/tags" Target="../tags/tag34.xml"/><Relationship Id="rId9" Type="http://schemas.openxmlformats.org/officeDocument/2006/relationships/tags" Target="../tags/tag39.xml"/><Relationship Id="rId14" Type="http://schemas.openxmlformats.org/officeDocument/2006/relationships/tags" Target="../tags/tag44.xml"/><Relationship Id="rId22" Type="http://schemas.openxmlformats.org/officeDocument/2006/relationships/image" Target="../media/image11.emf"/><Relationship Id="rId27" Type="http://schemas.openxmlformats.org/officeDocument/2006/relationships/image" Target="../media/image16.emf"/><Relationship Id="rId30" Type="http://schemas.openxmlformats.org/officeDocument/2006/relationships/image" Target="../media/image19.emf"/></Relationships>
</file>

<file path=ppt/slides/_rels/slide2.xml.rels><?xml version="1.0" encoding="UTF-8" standalone="yes"?>
<Relationships xmlns="http://schemas.openxmlformats.org/package/2006/relationships"><Relationship Id="rId8" Type="http://schemas.openxmlformats.org/officeDocument/2006/relationships/tags" Target="../tags/tag52.xml"/><Relationship Id="rId13" Type="http://schemas.openxmlformats.org/officeDocument/2006/relationships/image" Target="../media/image1.png"/><Relationship Id="rId18" Type="http://schemas.openxmlformats.org/officeDocument/2006/relationships/image" Target="../media/image27.emf"/><Relationship Id="rId3" Type="http://schemas.openxmlformats.org/officeDocument/2006/relationships/tags" Target="../tags/tag47.xml"/><Relationship Id="rId21" Type="http://schemas.openxmlformats.org/officeDocument/2006/relationships/image" Target="../media/image30.emf"/><Relationship Id="rId7" Type="http://schemas.openxmlformats.org/officeDocument/2006/relationships/tags" Target="../tags/tag51.xml"/><Relationship Id="rId12" Type="http://schemas.openxmlformats.org/officeDocument/2006/relationships/image" Target="../media/image9.jpeg"/><Relationship Id="rId17" Type="http://schemas.openxmlformats.org/officeDocument/2006/relationships/image" Target="../media/image26.emf"/><Relationship Id="rId2" Type="http://schemas.openxmlformats.org/officeDocument/2006/relationships/tags" Target="../tags/tag46.xml"/><Relationship Id="rId16" Type="http://schemas.openxmlformats.org/officeDocument/2006/relationships/image" Target="../media/image25.emf"/><Relationship Id="rId20" Type="http://schemas.openxmlformats.org/officeDocument/2006/relationships/image" Target="../media/image29.emf"/><Relationship Id="rId1" Type="http://schemas.openxmlformats.org/officeDocument/2006/relationships/tags" Target="../tags/tag45.xml"/><Relationship Id="rId6" Type="http://schemas.openxmlformats.org/officeDocument/2006/relationships/tags" Target="../tags/tag50.xml"/><Relationship Id="rId11" Type="http://schemas.openxmlformats.org/officeDocument/2006/relationships/notesSlide" Target="../notesSlides/notesSlide2.xml"/><Relationship Id="rId5" Type="http://schemas.openxmlformats.org/officeDocument/2006/relationships/tags" Target="../tags/tag49.xml"/><Relationship Id="rId15" Type="http://schemas.openxmlformats.org/officeDocument/2006/relationships/image" Target="../media/image24.emf"/><Relationship Id="rId10" Type="http://schemas.openxmlformats.org/officeDocument/2006/relationships/slideLayout" Target="../slideLayouts/slideLayout6.xml"/><Relationship Id="rId19" Type="http://schemas.openxmlformats.org/officeDocument/2006/relationships/image" Target="../media/image28.emf"/><Relationship Id="rId4" Type="http://schemas.openxmlformats.org/officeDocument/2006/relationships/tags" Target="../tags/tag48.xml"/><Relationship Id="rId9" Type="http://schemas.openxmlformats.org/officeDocument/2006/relationships/tags" Target="../tags/tag53.xml"/><Relationship Id="rId14" Type="http://schemas.openxmlformats.org/officeDocument/2006/relationships/image" Target="../media/image23.emf"/><Relationship Id="rId22" Type="http://schemas.openxmlformats.org/officeDocument/2006/relationships/image" Target="../media/image31.emf"/></Relationships>
</file>

<file path=ppt/slides/_rels/slide3.xml.rels><?xml version="1.0" encoding="UTF-8" standalone="yes"?>
<Relationships xmlns="http://schemas.openxmlformats.org/package/2006/relationships"><Relationship Id="rId8" Type="http://schemas.openxmlformats.org/officeDocument/2006/relationships/image" Target="../media/image32.emf"/><Relationship Id="rId3" Type="http://schemas.openxmlformats.org/officeDocument/2006/relationships/slideLayout" Target="../slideLayouts/slideLayout6.xml"/><Relationship Id="rId7" Type="http://schemas.openxmlformats.org/officeDocument/2006/relationships/hyperlink" Target="https://www.globenewswire.com/Tracker?data=8TYqe1zzDqrQV8m8k-fbuFfCPWcNVqXrTTQMy3Vw8CpoBFOGhqpPpexeVMzzK3ctUViX81WWkeuOxG9NHYG9jpMG8R0hD_N6-LtgNWE1arDUTmA3IXFWi7YN-Tx87SohQjtqLRvKjC0Xt9Uez6CGwy7YMZBDTJNaoPfIdb0fq48=" TargetMode="External"/><Relationship Id="rId2" Type="http://schemas.openxmlformats.org/officeDocument/2006/relationships/tags" Target="../tags/tag55.xml"/><Relationship Id="rId1" Type="http://schemas.openxmlformats.org/officeDocument/2006/relationships/tags" Target="../tags/tag54.xml"/><Relationship Id="rId6" Type="http://schemas.openxmlformats.org/officeDocument/2006/relationships/image" Target="../media/image1.png"/><Relationship Id="rId5" Type="http://schemas.openxmlformats.org/officeDocument/2006/relationships/image" Target="../media/image9.jpeg"/><Relationship Id="rId4" Type="http://schemas.openxmlformats.org/officeDocument/2006/relationships/notesSlide" Target="../notesSlides/notesSlide3.xml"/><Relationship Id="rId9" Type="http://schemas.openxmlformats.org/officeDocument/2006/relationships/image" Target="../media/image3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14FA9463-2A59-408C-A0CA-5C31DBF07DC5}"/>
              </a:ext>
            </a:extLst>
          </p:cNvPr>
          <p:cNvPicPr>
            <a:picLocks noChangeAspect="1"/>
          </p:cNvPicPr>
          <p:nvPr>
            <p:custDataLst>
              <p:tags r:id="rId1"/>
            </p:custDataLst>
          </p:nvPr>
        </p:nvPicPr>
        <p:blipFill>
          <a:blip r:embed="rId17"/>
          <a:stretch>
            <a:fillRect/>
          </a:stretch>
        </p:blipFill>
        <p:spPr>
          <a:xfrm>
            <a:off x="619737" y="5583734"/>
            <a:ext cx="2336188" cy="1871053"/>
          </a:xfrm>
          <a:prstGeom prst="rect">
            <a:avLst/>
          </a:prstGeom>
        </p:spPr>
      </p:pic>
      <p:sp>
        <p:nvSpPr>
          <p:cNvPr id="15363" name="Espace réservé du pied de page 1">
            <a:extLst>
              <a:ext uri="{FF2B5EF4-FFF2-40B4-BE49-F238E27FC236}">
                <a16:creationId xmlns:a16="http://schemas.microsoft.com/office/drawing/2014/main" id="{AA076E01-F941-4391-852A-B069D5883D99}"/>
              </a:ext>
            </a:extLst>
          </p:cNvPr>
          <p:cNvSpPr>
            <a:spLocks noGrp="1" noChangeArrowheads="1"/>
          </p:cNvSpPr>
          <p:nvPr>
            <p:ph type="ftr" sz="quarter" idx="27"/>
          </p:nvPr>
        </p:nvSpPr>
        <p:spPr bwMode="auto">
          <a:xfrm>
            <a:off x="119856" y="8745009"/>
            <a:ext cx="6611144" cy="1037258"/>
          </a:xfrm>
          <a:solidFill>
            <a:schemeClr val="bg1"/>
          </a:solidFill>
          <a:extLst>
            <a:ext uri="{91240B29-F687-4F45-9708-019B960494DF}">
              <a14:hiddenLine xmlns:a14="http://schemas.microsoft.com/office/drawing/2010/main" w="9525">
                <a:solidFill>
                  <a:srgbClr val="000000"/>
                </a:solidFill>
                <a:miter lim="800000"/>
                <a:headEnd/>
                <a:tailEnd/>
              </a14:hiddenLine>
            </a:ext>
          </a:extLst>
        </p:spPr>
        <p:txBody>
          <a:bodyPr anchor="b"/>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r">
              <a:lnSpc>
                <a:spcPct val="100000"/>
              </a:lnSpc>
              <a:spcBef>
                <a:spcPct val="0"/>
              </a:spcBef>
              <a:spcAft>
                <a:spcPct val="0"/>
              </a:spcAft>
              <a:buClrTx/>
              <a:buFontTx/>
              <a:buNone/>
            </a:pPr>
            <a:endParaRPr lang="en-US" altLang="fr-FR" sz="700" dirty="0">
              <a:solidFill>
                <a:srgbClr val="575757"/>
              </a:solidFill>
            </a:endParaRPr>
          </a:p>
          <a:p>
            <a:pPr algn="r">
              <a:lnSpc>
                <a:spcPct val="100000"/>
              </a:lnSpc>
              <a:spcBef>
                <a:spcPct val="0"/>
              </a:spcBef>
              <a:spcAft>
                <a:spcPct val="0"/>
              </a:spcAft>
              <a:buClrTx/>
              <a:buFontTx/>
              <a:buNone/>
            </a:pPr>
            <a:endParaRPr lang="en-US" altLang="fr-FR" sz="7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p:txBody>
      </p:sp>
      <p:sp>
        <p:nvSpPr>
          <p:cNvPr id="15365" name="Rectangle 21">
            <a:extLst>
              <a:ext uri="{FF2B5EF4-FFF2-40B4-BE49-F238E27FC236}">
                <a16:creationId xmlns:a16="http://schemas.microsoft.com/office/drawing/2014/main" id="{B05FDD08-A917-470F-9AA4-53976CE4E127}"/>
              </a:ext>
            </a:extLst>
          </p:cNvPr>
          <p:cNvSpPr>
            <a:spLocks noChangeArrowheads="1"/>
          </p:cNvSpPr>
          <p:nvPr/>
        </p:nvSpPr>
        <p:spPr bwMode="auto">
          <a:xfrm>
            <a:off x="136525" y="1277938"/>
            <a:ext cx="6464300" cy="184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600">
              <a:solidFill>
                <a:schemeClr val="tx1"/>
              </a:solidFill>
              <a:ea typeface="Calibri" panose="020F0502020204030204" pitchFamily="34" charset="0"/>
              <a:cs typeface="Times New Roman" panose="02020603050405020304" pitchFamily="18" charset="0"/>
            </a:endParaRPr>
          </a:p>
        </p:txBody>
      </p:sp>
      <p:graphicFrame>
        <p:nvGraphicFramePr>
          <p:cNvPr id="12" name="Tableau 11">
            <a:extLst>
              <a:ext uri="{FF2B5EF4-FFF2-40B4-BE49-F238E27FC236}">
                <a16:creationId xmlns:a16="http://schemas.microsoft.com/office/drawing/2014/main" id="{F5E2C3A4-B0E2-4643-99B9-CD25199B56C3}"/>
              </a:ext>
            </a:extLst>
          </p:cNvPr>
          <p:cNvGraphicFramePr>
            <a:graphicFrameLocks noGrp="1"/>
          </p:cNvGraphicFramePr>
          <p:nvPr/>
        </p:nvGraphicFramePr>
        <p:xfrm>
          <a:off x="2130425" y="1370013"/>
          <a:ext cx="4575175" cy="1074737"/>
        </p:xfrm>
        <a:graphic>
          <a:graphicData uri="http://schemas.openxmlformats.org/drawingml/2006/table">
            <a:tbl>
              <a:tblPr/>
              <a:tblGrid>
                <a:gridCol w="4575175">
                  <a:extLst>
                    <a:ext uri="{9D8B030D-6E8A-4147-A177-3AD203B41FA5}">
                      <a16:colId xmlns:a16="http://schemas.microsoft.com/office/drawing/2014/main" val="20000"/>
                    </a:ext>
                  </a:extLst>
                </a:gridCol>
              </a:tblGrid>
              <a:tr h="160338">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just" defTabSz="914400" rtl="0" eaLnBrk="1" fontAlgn="base" latinLnBrk="0" hangingPunct="1">
                        <a:lnSpc>
                          <a:spcPts val="1200"/>
                        </a:lnSpc>
                        <a:spcBef>
                          <a:spcPct val="0"/>
                        </a:spcBef>
                        <a:spcAft>
                          <a:spcPct val="0"/>
                        </a:spcAft>
                        <a:buClrTx/>
                        <a:buSzTx/>
                        <a:buFontTx/>
                        <a:buNone/>
                        <a:tabLst/>
                      </a:pPr>
                      <a:r>
                        <a:rPr kumimoji="0" lang="en-US" altLang="fr-FR" sz="1000" b="1" i="0" u="none" strike="noStrike" cap="none" normalizeH="0" baseline="0">
                          <a:ln>
                            <a:noFill/>
                          </a:ln>
                          <a:solidFill>
                            <a:srgbClr val="FFFFFF"/>
                          </a:solidFill>
                          <a:effectLst/>
                          <a:latin typeface="Arial" charset="0"/>
                          <a:ea typeface="Calibri" pitchFamily="34" charset="0"/>
                          <a:cs typeface="Times New Roman" pitchFamily="18" charset="0"/>
                        </a:rPr>
                        <a:t>Background and Investment Objective</a:t>
                      </a:r>
                      <a:endParaRPr kumimoji="0" lang="fr-FR" altLang="fr-FR" sz="1000" b="0" i="0" u="none" strike="noStrike" cap="none" normalizeH="0" baseline="0">
                        <a:ln>
                          <a:noFill/>
                        </a:ln>
                        <a:solidFill>
                          <a:srgbClr val="404040"/>
                        </a:solidFill>
                        <a:effectLst/>
                        <a:latin typeface="Arial" charset="0"/>
                        <a:ea typeface="Calibri" pitchFamily="34" charset="0"/>
                        <a:cs typeface="Times New Roman" pitchFamily="18" charset="0"/>
                      </a:endParaRPr>
                    </a:p>
                  </a:txBody>
                  <a:tcPr marL="12309" marR="12309" marT="0" marB="0" horzOverflow="overflow">
                    <a:lnL>
                      <a:noFill/>
                    </a:lnL>
                    <a:lnR>
                      <a:noFill/>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r h="914399">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just" defTabSz="914400" rtl="0" eaLnBrk="1" fontAlgn="base" latinLnBrk="0" hangingPunct="1">
                        <a:lnSpc>
                          <a:spcPts val="1200"/>
                        </a:lnSpc>
                        <a:spcBef>
                          <a:spcPct val="0"/>
                        </a:spcBef>
                        <a:spcAft>
                          <a:spcPct val="0"/>
                        </a:spcAft>
                        <a:buClrTx/>
                        <a:buSzTx/>
                        <a:buFontTx/>
                        <a:buNone/>
                        <a:tabLst/>
                      </a:pPr>
                      <a:r>
                        <a:rPr kumimoji="0" lang="en-US" altLang="fr-FR" sz="700" b="0" i="0" u="none" strike="noStrike" cap="none" normalizeH="0" baseline="0" dirty="0">
                          <a:ln>
                            <a:noFill/>
                          </a:ln>
                          <a:solidFill>
                            <a:srgbClr val="404040"/>
                          </a:solidFill>
                          <a:effectLst/>
                          <a:latin typeface="Arial" charset="0"/>
                          <a:ea typeface="Calibri" pitchFamily="34" charset="0"/>
                          <a:cs typeface="Times New Roman" pitchFamily="18" charset="0"/>
                        </a:rPr>
                        <a:t>AXA Investment Managers Paris (“AXA IM”) has been the Investment Manager of Volta Finance Limited (“Volta”) since inception. Volta’s investment objectives are to preserve capital across the credit cycle and to provide a stable stream of income to its Shareholders through dividends. For this purpose, Volta pursues a multi-asset investment strategy on deals, vehicles and arrangements that provide leveraged exposure to target Underlying Assets (including corporate credit, residential and commercial mortgages, auto and student loans, credit card and lease receivables).</a:t>
                      </a:r>
                      <a:endParaRPr kumimoji="0" lang="fr-FR" altLang="fr-FR" sz="700" b="0" i="0" u="none" strike="noStrike" cap="none" normalizeH="0" baseline="0" dirty="0">
                        <a:ln>
                          <a:noFill/>
                        </a:ln>
                        <a:solidFill>
                          <a:srgbClr val="404040"/>
                        </a:solidFill>
                        <a:effectLst/>
                        <a:latin typeface="Arial" charset="0"/>
                        <a:ea typeface="Calibri" pitchFamily="34" charset="0"/>
                        <a:cs typeface="Times New Roman" pitchFamily="18" charset="0"/>
                      </a:endParaRPr>
                    </a:p>
                  </a:txBody>
                  <a:tcPr marL="12309" marR="12309" marT="0" marB="0" horzOverflow="overflow">
                    <a:lnL>
                      <a:noFill/>
                    </a:lnL>
                    <a:lnR>
                      <a:noFill/>
                    </a:lnR>
                    <a:lnT>
                      <a:noFill/>
                    </a:lnT>
                    <a:lnB>
                      <a:noFill/>
                    </a:lnB>
                    <a:lnTlToBr>
                      <a:noFill/>
                    </a:lnTlToBr>
                    <a:lnBlToTr>
                      <a:noFill/>
                    </a:lnBlToTr>
                    <a:solidFill>
                      <a:srgbClr val="F2F2F2"/>
                    </a:solidFill>
                  </a:tcPr>
                </a:tc>
                <a:extLst>
                  <a:ext uri="{0D108BD9-81ED-4DB2-BD59-A6C34878D82A}">
                    <a16:rowId xmlns:a16="http://schemas.microsoft.com/office/drawing/2014/main" val="10001"/>
                  </a:ext>
                </a:extLst>
              </a:tr>
            </a:tbl>
          </a:graphicData>
        </a:graphic>
      </p:graphicFrame>
      <p:sp>
        <p:nvSpPr>
          <p:cNvPr id="15381" name="Rectangle 16">
            <a:extLst>
              <a:ext uri="{FF2B5EF4-FFF2-40B4-BE49-F238E27FC236}">
                <a16:creationId xmlns:a16="http://schemas.microsoft.com/office/drawing/2014/main" id="{EDB71EBE-9B69-4B8B-A889-0AA3CA6C2DBF}"/>
              </a:ext>
            </a:extLst>
          </p:cNvPr>
          <p:cNvSpPr>
            <a:spLocks noChangeArrowheads="1"/>
          </p:cNvSpPr>
          <p:nvPr/>
        </p:nvSpPr>
        <p:spPr bwMode="auto">
          <a:xfrm>
            <a:off x="2119313" y="4752975"/>
            <a:ext cx="45974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defRPr/>
            </a:pPr>
            <a:r>
              <a:rPr lang="en-US" altLang="fr-FR" sz="600" i="1" baseline="30000" dirty="0">
                <a:solidFill>
                  <a:schemeClr val="bg1">
                    <a:lumMod val="50000"/>
                  </a:schemeClr>
                </a:solidFill>
                <a:ea typeface="Calibri" panose="020F0502020204030204" pitchFamily="34" charset="0"/>
                <a:cs typeface="Times New Roman" panose="02020603050405020304" pitchFamily="18" charset="0"/>
              </a:rPr>
              <a:t>1 </a:t>
            </a:r>
            <a:r>
              <a:rPr lang="en-US" altLang="fr-FR" sz="600" i="1" dirty="0">
                <a:solidFill>
                  <a:schemeClr val="bg1">
                    <a:lumMod val="50000"/>
                  </a:schemeClr>
                </a:solidFill>
                <a:ea typeface="Calibri" panose="020F0502020204030204" pitchFamily="34" charset="0"/>
                <a:cs typeface="Times New Roman" panose="02020603050405020304" pitchFamily="18" charset="0"/>
              </a:rPr>
              <a:t>Share (VTA.NA) performance (</a:t>
            </a:r>
            <a:r>
              <a:rPr lang="en-US" altLang="fr-FR" sz="600" i="1" dirty="0" err="1">
                <a:solidFill>
                  <a:schemeClr val="bg1">
                    <a:lumMod val="50000"/>
                  </a:schemeClr>
                </a:solidFill>
                <a:ea typeface="Calibri" panose="020F0502020204030204" pitchFamily="34" charset="0"/>
                <a:cs typeface="Times New Roman" panose="02020603050405020304" pitchFamily="18" charset="0"/>
              </a:rPr>
              <a:t>annualised</a:t>
            </a:r>
            <a:r>
              <a:rPr lang="en-US" altLang="fr-FR" sz="600" i="1" dirty="0">
                <a:solidFill>
                  <a:schemeClr val="bg1">
                    <a:lumMod val="50000"/>
                  </a:schemeClr>
                </a:solidFill>
                <a:ea typeface="Calibri" panose="020F0502020204030204" pitchFamily="34" charset="0"/>
                <a:cs typeface="Times New Roman" panose="02020603050405020304" pitchFamily="18" charset="0"/>
              </a:rPr>
              <a:t> figures with dividends re-invested). Source: </a:t>
            </a:r>
            <a:r>
              <a:rPr lang="en-US" altLang="fr-FR" sz="600" i="1" dirty="0" err="1">
                <a:solidFill>
                  <a:schemeClr val="bg1">
                    <a:lumMod val="50000"/>
                  </a:schemeClr>
                </a:solidFill>
                <a:ea typeface="Calibri" panose="020F0502020204030204" pitchFamily="34" charset="0"/>
                <a:cs typeface="Times New Roman" panose="02020603050405020304" pitchFamily="18" charset="0"/>
              </a:rPr>
              <a:t>Bbg</a:t>
            </a:r>
            <a:r>
              <a:rPr lang="en-US" altLang="fr-FR" sz="600" i="1" dirty="0">
                <a:solidFill>
                  <a:schemeClr val="bg1">
                    <a:lumMod val="50000"/>
                  </a:schemeClr>
                </a:solidFill>
                <a:ea typeface="Calibri" panose="020F0502020204030204" pitchFamily="34" charset="0"/>
                <a:cs typeface="Times New Roman" panose="02020603050405020304" pitchFamily="18" charset="0"/>
              </a:rPr>
              <a:t> (TRA function) </a:t>
            </a:r>
            <a:endParaRPr lang="fr-FR" altLang="fr-FR" sz="600" dirty="0">
              <a:solidFill>
                <a:schemeClr val="bg1">
                  <a:lumMod val="50000"/>
                </a:schemeClr>
              </a:solidFill>
              <a:ea typeface="Calibri" panose="020F0502020204030204" pitchFamily="34" charset="0"/>
              <a:cs typeface="Times New Roman" panose="02020603050405020304" pitchFamily="18" charset="0"/>
            </a:endParaRPr>
          </a:p>
          <a:p>
            <a:pPr algn="just" eaLnBrk="1" hangingPunct="1">
              <a:defRPr/>
            </a:pPr>
            <a:r>
              <a:rPr lang="en-US" altLang="fr-FR" sz="600" i="1" baseline="30000" dirty="0">
                <a:solidFill>
                  <a:schemeClr val="bg1">
                    <a:lumMod val="50000"/>
                  </a:schemeClr>
                </a:solidFill>
                <a:ea typeface="Calibri" panose="020F0502020204030204" pitchFamily="34" charset="0"/>
                <a:cs typeface="Times New Roman" panose="02020603050405020304" pitchFamily="18" charset="0"/>
              </a:rPr>
              <a:t>2</a:t>
            </a:r>
            <a:r>
              <a:rPr lang="en-US" altLang="fr-FR" sz="600" i="1" dirty="0">
                <a:solidFill>
                  <a:schemeClr val="bg1">
                    <a:lumMod val="50000"/>
                  </a:schemeClr>
                </a:solidFill>
                <a:ea typeface="Calibri" panose="020F0502020204030204" pitchFamily="34" charset="0"/>
                <a:cs typeface="Times New Roman" panose="02020603050405020304" pitchFamily="18" charset="0"/>
              </a:rPr>
              <a:t> Performance of published NAV (including dividend payments)</a:t>
            </a:r>
            <a:endParaRPr lang="fr-FR" altLang="fr-FR" sz="600" dirty="0">
              <a:solidFill>
                <a:schemeClr val="bg1">
                  <a:lumMod val="50000"/>
                </a:schemeClr>
              </a:solidFill>
              <a:ea typeface="Calibri" panose="020F0502020204030204" pitchFamily="34" charset="0"/>
              <a:cs typeface="Times New Roman" panose="02020603050405020304" pitchFamily="18" charset="0"/>
            </a:endParaRPr>
          </a:p>
          <a:p>
            <a:pPr eaLnBrk="1" hangingPunct="1">
              <a:defRPr/>
            </a:pPr>
            <a:r>
              <a:rPr lang="en-US" altLang="fr-FR" sz="600" i="1" baseline="30000" dirty="0">
                <a:solidFill>
                  <a:schemeClr val="bg1">
                    <a:lumMod val="50000"/>
                  </a:schemeClr>
                </a:solidFill>
                <a:ea typeface="Calibri" panose="020F0502020204030204" pitchFamily="34" charset="0"/>
                <a:cs typeface="Times New Roman" panose="02020603050405020304" pitchFamily="18" charset="0"/>
              </a:rPr>
              <a:t>3</a:t>
            </a:r>
            <a:r>
              <a:rPr lang="en-US" altLang="fr-FR" sz="600" i="1" dirty="0">
                <a:solidFill>
                  <a:schemeClr val="bg1">
                    <a:lumMod val="50000"/>
                  </a:schemeClr>
                </a:solidFill>
                <a:ea typeface="Calibri" panose="020F0502020204030204" pitchFamily="34" charset="0"/>
                <a:cs typeface="Times New Roman" panose="02020603050405020304" pitchFamily="18" charset="0"/>
              </a:rPr>
              <a:t> Calculated as the most recent annual dividend payments versus the month-end share price (VTA.NA)</a:t>
            </a:r>
          </a:p>
          <a:p>
            <a:pPr eaLnBrk="1" hangingPunct="1">
              <a:defRPr/>
            </a:pPr>
            <a:r>
              <a:rPr lang="en-US" altLang="fr-FR" sz="600" i="1" baseline="30000" dirty="0">
                <a:solidFill>
                  <a:schemeClr val="bg1">
                    <a:lumMod val="50000"/>
                  </a:schemeClr>
                </a:solidFill>
                <a:ea typeface="Calibri" panose="020F0502020204030204" pitchFamily="34" charset="0"/>
                <a:cs typeface="Times New Roman" panose="02020603050405020304" pitchFamily="18" charset="0"/>
              </a:rPr>
              <a:t>4</a:t>
            </a:r>
            <a:r>
              <a:rPr lang="en-US" altLang="fr-FR" sz="600" i="1" dirty="0">
                <a:solidFill>
                  <a:schemeClr val="bg1">
                    <a:lumMod val="50000"/>
                  </a:schemeClr>
                </a:solidFill>
                <a:ea typeface="Calibri" panose="020F0502020204030204" pitchFamily="34" charset="0"/>
                <a:cs typeface="Times New Roman" panose="02020603050405020304" pitchFamily="18" charset="0"/>
              </a:rPr>
              <a:t> Calculated as total income divided by the most recent annual dividend payments </a:t>
            </a:r>
            <a:endParaRPr lang="fr-FR" altLang="fr-FR" sz="600" i="1" dirty="0">
              <a:solidFill>
                <a:schemeClr val="bg1">
                  <a:lumMod val="50000"/>
                </a:schemeClr>
              </a:solidFill>
              <a:ea typeface="Calibri" panose="020F0502020204030204" pitchFamily="34" charset="0"/>
              <a:cs typeface="Times New Roman" panose="02020603050405020304" pitchFamily="18" charset="0"/>
            </a:endParaRPr>
          </a:p>
        </p:txBody>
      </p:sp>
      <p:sp>
        <p:nvSpPr>
          <p:cNvPr id="15425" name="Rectangle 6">
            <a:extLst>
              <a:ext uri="{FF2B5EF4-FFF2-40B4-BE49-F238E27FC236}">
                <a16:creationId xmlns:a16="http://schemas.microsoft.com/office/drawing/2014/main" id="{C5DD9E97-CB49-4825-BBA6-46CE00877FA4}"/>
              </a:ext>
            </a:extLst>
          </p:cNvPr>
          <p:cNvSpPr>
            <a:spLocks noChangeArrowheads="1"/>
          </p:cNvSpPr>
          <p:nvPr/>
        </p:nvSpPr>
        <p:spPr bwMode="auto">
          <a:xfrm>
            <a:off x="0" y="0"/>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1800">
              <a:solidFill>
                <a:schemeClr val="tx1"/>
              </a:solidFill>
            </a:endParaRPr>
          </a:p>
        </p:txBody>
      </p:sp>
      <p:sp>
        <p:nvSpPr>
          <p:cNvPr id="22" name="Rectangle 21">
            <a:extLst>
              <a:ext uri="{FF2B5EF4-FFF2-40B4-BE49-F238E27FC236}">
                <a16:creationId xmlns:a16="http://schemas.microsoft.com/office/drawing/2014/main" id="{1D6E99D0-F194-494A-BA1D-4843BB0EB263}"/>
              </a:ext>
            </a:extLst>
          </p:cNvPr>
          <p:cNvSpPr/>
          <p:nvPr/>
        </p:nvSpPr>
        <p:spPr>
          <a:xfrm>
            <a:off x="-3175" y="620713"/>
            <a:ext cx="6862763" cy="673100"/>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sz="1600" b="1" i="1" dirty="0">
              <a:latin typeface="Calibri" panose="020F0502020204030204" pitchFamily="34" charset="0"/>
            </a:endParaRPr>
          </a:p>
        </p:txBody>
      </p:sp>
      <p:pic>
        <p:nvPicPr>
          <p:cNvPr id="15427" name="Image 4">
            <a:extLst>
              <a:ext uri="{FF2B5EF4-FFF2-40B4-BE49-F238E27FC236}">
                <a16:creationId xmlns:a16="http://schemas.microsoft.com/office/drawing/2014/main" id="{829F9F7A-0D31-4F9F-A825-7D7571FFC320}"/>
              </a:ext>
            </a:extLst>
          </p:cNvPr>
          <p:cNvPicPr>
            <a:picLocks noChangeAspect="1"/>
          </p:cNvPicPr>
          <p:nvPr/>
        </p:nvPicPr>
        <p:blipFill>
          <a:blip r:embed="rId18">
            <a:extLst>
              <a:ext uri="{28A0092B-C50C-407E-A947-70E740481C1C}">
                <a14:useLocalDpi xmlns:a14="http://schemas.microsoft.com/office/drawing/2010/main" val="0"/>
              </a:ext>
            </a:extLst>
          </a:blip>
          <a:srcRect/>
          <a:stretch>
            <a:fillRect/>
          </a:stretch>
        </p:blipFill>
        <p:spPr bwMode="auto">
          <a:xfrm>
            <a:off x="5846763" y="620713"/>
            <a:ext cx="1012825" cy="67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428" name="Image 6">
            <a:extLst>
              <a:ext uri="{FF2B5EF4-FFF2-40B4-BE49-F238E27FC236}">
                <a16:creationId xmlns:a16="http://schemas.microsoft.com/office/drawing/2014/main" id="{029A568F-5D5F-4966-917F-B747E723F6A4}"/>
              </a:ext>
            </a:extLst>
          </p:cNvPr>
          <p:cNvPicPr>
            <a:picLocks noChangeAspect="1"/>
          </p:cNvPicPr>
          <p:nvPr/>
        </p:nvPicPr>
        <p:blipFill>
          <a:blip r:embed="rId19">
            <a:extLst>
              <a:ext uri="{28A0092B-C50C-407E-A947-70E740481C1C}">
                <a14:useLocalDpi xmlns:a14="http://schemas.microsoft.com/office/drawing/2010/main" val="0"/>
              </a:ext>
            </a:extLst>
          </a:blip>
          <a:srcRect/>
          <a:stretch>
            <a:fillRect/>
          </a:stretch>
        </p:blipFill>
        <p:spPr bwMode="auto">
          <a:xfrm>
            <a:off x="69850" y="150813"/>
            <a:ext cx="1693863"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429" name="Picture 4">
            <a:extLst>
              <a:ext uri="{FF2B5EF4-FFF2-40B4-BE49-F238E27FC236}">
                <a16:creationId xmlns:a16="http://schemas.microsoft.com/office/drawing/2014/main" id="{641C4468-6A62-4690-824D-38EF06C64BCD}"/>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l="33302" t="-11" r="33934" b="47113"/>
          <a:stretch>
            <a:fillRect/>
          </a:stretch>
        </p:blipFill>
        <p:spPr bwMode="auto">
          <a:xfrm>
            <a:off x="6189663" y="103188"/>
            <a:ext cx="47307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5" name="Tableau 24">
            <a:extLst>
              <a:ext uri="{FF2B5EF4-FFF2-40B4-BE49-F238E27FC236}">
                <a16:creationId xmlns:a16="http://schemas.microsoft.com/office/drawing/2014/main" id="{3457A2F9-05B8-4D56-83EE-2A15EE90F3C7}"/>
              </a:ext>
            </a:extLst>
          </p:cNvPr>
          <p:cNvGraphicFramePr>
            <a:graphicFrameLocks noGrp="1"/>
          </p:cNvGraphicFramePr>
          <p:nvPr/>
        </p:nvGraphicFramePr>
        <p:xfrm>
          <a:off x="173038" y="7450138"/>
          <a:ext cx="3217862" cy="214312"/>
        </p:xfrm>
        <a:graphic>
          <a:graphicData uri="http://schemas.openxmlformats.org/drawingml/2006/table">
            <a:tbl>
              <a:tblPr/>
              <a:tblGrid>
                <a:gridCol w="3217862">
                  <a:extLst>
                    <a:ext uri="{9D8B030D-6E8A-4147-A177-3AD203B41FA5}">
                      <a16:colId xmlns:a16="http://schemas.microsoft.com/office/drawing/2014/main" val="20000"/>
                    </a:ext>
                  </a:extLst>
                </a:gridCol>
              </a:tblGrid>
              <a:tr h="214312">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fr-FR" sz="1000" b="1" i="0" u="none" strike="noStrike" cap="none" normalizeH="0" baseline="0" dirty="0">
                          <a:ln>
                            <a:noFill/>
                          </a:ln>
                          <a:solidFill>
                            <a:srgbClr val="FFFFFF"/>
                          </a:solidFill>
                          <a:effectLst/>
                          <a:latin typeface="Arial" charset="0"/>
                          <a:ea typeface="Calibri" pitchFamily="34" charset="0"/>
                          <a:cs typeface="Times New Roman" pitchFamily="18" charset="0"/>
                        </a:rPr>
                        <a:t>Historical Performance</a:t>
                      </a:r>
                      <a:endParaRPr kumimoji="0" lang="fr-FR" altLang="fr-FR" sz="1000" b="0" i="0" u="none" strike="noStrike" cap="none" normalizeH="0" baseline="0" dirty="0">
                        <a:ln>
                          <a:noFill/>
                        </a:ln>
                        <a:solidFill>
                          <a:schemeClr val="tx1"/>
                        </a:solidFill>
                        <a:effectLst/>
                        <a:latin typeface="Arial" charset="0"/>
                        <a:ea typeface="Calibri" pitchFamily="34" charset="0"/>
                        <a:cs typeface="Times New Roman" pitchFamily="18" charset="0"/>
                      </a:endParaRPr>
                    </a:p>
                  </a:txBody>
                  <a:tcPr marL="12307" marR="12307" marT="0" marB="0" anchor="ctr" horzOverflow="overflow">
                    <a:lnL>
                      <a:noFill/>
                    </a:lnL>
                    <a:lnR w="38100" cap="flat" cmpd="sng" algn="ctr">
                      <a:solidFill>
                        <a:srgbClr val="FFFFFF"/>
                      </a:solidFill>
                      <a:prstDash val="solid"/>
                      <a:round/>
                      <a:headEnd type="none" w="med" len="med"/>
                      <a:tailEnd type="none" w="med" len="med"/>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bl>
          </a:graphicData>
        </a:graphic>
      </p:graphicFrame>
      <p:graphicFrame>
        <p:nvGraphicFramePr>
          <p:cNvPr id="27" name="Tableau 26">
            <a:extLst>
              <a:ext uri="{FF2B5EF4-FFF2-40B4-BE49-F238E27FC236}">
                <a16:creationId xmlns:a16="http://schemas.microsoft.com/office/drawing/2014/main" id="{2E2BDA02-ED80-4DC2-B01A-2ACA07F41905}"/>
              </a:ext>
            </a:extLst>
          </p:cNvPr>
          <p:cNvGraphicFramePr>
            <a:graphicFrameLocks noGrp="1"/>
          </p:cNvGraphicFramePr>
          <p:nvPr/>
        </p:nvGraphicFramePr>
        <p:xfrm>
          <a:off x="3633788" y="5354638"/>
          <a:ext cx="3097212" cy="220662"/>
        </p:xfrm>
        <a:graphic>
          <a:graphicData uri="http://schemas.openxmlformats.org/drawingml/2006/table">
            <a:tbl>
              <a:tblPr/>
              <a:tblGrid>
                <a:gridCol w="3097212">
                  <a:extLst>
                    <a:ext uri="{9D8B030D-6E8A-4147-A177-3AD203B41FA5}">
                      <a16:colId xmlns:a16="http://schemas.microsoft.com/office/drawing/2014/main" val="20000"/>
                    </a:ext>
                  </a:extLst>
                </a:gridCol>
              </a:tblGrid>
              <a:tr h="220662">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fr-FR" sz="1000" b="1" i="0" u="none" strike="noStrike" cap="none" normalizeH="0" baseline="0" dirty="0">
                          <a:ln>
                            <a:noFill/>
                          </a:ln>
                          <a:solidFill>
                            <a:srgbClr val="FFFFFF"/>
                          </a:solidFill>
                          <a:effectLst/>
                          <a:latin typeface="Arial" charset="0"/>
                          <a:ea typeface="Calibri" pitchFamily="34" charset="0"/>
                          <a:cs typeface="Times New Roman" pitchFamily="18" charset="0"/>
                        </a:rPr>
                        <a:t>Top 10 Underlying Exposures</a:t>
                      </a:r>
                      <a:endParaRPr kumimoji="0" lang="fr-FR" altLang="fr-FR" sz="1000" b="0" i="0" u="none" strike="noStrike" cap="none" normalizeH="0" baseline="0" dirty="0">
                        <a:ln>
                          <a:noFill/>
                        </a:ln>
                        <a:solidFill>
                          <a:schemeClr val="tx1"/>
                        </a:solidFill>
                        <a:effectLst/>
                        <a:latin typeface="Arial" charset="0"/>
                        <a:ea typeface="Calibri" pitchFamily="34" charset="0"/>
                        <a:cs typeface="Times New Roman" pitchFamily="18" charset="0"/>
                      </a:endParaRPr>
                    </a:p>
                  </a:txBody>
                  <a:tcPr marL="12308" marR="12308" marT="0" marB="0" anchor="ctr" horzOverflow="overflow">
                    <a:lnL>
                      <a:noFill/>
                    </a:lnL>
                    <a:lnR w="38100" cap="flat" cmpd="sng" algn="ctr">
                      <a:solidFill>
                        <a:srgbClr val="FFFFFF"/>
                      </a:solidFill>
                      <a:prstDash val="solid"/>
                      <a:round/>
                      <a:headEnd type="none" w="med" len="med"/>
                      <a:tailEnd type="none" w="med" len="med"/>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bl>
          </a:graphicData>
        </a:graphic>
      </p:graphicFrame>
      <p:graphicFrame>
        <p:nvGraphicFramePr>
          <p:cNvPr id="24" name="Tableau 23">
            <a:extLst>
              <a:ext uri="{FF2B5EF4-FFF2-40B4-BE49-F238E27FC236}">
                <a16:creationId xmlns:a16="http://schemas.microsoft.com/office/drawing/2014/main" id="{7B25DD6D-1F83-421C-951A-AFD2A6A7DBB6}"/>
              </a:ext>
            </a:extLst>
          </p:cNvPr>
          <p:cNvGraphicFramePr>
            <a:graphicFrameLocks noGrp="1"/>
          </p:cNvGraphicFramePr>
          <p:nvPr/>
        </p:nvGraphicFramePr>
        <p:xfrm>
          <a:off x="173038" y="5367338"/>
          <a:ext cx="3224212" cy="212725"/>
        </p:xfrm>
        <a:graphic>
          <a:graphicData uri="http://schemas.openxmlformats.org/drawingml/2006/table">
            <a:tbl>
              <a:tblPr/>
              <a:tblGrid>
                <a:gridCol w="3224212">
                  <a:extLst>
                    <a:ext uri="{9D8B030D-6E8A-4147-A177-3AD203B41FA5}">
                      <a16:colId xmlns:a16="http://schemas.microsoft.com/office/drawing/2014/main" val="20000"/>
                    </a:ext>
                  </a:extLst>
                </a:gridCol>
              </a:tblGrid>
              <a:tr h="212725">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fr-FR" sz="1000" b="1" i="0" u="none" strike="noStrike" cap="none" normalizeH="0" baseline="0" dirty="0">
                          <a:ln>
                            <a:noFill/>
                          </a:ln>
                          <a:solidFill>
                            <a:srgbClr val="FFFFFF"/>
                          </a:solidFill>
                          <a:effectLst/>
                          <a:latin typeface="Arial" charset="0"/>
                          <a:ea typeface="Calibri" pitchFamily="34" charset="0"/>
                          <a:cs typeface="Times New Roman" pitchFamily="18" charset="0"/>
                        </a:rPr>
                        <a:t>Asset Breakdown</a:t>
                      </a:r>
                      <a:endParaRPr kumimoji="0" lang="fr-FR" altLang="fr-FR" sz="1000" b="0" i="0" u="none" strike="noStrike" cap="none" normalizeH="0" baseline="0" dirty="0">
                        <a:ln>
                          <a:noFill/>
                        </a:ln>
                        <a:solidFill>
                          <a:schemeClr val="tx1"/>
                        </a:solidFill>
                        <a:effectLst/>
                        <a:latin typeface="Arial" charset="0"/>
                        <a:ea typeface="Calibri" pitchFamily="34" charset="0"/>
                        <a:cs typeface="Times New Roman" pitchFamily="18" charset="0"/>
                      </a:endParaRPr>
                    </a:p>
                  </a:txBody>
                  <a:tcPr marL="12308" marR="12308" marT="0" marB="0" anchor="ctr" horzOverflow="overflow">
                    <a:lnL>
                      <a:noFill/>
                    </a:lnL>
                    <a:lnR w="38100" cap="flat" cmpd="sng" algn="ctr">
                      <a:solidFill>
                        <a:srgbClr val="FFFFFF"/>
                      </a:solidFill>
                      <a:prstDash val="solid"/>
                      <a:round/>
                      <a:headEnd type="none" w="med" len="med"/>
                      <a:tailEnd type="none" w="med" len="med"/>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bl>
          </a:graphicData>
        </a:graphic>
      </p:graphicFrame>
      <p:pic>
        <p:nvPicPr>
          <p:cNvPr id="18" name="Image 17">
            <a:extLst>
              <a:ext uri="{FF2B5EF4-FFF2-40B4-BE49-F238E27FC236}">
                <a16:creationId xmlns:a16="http://schemas.microsoft.com/office/drawing/2014/main" id="{E85274E7-4E16-44A4-B11C-9F70888DCE6C}"/>
              </a:ext>
            </a:extLst>
          </p:cNvPr>
          <p:cNvPicPr>
            <a:picLocks noChangeAspect="1"/>
          </p:cNvPicPr>
          <p:nvPr>
            <p:custDataLst>
              <p:tags r:id="rId2"/>
            </p:custDataLst>
          </p:nvPr>
        </p:nvPicPr>
        <p:blipFill>
          <a:blip r:embed="rId21"/>
          <a:stretch>
            <a:fillRect/>
          </a:stretch>
        </p:blipFill>
        <p:spPr>
          <a:xfrm>
            <a:off x="2228920" y="3652791"/>
            <a:ext cx="4419502" cy="1098095"/>
          </a:xfrm>
          <a:prstGeom prst="rect">
            <a:avLst/>
          </a:prstGeom>
        </p:spPr>
      </p:pic>
      <p:pic>
        <p:nvPicPr>
          <p:cNvPr id="6" name="Image 5">
            <a:extLst>
              <a:ext uri="{FF2B5EF4-FFF2-40B4-BE49-F238E27FC236}">
                <a16:creationId xmlns:a16="http://schemas.microsoft.com/office/drawing/2014/main" id="{2186C8F7-6173-4A90-A224-F8752619D2A3}"/>
              </a:ext>
            </a:extLst>
          </p:cNvPr>
          <p:cNvPicPr>
            <a:picLocks noChangeAspect="1"/>
          </p:cNvPicPr>
          <p:nvPr>
            <p:custDataLst>
              <p:tags r:id="rId3"/>
            </p:custDataLst>
          </p:nvPr>
        </p:nvPicPr>
        <p:blipFill>
          <a:blip r:embed="rId22"/>
          <a:stretch>
            <a:fillRect/>
          </a:stretch>
        </p:blipFill>
        <p:spPr>
          <a:xfrm>
            <a:off x="3696901" y="5615695"/>
            <a:ext cx="2946333" cy="1840249"/>
          </a:xfrm>
          <a:prstGeom prst="rect">
            <a:avLst/>
          </a:prstGeom>
        </p:spPr>
      </p:pic>
      <p:pic>
        <p:nvPicPr>
          <p:cNvPr id="7" name="Image 6">
            <a:extLst>
              <a:ext uri="{FF2B5EF4-FFF2-40B4-BE49-F238E27FC236}">
                <a16:creationId xmlns:a16="http://schemas.microsoft.com/office/drawing/2014/main" id="{1C88AC7F-D8DE-438A-8080-597A98B3F4EB}"/>
              </a:ext>
            </a:extLst>
          </p:cNvPr>
          <p:cNvPicPr>
            <a:picLocks noChangeAspect="1"/>
          </p:cNvPicPr>
          <p:nvPr>
            <p:custDataLst>
              <p:tags r:id="rId4"/>
            </p:custDataLst>
          </p:nvPr>
        </p:nvPicPr>
        <p:blipFill>
          <a:blip r:embed="rId23"/>
          <a:stretch>
            <a:fillRect/>
          </a:stretch>
        </p:blipFill>
        <p:spPr>
          <a:xfrm>
            <a:off x="4481494" y="7959633"/>
            <a:ext cx="1721403" cy="1612360"/>
          </a:xfrm>
          <a:prstGeom prst="rect">
            <a:avLst/>
          </a:prstGeom>
        </p:spPr>
      </p:pic>
      <p:graphicFrame>
        <p:nvGraphicFramePr>
          <p:cNvPr id="33" name="Tableau 32">
            <a:extLst>
              <a:ext uri="{FF2B5EF4-FFF2-40B4-BE49-F238E27FC236}">
                <a16:creationId xmlns:a16="http://schemas.microsoft.com/office/drawing/2014/main" id="{B649B77D-4FAE-4AB5-B6FB-F92F0A512DAE}"/>
              </a:ext>
            </a:extLst>
          </p:cNvPr>
          <p:cNvGraphicFramePr>
            <a:graphicFrameLocks noGrp="1"/>
          </p:cNvGraphicFramePr>
          <p:nvPr/>
        </p:nvGraphicFramePr>
        <p:xfrm>
          <a:off x="3624263" y="7783513"/>
          <a:ext cx="3097212" cy="220662"/>
        </p:xfrm>
        <a:graphic>
          <a:graphicData uri="http://schemas.openxmlformats.org/drawingml/2006/table">
            <a:tbl>
              <a:tblPr/>
              <a:tblGrid>
                <a:gridCol w="3097212">
                  <a:extLst>
                    <a:ext uri="{9D8B030D-6E8A-4147-A177-3AD203B41FA5}">
                      <a16:colId xmlns:a16="http://schemas.microsoft.com/office/drawing/2014/main" val="20000"/>
                    </a:ext>
                  </a:extLst>
                </a:gridCol>
              </a:tblGrid>
              <a:tr h="220662">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fr-FR" sz="1000" b="1" i="0" u="none" strike="noStrike" cap="none" normalizeH="0" baseline="0" dirty="0">
                          <a:ln>
                            <a:noFill/>
                          </a:ln>
                          <a:solidFill>
                            <a:srgbClr val="FFFFFF"/>
                          </a:solidFill>
                          <a:effectLst/>
                          <a:latin typeface="Arial" charset="0"/>
                          <a:ea typeface="Calibri" pitchFamily="34" charset="0"/>
                          <a:cs typeface="Times New Roman" pitchFamily="18" charset="0"/>
                        </a:rPr>
                        <a:t>Portfolio Rating Breakdown</a:t>
                      </a:r>
                      <a:endParaRPr kumimoji="0" lang="fr-FR" altLang="fr-FR" sz="1000" b="0" i="0" u="none" strike="noStrike" cap="none" normalizeH="0" baseline="0" dirty="0">
                        <a:ln>
                          <a:noFill/>
                        </a:ln>
                        <a:solidFill>
                          <a:schemeClr val="tx1"/>
                        </a:solidFill>
                        <a:effectLst/>
                        <a:latin typeface="Arial" charset="0"/>
                        <a:ea typeface="Calibri" pitchFamily="34" charset="0"/>
                        <a:cs typeface="Times New Roman" pitchFamily="18" charset="0"/>
                      </a:endParaRPr>
                    </a:p>
                  </a:txBody>
                  <a:tcPr marL="12308" marR="12308" marT="0" marB="0" anchor="ctr" horzOverflow="overflow">
                    <a:lnL>
                      <a:noFill/>
                    </a:lnL>
                    <a:lnR w="38100" cap="flat" cmpd="sng" algn="ctr">
                      <a:solidFill>
                        <a:srgbClr val="FFFFFF"/>
                      </a:solidFill>
                      <a:prstDash val="solid"/>
                      <a:round/>
                      <a:headEnd type="none" w="med" len="med"/>
                      <a:tailEnd type="none" w="med" len="med"/>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bl>
          </a:graphicData>
        </a:graphic>
      </p:graphicFrame>
      <p:pic>
        <p:nvPicPr>
          <p:cNvPr id="8" name="Image 7">
            <a:extLst>
              <a:ext uri="{FF2B5EF4-FFF2-40B4-BE49-F238E27FC236}">
                <a16:creationId xmlns:a16="http://schemas.microsoft.com/office/drawing/2014/main" id="{0EEC9D8E-1C25-4CA4-B0F4-03841B4CF3F6}"/>
              </a:ext>
            </a:extLst>
          </p:cNvPr>
          <p:cNvPicPr>
            <a:picLocks noChangeAspect="1"/>
          </p:cNvPicPr>
          <p:nvPr>
            <p:custDataLst>
              <p:tags r:id="rId5"/>
            </p:custDataLst>
          </p:nvPr>
        </p:nvPicPr>
        <p:blipFill>
          <a:blip r:embed="rId24"/>
          <a:stretch>
            <a:fillRect/>
          </a:stretch>
        </p:blipFill>
        <p:spPr>
          <a:xfrm>
            <a:off x="1" y="7792239"/>
            <a:ext cx="3374398" cy="1557963"/>
          </a:xfrm>
          <a:prstGeom prst="rect">
            <a:avLst/>
          </a:prstGeom>
        </p:spPr>
      </p:pic>
      <p:pic>
        <p:nvPicPr>
          <p:cNvPr id="23" name="Image 22">
            <a:extLst>
              <a:ext uri="{FF2B5EF4-FFF2-40B4-BE49-F238E27FC236}">
                <a16:creationId xmlns:a16="http://schemas.microsoft.com/office/drawing/2014/main" id="{A60DA381-D4EF-4A1A-BF4C-D9C9B6A9061D}"/>
              </a:ext>
            </a:extLst>
          </p:cNvPr>
          <p:cNvPicPr>
            <a:picLocks noChangeAspect="1"/>
          </p:cNvPicPr>
          <p:nvPr>
            <p:custDataLst>
              <p:tags r:id="rId6"/>
            </p:custDataLst>
          </p:nvPr>
        </p:nvPicPr>
        <p:blipFill>
          <a:blip r:embed="rId25"/>
          <a:stretch>
            <a:fillRect/>
          </a:stretch>
        </p:blipFill>
        <p:spPr>
          <a:xfrm>
            <a:off x="3200400" y="9624775"/>
            <a:ext cx="3657600" cy="207880"/>
          </a:xfrm>
          <a:prstGeom prst="rect">
            <a:avLst/>
          </a:prstGeom>
        </p:spPr>
      </p:pic>
      <p:pic>
        <p:nvPicPr>
          <p:cNvPr id="26" name="Image 25">
            <a:extLst>
              <a:ext uri="{FF2B5EF4-FFF2-40B4-BE49-F238E27FC236}">
                <a16:creationId xmlns:a16="http://schemas.microsoft.com/office/drawing/2014/main" id="{44A7024C-6291-454E-A1C3-6068EA73DF59}"/>
              </a:ext>
            </a:extLst>
          </p:cNvPr>
          <p:cNvPicPr>
            <a:picLocks noChangeAspect="1"/>
          </p:cNvPicPr>
          <p:nvPr>
            <p:custDataLst>
              <p:tags r:id="rId7"/>
            </p:custDataLst>
          </p:nvPr>
        </p:nvPicPr>
        <p:blipFill>
          <a:blip r:embed="rId26"/>
          <a:stretch>
            <a:fillRect/>
          </a:stretch>
        </p:blipFill>
        <p:spPr>
          <a:xfrm>
            <a:off x="153518" y="7247088"/>
            <a:ext cx="2438400" cy="226193"/>
          </a:xfrm>
          <a:prstGeom prst="rect">
            <a:avLst/>
          </a:prstGeom>
        </p:spPr>
      </p:pic>
      <p:pic>
        <p:nvPicPr>
          <p:cNvPr id="28" name="Image 27">
            <a:extLst>
              <a:ext uri="{FF2B5EF4-FFF2-40B4-BE49-F238E27FC236}">
                <a16:creationId xmlns:a16="http://schemas.microsoft.com/office/drawing/2014/main" id="{1C6C090D-EFA3-4D11-A055-CEC49F0EB172}"/>
              </a:ext>
            </a:extLst>
          </p:cNvPr>
          <p:cNvPicPr>
            <a:picLocks noChangeAspect="1"/>
          </p:cNvPicPr>
          <p:nvPr>
            <p:custDataLst>
              <p:tags r:id="rId8"/>
            </p:custDataLst>
          </p:nvPr>
        </p:nvPicPr>
        <p:blipFill>
          <a:blip r:embed="rId27"/>
          <a:stretch>
            <a:fillRect/>
          </a:stretch>
        </p:blipFill>
        <p:spPr>
          <a:xfrm>
            <a:off x="3624263" y="7421563"/>
            <a:ext cx="3048000" cy="396452"/>
          </a:xfrm>
          <a:prstGeom prst="rect">
            <a:avLst/>
          </a:prstGeom>
        </p:spPr>
      </p:pic>
      <p:pic>
        <p:nvPicPr>
          <p:cNvPr id="29" name="Image 28">
            <a:extLst>
              <a:ext uri="{FF2B5EF4-FFF2-40B4-BE49-F238E27FC236}">
                <a16:creationId xmlns:a16="http://schemas.microsoft.com/office/drawing/2014/main" id="{C258638D-C422-4B15-8F32-64F3CED5F32A}"/>
              </a:ext>
            </a:extLst>
          </p:cNvPr>
          <p:cNvPicPr>
            <a:picLocks noChangeAspect="1"/>
          </p:cNvPicPr>
          <p:nvPr>
            <p:custDataLst>
              <p:tags r:id="rId9"/>
            </p:custDataLst>
          </p:nvPr>
        </p:nvPicPr>
        <p:blipFill>
          <a:blip r:embed="rId28"/>
          <a:stretch>
            <a:fillRect/>
          </a:stretch>
        </p:blipFill>
        <p:spPr>
          <a:xfrm>
            <a:off x="136525" y="9451314"/>
            <a:ext cx="1828800" cy="206809"/>
          </a:xfrm>
          <a:prstGeom prst="rect">
            <a:avLst/>
          </a:prstGeom>
        </p:spPr>
      </p:pic>
      <p:pic>
        <p:nvPicPr>
          <p:cNvPr id="30" name="Image 29">
            <a:extLst>
              <a:ext uri="{FF2B5EF4-FFF2-40B4-BE49-F238E27FC236}">
                <a16:creationId xmlns:a16="http://schemas.microsoft.com/office/drawing/2014/main" id="{EDB51A5C-4782-41FD-A5A5-06F09FDAF8D9}"/>
              </a:ext>
            </a:extLst>
          </p:cNvPr>
          <p:cNvPicPr>
            <a:picLocks noChangeAspect="1"/>
          </p:cNvPicPr>
          <p:nvPr>
            <p:custDataLst>
              <p:tags r:id="rId10"/>
            </p:custDataLst>
          </p:nvPr>
        </p:nvPicPr>
        <p:blipFill>
          <a:blip r:embed="rId29"/>
          <a:stretch>
            <a:fillRect/>
          </a:stretch>
        </p:blipFill>
        <p:spPr>
          <a:xfrm>
            <a:off x="3624263" y="9397975"/>
            <a:ext cx="2438400" cy="226193"/>
          </a:xfrm>
          <a:prstGeom prst="rect">
            <a:avLst/>
          </a:prstGeom>
        </p:spPr>
      </p:pic>
      <p:pic>
        <p:nvPicPr>
          <p:cNvPr id="31" name="Image 30">
            <a:extLst>
              <a:ext uri="{FF2B5EF4-FFF2-40B4-BE49-F238E27FC236}">
                <a16:creationId xmlns:a16="http://schemas.microsoft.com/office/drawing/2014/main" id="{3E797183-DD32-494A-9FF1-62BE03AE2D8C}"/>
              </a:ext>
            </a:extLst>
          </p:cNvPr>
          <p:cNvPicPr>
            <a:picLocks noChangeAspect="1"/>
          </p:cNvPicPr>
          <p:nvPr>
            <p:custDataLst>
              <p:tags r:id="rId11"/>
            </p:custDataLst>
          </p:nvPr>
        </p:nvPicPr>
        <p:blipFill>
          <a:blip r:embed="rId30"/>
          <a:stretch>
            <a:fillRect/>
          </a:stretch>
        </p:blipFill>
        <p:spPr>
          <a:xfrm>
            <a:off x="1904206" y="665664"/>
            <a:ext cx="3048000" cy="547481"/>
          </a:xfrm>
          <a:prstGeom prst="rect">
            <a:avLst/>
          </a:prstGeom>
        </p:spPr>
      </p:pic>
      <p:pic>
        <p:nvPicPr>
          <p:cNvPr id="4" name="Image 3">
            <a:extLst>
              <a:ext uri="{FF2B5EF4-FFF2-40B4-BE49-F238E27FC236}">
                <a16:creationId xmlns:a16="http://schemas.microsoft.com/office/drawing/2014/main" id="{8AA0FC11-FFAA-4009-BA58-FC668CF973AE}"/>
              </a:ext>
            </a:extLst>
          </p:cNvPr>
          <p:cNvPicPr>
            <a:picLocks noChangeAspect="1"/>
          </p:cNvPicPr>
          <p:nvPr>
            <p:custDataLst>
              <p:tags r:id="rId12"/>
            </p:custDataLst>
          </p:nvPr>
        </p:nvPicPr>
        <p:blipFill>
          <a:blip r:embed="rId31"/>
          <a:stretch>
            <a:fillRect/>
          </a:stretch>
        </p:blipFill>
        <p:spPr>
          <a:xfrm>
            <a:off x="168023" y="1367545"/>
            <a:ext cx="1881455" cy="3908718"/>
          </a:xfrm>
          <a:prstGeom prst="rect">
            <a:avLst/>
          </a:prstGeom>
        </p:spPr>
      </p:pic>
      <p:pic>
        <p:nvPicPr>
          <p:cNvPr id="2" name="Image 1">
            <a:extLst>
              <a:ext uri="{FF2B5EF4-FFF2-40B4-BE49-F238E27FC236}">
                <a16:creationId xmlns:a16="http://schemas.microsoft.com/office/drawing/2014/main" id="{5A1430D6-64D5-4DB9-86DD-A2ACBE21A3A8}"/>
              </a:ext>
            </a:extLst>
          </p:cNvPr>
          <p:cNvPicPr>
            <a:picLocks noChangeAspect="1"/>
          </p:cNvPicPr>
          <p:nvPr>
            <p:custDataLst>
              <p:tags r:id="rId13"/>
            </p:custDataLst>
          </p:nvPr>
        </p:nvPicPr>
        <p:blipFill>
          <a:blip r:embed="rId32"/>
          <a:stretch>
            <a:fillRect/>
          </a:stretch>
        </p:blipFill>
        <p:spPr>
          <a:xfrm>
            <a:off x="2152619" y="2447788"/>
            <a:ext cx="4552980" cy="735389"/>
          </a:xfrm>
          <a:prstGeom prst="rect">
            <a:avLst/>
          </a:prstGeom>
        </p:spPr>
      </p:pic>
      <p:pic>
        <p:nvPicPr>
          <p:cNvPr id="3" name="Image 2">
            <a:extLst>
              <a:ext uri="{FF2B5EF4-FFF2-40B4-BE49-F238E27FC236}">
                <a16:creationId xmlns:a16="http://schemas.microsoft.com/office/drawing/2014/main" id="{EBA681A3-2B41-405F-8138-A917D92F8489}"/>
              </a:ext>
            </a:extLst>
          </p:cNvPr>
          <p:cNvPicPr>
            <a:picLocks noChangeAspect="1"/>
          </p:cNvPicPr>
          <p:nvPr>
            <p:custDataLst>
              <p:tags r:id="rId14"/>
            </p:custDataLst>
          </p:nvPr>
        </p:nvPicPr>
        <p:blipFill>
          <a:blip r:embed="rId33"/>
          <a:stretch>
            <a:fillRect/>
          </a:stretch>
        </p:blipFill>
        <p:spPr>
          <a:xfrm>
            <a:off x="2957511" y="3145069"/>
            <a:ext cx="3105150" cy="459776"/>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1">
            <a:extLst>
              <a:ext uri="{FF2B5EF4-FFF2-40B4-BE49-F238E27FC236}">
                <a16:creationId xmlns:a16="http://schemas.microsoft.com/office/drawing/2014/main" id="{4B59C0F1-3A62-4A7B-8906-97DFA203B821}"/>
              </a:ext>
            </a:extLst>
          </p:cNvPr>
          <p:cNvSpPr>
            <a:spLocks noChangeArrowheads="1"/>
          </p:cNvSpPr>
          <p:nvPr/>
        </p:nvSpPr>
        <p:spPr bwMode="auto">
          <a:xfrm>
            <a:off x="173038" y="8831263"/>
            <a:ext cx="6464300" cy="184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600">
              <a:solidFill>
                <a:schemeClr val="tx1"/>
              </a:solidFill>
              <a:ea typeface="Calibri" panose="020F0502020204030204" pitchFamily="34" charset="0"/>
              <a:cs typeface="Times New Roman" panose="02020603050405020304" pitchFamily="18" charset="0"/>
            </a:endParaRPr>
          </a:p>
        </p:txBody>
      </p:sp>
      <p:sp>
        <p:nvSpPr>
          <p:cNvPr id="17411" name="Rectangle 21">
            <a:extLst>
              <a:ext uri="{FF2B5EF4-FFF2-40B4-BE49-F238E27FC236}">
                <a16:creationId xmlns:a16="http://schemas.microsoft.com/office/drawing/2014/main" id="{3E7EBC45-E495-4B87-B314-6F5136791931}"/>
              </a:ext>
            </a:extLst>
          </p:cNvPr>
          <p:cNvSpPr>
            <a:spLocks noChangeArrowheads="1"/>
          </p:cNvSpPr>
          <p:nvPr/>
        </p:nvSpPr>
        <p:spPr bwMode="auto">
          <a:xfrm>
            <a:off x="188913" y="1514475"/>
            <a:ext cx="6464300" cy="184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600">
              <a:solidFill>
                <a:schemeClr val="tx1"/>
              </a:solidFill>
              <a:ea typeface="Calibri" panose="020F0502020204030204" pitchFamily="34" charset="0"/>
              <a:cs typeface="Times New Roman" panose="02020603050405020304" pitchFamily="18" charset="0"/>
            </a:endParaRPr>
          </a:p>
        </p:txBody>
      </p:sp>
      <p:sp>
        <p:nvSpPr>
          <p:cNvPr id="17412" name="Rectangle 6">
            <a:extLst>
              <a:ext uri="{FF2B5EF4-FFF2-40B4-BE49-F238E27FC236}">
                <a16:creationId xmlns:a16="http://schemas.microsoft.com/office/drawing/2014/main" id="{BAE7AC8D-487D-4DBA-BDB5-8010E24B2753}"/>
              </a:ext>
            </a:extLst>
          </p:cNvPr>
          <p:cNvSpPr>
            <a:spLocks noChangeArrowheads="1"/>
          </p:cNvSpPr>
          <p:nvPr/>
        </p:nvSpPr>
        <p:spPr bwMode="auto">
          <a:xfrm>
            <a:off x="0" y="0"/>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1800">
              <a:solidFill>
                <a:schemeClr val="tx1"/>
              </a:solidFill>
            </a:endParaRPr>
          </a:p>
        </p:txBody>
      </p:sp>
      <p:sp>
        <p:nvSpPr>
          <p:cNvPr id="17413" name="Espace réservé du pied de page 1">
            <a:extLst>
              <a:ext uri="{FF2B5EF4-FFF2-40B4-BE49-F238E27FC236}">
                <a16:creationId xmlns:a16="http://schemas.microsoft.com/office/drawing/2014/main" id="{AA4927AA-8946-43EB-A8B4-1E37DCD6D5E3}"/>
              </a:ext>
            </a:extLst>
          </p:cNvPr>
          <p:cNvSpPr>
            <a:spLocks noGrp="1"/>
          </p:cNvSpPr>
          <p:nvPr>
            <p:ph type="ftr" sz="quarter" idx="27"/>
          </p:nvPr>
        </p:nvSpPr>
        <p:spPr bwMode="auto">
          <a:xfrm>
            <a:off x="103188" y="8699500"/>
            <a:ext cx="6497637" cy="1014413"/>
          </a:xfrm>
          <a:solidFill>
            <a:schemeClr val="bg1"/>
          </a:solidFill>
          <a:extLst>
            <a:ext uri="{91240B29-F687-4F45-9708-019B960494DF}">
              <a14:hiddenLine xmlns:a14="http://schemas.microsoft.com/office/drawing/2010/main" w="9525">
                <a:solidFill>
                  <a:srgbClr val="000000"/>
                </a:solidFill>
                <a:miter lim="800000"/>
                <a:headEnd/>
                <a:tailEnd/>
              </a14:hiddenLine>
            </a:ext>
          </a:extLst>
        </p:spPr>
        <p:txBody>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r">
              <a:lnSpc>
                <a:spcPct val="100000"/>
              </a:lnSpc>
              <a:spcBef>
                <a:spcPct val="0"/>
              </a:spcBef>
              <a:spcAft>
                <a:spcPct val="0"/>
              </a:spcAft>
              <a:buClrTx/>
              <a:buFontTx/>
              <a:buNone/>
            </a:pPr>
            <a:endParaRPr lang="en-US" altLang="fr-FR" sz="700" dirty="0">
              <a:solidFill>
                <a:srgbClr val="575757"/>
              </a:solidFill>
            </a:endParaRPr>
          </a:p>
          <a:p>
            <a:pPr algn="r">
              <a:lnSpc>
                <a:spcPct val="100000"/>
              </a:lnSpc>
              <a:spcBef>
                <a:spcPct val="0"/>
              </a:spcBef>
              <a:spcAft>
                <a:spcPct val="0"/>
              </a:spcAft>
              <a:buClrTx/>
              <a:buFontTx/>
              <a:buNone/>
            </a:pPr>
            <a:endParaRPr lang="en-US" altLang="fr-FR" sz="7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p:txBody>
      </p:sp>
      <p:sp>
        <p:nvSpPr>
          <p:cNvPr id="17414" name="Rectangle 21">
            <a:extLst>
              <a:ext uri="{FF2B5EF4-FFF2-40B4-BE49-F238E27FC236}">
                <a16:creationId xmlns:a16="http://schemas.microsoft.com/office/drawing/2014/main" id="{179FE53C-778F-4BFD-ACDC-06E243B8625C}"/>
              </a:ext>
            </a:extLst>
          </p:cNvPr>
          <p:cNvSpPr>
            <a:spLocks noChangeArrowheads="1"/>
          </p:cNvSpPr>
          <p:nvPr/>
        </p:nvSpPr>
        <p:spPr bwMode="auto">
          <a:xfrm>
            <a:off x="193675" y="6688138"/>
            <a:ext cx="2667000" cy="233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ts val="1200"/>
              </a:lnSpc>
            </a:pPr>
            <a:r>
              <a:rPr lang="en-US" altLang="fr-FR" sz="900" b="1" dirty="0"/>
              <a:t>Portfolio Composition by Asset Type</a:t>
            </a:r>
            <a:endParaRPr lang="fr-FR" altLang="fr-FR" sz="900" b="1" dirty="0"/>
          </a:p>
        </p:txBody>
      </p:sp>
      <p:sp>
        <p:nvSpPr>
          <p:cNvPr id="17415" name="Rectangle 22">
            <a:extLst>
              <a:ext uri="{FF2B5EF4-FFF2-40B4-BE49-F238E27FC236}">
                <a16:creationId xmlns:a16="http://schemas.microsoft.com/office/drawing/2014/main" id="{F8EE3976-3DD2-4DC9-8509-49686FB55B25}"/>
              </a:ext>
            </a:extLst>
          </p:cNvPr>
          <p:cNvSpPr>
            <a:spLocks noChangeArrowheads="1"/>
          </p:cNvSpPr>
          <p:nvPr/>
        </p:nvSpPr>
        <p:spPr bwMode="auto">
          <a:xfrm>
            <a:off x="3651250" y="3762375"/>
            <a:ext cx="2667000" cy="233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ts val="1200"/>
              </a:lnSpc>
            </a:pPr>
            <a:r>
              <a:rPr lang="en-US" altLang="fr-FR" sz="900" b="1" dirty="0"/>
              <a:t>Currency and Geography exposures (%)</a:t>
            </a:r>
            <a:endParaRPr lang="fr-FR" altLang="fr-FR" sz="900" b="1" dirty="0">
              <a:solidFill>
                <a:srgbClr val="404040"/>
              </a:solidFill>
              <a:ea typeface="Calibri" panose="020F0502020204030204" pitchFamily="34" charset="0"/>
              <a:cs typeface="Times New Roman" panose="02020603050405020304" pitchFamily="18" charset="0"/>
            </a:endParaRPr>
          </a:p>
        </p:txBody>
      </p:sp>
      <p:sp>
        <p:nvSpPr>
          <p:cNvPr id="25" name="Rectangle 24">
            <a:extLst>
              <a:ext uri="{FF2B5EF4-FFF2-40B4-BE49-F238E27FC236}">
                <a16:creationId xmlns:a16="http://schemas.microsoft.com/office/drawing/2014/main" id="{C8863918-1807-402C-BE24-139363830ABF}"/>
              </a:ext>
            </a:extLst>
          </p:cNvPr>
          <p:cNvSpPr/>
          <p:nvPr/>
        </p:nvSpPr>
        <p:spPr>
          <a:xfrm>
            <a:off x="-3175" y="620713"/>
            <a:ext cx="6862763" cy="673100"/>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sz="1600" b="1" i="1" dirty="0">
              <a:latin typeface="Calibri" panose="020F0502020204030204" pitchFamily="34" charset="0"/>
            </a:endParaRPr>
          </a:p>
        </p:txBody>
      </p:sp>
      <p:sp>
        <p:nvSpPr>
          <p:cNvPr id="9230" name="Rectangle 2">
            <a:extLst>
              <a:ext uri="{FF2B5EF4-FFF2-40B4-BE49-F238E27FC236}">
                <a16:creationId xmlns:a16="http://schemas.microsoft.com/office/drawing/2014/main" id="{38517733-7EFF-4783-AAB6-19BE5D08D05A}"/>
              </a:ext>
            </a:extLst>
          </p:cNvPr>
          <p:cNvSpPr>
            <a:spLocks noChangeArrowheads="1"/>
          </p:cNvSpPr>
          <p:nvPr/>
        </p:nvSpPr>
        <p:spPr bwMode="auto">
          <a:xfrm>
            <a:off x="101600" y="1560513"/>
            <a:ext cx="3135313" cy="4736155"/>
          </a:xfrm>
          <a:prstGeom prst="rect">
            <a:avLst/>
          </a:prstGeom>
          <a:solidFill>
            <a:schemeClr val="bg1">
              <a:lumMod val="95000"/>
            </a:schemeClr>
          </a:solidFill>
          <a:ln>
            <a:noFill/>
          </a:ln>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defRPr/>
            </a:pPr>
            <a:r>
              <a:rPr lang="en-US" sz="700" dirty="0"/>
              <a:t>In July, Volta’s NAV* total return performance was +0.5%, bringing the YTD performance to 6.9%.</a:t>
            </a:r>
          </a:p>
          <a:p>
            <a:pPr algn="just">
              <a:defRPr/>
            </a:pPr>
            <a:endParaRPr lang="en-US" sz="700" dirty="0"/>
          </a:p>
          <a:p>
            <a:pPr algn="just">
              <a:defRPr/>
            </a:pPr>
            <a:r>
              <a:rPr lang="en-US" sz="700" dirty="0"/>
              <a:t>The principal driver for the month’s performance was the appreciation of the USD appreciation against the EUR by 2.1%, which added slightly more than 0.5% to the monthly performance and reversing the negative impact in June.</a:t>
            </a:r>
          </a:p>
          <a:p>
            <a:pPr algn="just">
              <a:defRPr/>
            </a:pPr>
            <a:endParaRPr lang="en-US" sz="700" dirty="0"/>
          </a:p>
          <a:p>
            <a:pPr algn="just">
              <a:defRPr/>
            </a:pPr>
            <a:r>
              <a:rPr lang="en-US" sz="700" dirty="0"/>
              <a:t>The performance of the assets was, on average, slightly positive as the July monthly performances of Volta’s sub-asset classes were, in local currency: +1.0% for Bank Balance Sheet transactions, +0.8% for CLO Equity tranches; -0.3% for CLO Debt; -4.4% for Cash Corporate Credit deals; and +0.5% for ABS.</a:t>
            </a:r>
          </a:p>
          <a:p>
            <a:pPr algn="just">
              <a:defRPr/>
            </a:pPr>
            <a:endParaRPr lang="en-US" sz="700" dirty="0"/>
          </a:p>
          <a:p>
            <a:pPr algn="just">
              <a:defRPr/>
            </a:pPr>
            <a:r>
              <a:rPr lang="en-US" sz="700" dirty="0"/>
              <a:t>The performance of the CLO equity bucket was driven, this month, by the good performance of Euro CLO equity positions which benefited from the tightening on Euro Senior CLO tranches.  In the course of just a few weeks Euro CLO AAA tranches tightened from 115bp over Euribor to 105bp. Further tightening would open the door for refinancing or reset of existing European CLO liabilities to the benefit of Equity positions.</a:t>
            </a:r>
          </a:p>
          <a:p>
            <a:pPr algn="just">
              <a:defRPr/>
            </a:pPr>
            <a:endParaRPr lang="en-US" sz="700" dirty="0"/>
          </a:p>
          <a:p>
            <a:pPr algn="just">
              <a:defRPr/>
            </a:pPr>
            <a:r>
              <a:rPr lang="en-US" sz="700" dirty="0"/>
              <a:t>In July, we invested the equivalent of €4.3m in 2 positions (one third of a €9m commitment to a Portuguese REO transaction and an investment in a Euro B rated CLO tranche at discount). On average, based on market standard assumptions, the IRR of these investments was close to 13%.  The Portuguese REO transaction is relatively short term (around 2 years WAL) and benefit from a competitive embedded leverage. AXA IM Paris partnered with one of the leading servicer in the Portuguese market for this transaction.</a:t>
            </a:r>
          </a:p>
          <a:p>
            <a:pPr algn="just">
              <a:defRPr/>
            </a:pPr>
            <a:endParaRPr lang="en-US" sz="700" dirty="0"/>
          </a:p>
          <a:p>
            <a:pPr algn="just">
              <a:defRPr/>
            </a:pPr>
            <a:r>
              <a:rPr lang="en-US" sz="700" dirty="0"/>
              <a:t>The total cash amount generated during the last six months in terms of interest and coupons reached €21.4m, an </a:t>
            </a:r>
            <a:r>
              <a:rPr lang="en-US" sz="700" dirty="0" err="1"/>
              <a:t>annualised</a:t>
            </a:r>
            <a:r>
              <a:rPr lang="en-US" sz="700" dirty="0"/>
              <a:t> 14.7% yield to closing NAV. This is a further new high for this measure of Volta’s performance, reflecting the increasing share of CLO Equity positions in Volta’s portfolio.</a:t>
            </a:r>
          </a:p>
          <a:p>
            <a:pPr algn="just">
              <a:defRPr/>
            </a:pPr>
            <a:endParaRPr lang="en-US" sz="700" dirty="0"/>
          </a:p>
          <a:p>
            <a:pPr algn="just">
              <a:defRPr/>
            </a:pPr>
            <a:r>
              <a:rPr lang="en-US" sz="700" dirty="0"/>
              <a:t>As at the end of July 2019, Volta’s NAV was €290.5m or €7.94 per share. The GAV stood at €329.0m.</a:t>
            </a:r>
          </a:p>
        </p:txBody>
      </p:sp>
      <p:pic>
        <p:nvPicPr>
          <p:cNvPr id="17418" name="Picture 4">
            <a:extLst>
              <a:ext uri="{FF2B5EF4-FFF2-40B4-BE49-F238E27FC236}">
                <a16:creationId xmlns:a16="http://schemas.microsoft.com/office/drawing/2014/main" id="{9FC1EE88-F849-43A1-91C5-B7742519D48D}"/>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l="33302" t="-11" r="33934" b="47113"/>
          <a:stretch>
            <a:fillRect/>
          </a:stretch>
        </p:blipFill>
        <p:spPr bwMode="auto">
          <a:xfrm>
            <a:off x="6203950" y="103188"/>
            <a:ext cx="47307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9" name="Image 6">
            <a:extLst>
              <a:ext uri="{FF2B5EF4-FFF2-40B4-BE49-F238E27FC236}">
                <a16:creationId xmlns:a16="http://schemas.microsoft.com/office/drawing/2014/main" id="{09D77A5F-4974-4083-800C-C56EA76C8DFC}"/>
              </a:ext>
            </a:extLst>
          </p:cNvPr>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69850" y="150813"/>
            <a:ext cx="1693863"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91" name="Rectangle 1">
            <a:extLst>
              <a:ext uri="{FF2B5EF4-FFF2-40B4-BE49-F238E27FC236}">
                <a16:creationId xmlns:a16="http://schemas.microsoft.com/office/drawing/2014/main" id="{CB3FF096-CA8B-4567-8A2E-F1905217532C}"/>
              </a:ext>
            </a:extLst>
          </p:cNvPr>
          <p:cNvSpPr>
            <a:spLocks noChangeArrowheads="1"/>
          </p:cNvSpPr>
          <p:nvPr/>
        </p:nvSpPr>
        <p:spPr bwMode="auto">
          <a:xfrm>
            <a:off x="3308350" y="1555750"/>
            <a:ext cx="3427413" cy="1569660"/>
          </a:xfrm>
          <a:prstGeom prst="rect">
            <a:avLst/>
          </a:prstGeom>
          <a:solidFill>
            <a:schemeClr val="bg1">
              <a:lumMod val="95000"/>
            </a:schemeClr>
          </a:solidFill>
          <a:ln>
            <a:noFill/>
          </a:ln>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defRPr/>
            </a:pPr>
            <a:r>
              <a:rPr lang="en-US" sz="600" i="1" dirty="0"/>
              <a:t>*It should be noted that approximately 9.9% of Volta’s GAV comprises investments for which the relevant NAVs as at the month-end date are normally available only after Volta’s NAV has already been published. Volta’s policy is to publish its own NAV on as timely a basis as possible in order to provide shareholders with Volta’s appropriately up-to-date NAV information. Consequently, such investments are valued using the most recently available NAV for each fund or quoted price for such subordinated note. The most recently available fund NAV or quoted price was for 8.8% as at 30 June 2019 and for 1.1% as at 29 March 2019. </a:t>
            </a:r>
          </a:p>
          <a:p>
            <a:pPr algn="just">
              <a:defRPr/>
            </a:pPr>
            <a:endParaRPr lang="en-US" sz="600" i="1" dirty="0"/>
          </a:p>
          <a:p>
            <a:pPr algn="just">
              <a:defRPr/>
            </a:pPr>
            <a:r>
              <a:rPr lang="en-US" sz="600" i="1" dirty="0"/>
              <a:t>** “Mark-to-market variation” is calculated as the Dietz-performance of the assets in each bucket, taking into account the Mark-to-Market of the assets at month-end, payments received from the assets over the period, and ignoring changes in cross currency rates. Nevertheless, some residual currency effects could impact the aggregate value of the portfolio when aggregating each bucket.</a:t>
            </a:r>
          </a:p>
          <a:p>
            <a:pPr algn="just">
              <a:defRPr/>
            </a:pPr>
            <a:endParaRPr lang="en-US" altLang="fr-FR" sz="600" i="1" dirty="0"/>
          </a:p>
          <a:p>
            <a:pPr algn="just">
              <a:defRPr/>
            </a:pPr>
            <a:endParaRPr lang="en-US" altLang="fr-FR" sz="600" i="1" dirty="0"/>
          </a:p>
          <a:p>
            <a:pPr algn="just">
              <a:defRPr/>
            </a:pPr>
            <a:endParaRPr lang="en-US" altLang="fr-FR" sz="600" i="1" dirty="0"/>
          </a:p>
        </p:txBody>
      </p:sp>
      <p:sp>
        <p:nvSpPr>
          <p:cNvPr id="17421" name="Rectangle 29">
            <a:extLst>
              <a:ext uri="{FF2B5EF4-FFF2-40B4-BE49-F238E27FC236}">
                <a16:creationId xmlns:a16="http://schemas.microsoft.com/office/drawing/2014/main" id="{32F63D51-70EC-497B-991B-1E1A9E224819}"/>
              </a:ext>
            </a:extLst>
          </p:cNvPr>
          <p:cNvSpPr>
            <a:spLocks noChangeArrowheads="1"/>
          </p:cNvSpPr>
          <p:nvPr/>
        </p:nvSpPr>
        <p:spPr bwMode="auto">
          <a:xfrm>
            <a:off x="3586163" y="6697663"/>
            <a:ext cx="2854325"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ts val="1200"/>
              </a:lnSpc>
            </a:pPr>
            <a:r>
              <a:rPr lang="en-US" altLang="fr-FR" sz="900" b="1"/>
              <a:t>Last Eighteen Months Performance Attribution</a:t>
            </a:r>
            <a:endParaRPr lang="fr-FR" altLang="fr-FR" sz="900" b="1"/>
          </a:p>
        </p:txBody>
      </p:sp>
      <p:graphicFrame>
        <p:nvGraphicFramePr>
          <p:cNvPr id="24" name="Tableau 23">
            <a:extLst>
              <a:ext uri="{FF2B5EF4-FFF2-40B4-BE49-F238E27FC236}">
                <a16:creationId xmlns:a16="http://schemas.microsoft.com/office/drawing/2014/main" id="{4BDA4AA2-1C8F-4A6E-A488-281A35469FED}"/>
              </a:ext>
            </a:extLst>
          </p:cNvPr>
          <p:cNvGraphicFramePr>
            <a:graphicFrameLocks noGrp="1"/>
          </p:cNvGraphicFramePr>
          <p:nvPr/>
        </p:nvGraphicFramePr>
        <p:xfrm>
          <a:off x="103188" y="1376363"/>
          <a:ext cx="6651625" cy="152400"/>
        </p:xfrm>
        <a:graphic>
          <a:graphicData uri="http://schemas.openxmlformats.org/drawingml/2006/table">
            <a:tbl>
              <a:tblPr/>
              <a:tblGrid>
                <a:gridCol w="6651625">
                  <a:extLst>
                    <a:ext uri="{9D8B030D-6E8A-4147-A177-3AD203B41FA5}">
                      <a16:colId xmlns:a16="http://schemas.microsoft.com/office/drawing/2014/main" val="20000"/>
                    </a:ext>
                  </a:extLst>
                </a:gridCol>
              </a:tblGrid>
              <a:tr h="47625">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l" defTabSz="914400" rtl="0" eaLnBrk="1" fontAlgn="base" latinLnBrk="0" hangingPunct="1">
                        <a:lnSpc>
                          <a:spcPts val="1200"/>
                        </a:lnSpc>
                        <a:spcBef>
                          <a:spcPct val="0"/>
                        </a:spcBef>
                        <a:spcAft>
                          <a:spcPct val="0"/>
                        </a:spcAft>
                        <a:buClrTx/>
                        <a:buSzTx/>
                        <a:buFontTx/>
                        <a:buNone/>
                        <a:tabLst/>
                      </a:pPr>
                      <a:r>
                        <a:rPr kumimoji="0" lang="en-US" altLang="fr-FR" sz="1000" b="1" i="0" u="none" strike="noStrike" cap="none" normalizeH="0" baseline="0" dirty="0">
                          <a:ln>
                            <a:noFill/>
                          </a:ln>
                          <a:solidFill>
                            <a:srgbClr val="FFFFFF"/>
                          </a:solidFill>
                          <a:effectLst/>
                          <a:latin typeface="Arial" charset="0"/>
                          <a:ea typeface="Calibri" pitchFamily="34" charset="0"/>
                          <a:cs typeface="Times New Roman" pitchFamily="18" charset="0"/>
                        </a:rPr>
                        <a:t>Monthly Commentary</a:t>
                      </a:r>
                      <a:endParaRPr kumimoji="0" lang="en-US" altLang="fr-FR" sz="1000" b="0" i="0" u="none" strike="noStrike" cap="none" normalizeH="0" baseline="0" dirty="0">
                        <a:ln>
                          <a:noFill/>
                        </a:ln>
                        <a:solidFill>
                          <a:srgbClr val="404040"/>
                        </a:solidFill>
                        <a:effectLst/>
                        <a:latin typeface="Arial" charset="0"/>
                        <a:ea typeface="Calibri" pitchFamily="34" charset="0"/>
                        <a:cs typeface="Times New Roman" pitchFamily="18" charset="0"/>
                      </a:endParaRPr>
                    </a:p>
                  </a:txBody>
                  <a:tcPr marL="16031" marR="16031" marT="0" marB="0" anchor="ctr" horzOverflow="overflow">
                    <a:lnL>
                      <a:noFill/>
                    </a:lnL>
                    <a:lnR>
                      <a:noFill/>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bl>
          </a:graphicData>
        </a:graphic>
      </p:graphicFrame>
      <p:pic>
        <p:nvPicPr>
          <p:cNvPr id="11" name="Image 10">
            <a:extLst>
              <a:ext uri="{FF2B5EF4-FFF2-40B4-BE49-F238E27FC236}">
                <a16:creationId xmlns:a16="http://schemas.microsoft.com/office/drawing/2014/main" id="{04CED8FB-85D4-401C-AC2E-2DEF0D5EEB2D}"/>
              </a:ext>
            </a:extLst>
          </p:cNvPr>
          <p:cNvPicPr>
            <a:picLocks noChangeAspect="1"/>
          </p:cNvPicPr>
          <p:nvPr>
            <p:custDataLst>
              <p:tags r:id="rId1"/>
            </p:custDataLst>
          </p:nvPr>
        </p:nvPicPr>
        <p:blipFill>
          <a:blip r:embed="rId14"/>
          <a:stretch>
            <a:fillRect/>
          </a:stretch>
        </p:blipFill>
        <p:spPr>
          <a:xfrm>
            <a:off x="3324605" y="4062115"/>
            <a:ext cx="1660145" cy="1737683"/>
          </a:xfrm>
          <a:prstGeom prst="rect">
            <a:avLst/>
          </a:prstGeom>
        </p:spPr>
      </p:pic>
      <p:pic>
        <p:nvPicPr>
          <p:cNvPr id="12" name="Image 11">
            <a:extLst>
              <a:ext uri="{FF2B5EF4-FFF2-40B4-BE49-F238E27FC236}">
                <a16:creationId xmlns:a16="http://schemas.microsoft.com/office/drawing/2014/main" id="{2FB6BE7E-BFE3-4E46-BA85-D0484E4673B5}"/>
              </a:ext>
            </a:extLst>
          </p:cNvPr>
          <p:cNvPicPr>
            <a:picLocks noChangeAspect="1"/>
          </p:cNvPicPr>
          <p:nvPr>
            <p:custDataLst>
              <p:tags r:id="rId2"/>
            </p:custDataLst>
          </p:nvPr>
        </p:nvPicPr>
        <p:blipFill>
          <a:blip r:embed="rId15"/>
          <a:stretch>
            <a:fillRect/>
          </a:stretch>
        </p:blipFill>
        <p:spPr>
          <a:xfrm>
            <a:off x="5013047" y="4010791"/>
            <a:ext cx="1819951" cy="1755544"/>
          </a:xfrm>
          <a:prstGeom prst="rect">
            <a:avLst/>
          </a:prstGeom>
        </p:spPr>
      </p:pic>
      <p:pic>
        <p:nvPicPr>
          <p:cNvPr id="13" name="Image 12">
            <a:extLst>
              <a:ext uri="{FF2B5EF4-FFF2-40B4-BE49-F238E27FC236}">
                <a16:creationId xmlns:a16="http://schemas.microsoft.com/office/drawing/2014/main" id="{B3AE7251-6721-4FA1-BA8B-A03E3CE79A64}"/>
              </a:ext>
            </a:extLst>
          </p:cNvPr>
          <p:cNvPicPr>
            <a:picLocks noChangeAspect="1"/>
          </p:cNvPicPr>
          <p:nvPr>
            <p:custDataLst>
              <p:tags r:id="rId3"/>
            </p:custDataLst>
          </p:nvPr>
        </p:nvPicPr>
        <p:blipFill>
          <a:blip r:embed="rId16"/>
          <a:stretch>
            <a:fillRect/>
          </a:stretch>
        </p:blipFill>
        <p:spPr>
          <a:xfrm>
            <a:off x="3417958" y="6903751"/>
            <a:ext cx="3246858" cy="2234203"/>
          </a:xfrm>
          <a:prstGeom prst="rect">
            <a:avLst/>
          </a:prstGeom>
        </p:spPr>
      </p:pic>
      <p:pic>
        <p:nvPicPr>
          <p:cNvPr id="14" name="Image 13">
            <a:extLst>
              <a:ext uri="{FF2B5EF4-FFF2-40B4-BE49-F238E27FC236}">
                <a16:creationId xmlns:a16="http://schemas.microsoft.com/office/drawing/2014/main" id="{6D3F8467-915F-4FE1-952E-3C4A9637A46A}"/>
              </a:ext>
            </a:extLst>
          </p:cNvPr>
          <p:cNvPicPr>
            <a:picLocks noChangeAspect="1"/>
          </p:cNvPicPr>
          <p:nvPr>
            <p:custDataLst>
              <p:tags r:id="rId4"/>
            </p:custDataLst>
          </p:nvPr>
        </p:nvPicPr>
        <p:blipFill>
          <a:blip r:embed="rId17"/>
          <a:stretch>
            <a:fillRect/>
          </a:stretch>
        </p:blipFill>
        <p:spPr>
          <a:xfrm>
            <a:off x="3200400" y="9591033"/>
            <a:ext cx="3657600" cy="207880"/>
          </a:xfrm>
          <a:prstGeom prst="rect">
            <a:avLst/>
          </a:prstGeom>
        </p:spPr>
      </p:pic>
      <p:pic>
        <p:nvPicPr>
          <p:cNvPr id="15" name="Image 14">
            <a:extLst>
              <a:ext uri="{FF2B5EF4-FFF2-40B4-BE49-F238E27FC236}">
                <a16:creationId xmlns:a16="http://schemas.microsoft.com/office/drawing/2014/main" id="{BE583CBA-3A5D-48C2-8081-3C7DA7CF3D7B}"/>
              </a:ext>
            </a:extLst>
          </p:cNvPr>
          <p:cNvPicPr>
            <a:picLocks noChangeAspect="1"/>
          </p:cNvPicPr>
          <p:nvPr>
            <p:custDataLst>
              <p:tags r:id="rId5"/>
            </p:custDataLst>
          </p:nvPr>
        </p:nvPicPr>
        <p:blipFill>
          <a:blip r:embed="rId18"/>
          <a:stretch>
            <a:fillRect/>
          </a:stretch>
        </p:blipFill>
        <p:spPr>
          <a:xfrm>
            <a:off x="3509963" y="5814737"/>
            <a:ext cx="3048000" cy="207665"/>
          </a:xfrm>
          <a:prstGeom prst="rect">
            <a:avLst/>
          </a:prstGeom>
        </p:spPr>
      </p:pic>
      <p:pic>
        <p:nvPicPr>
          <p:cNvPr id="16" name="Image 15">
            <a:extLst>
              <a:ext uri="{FF2B5EF4-FFF2-40B4-BE49-F238E27FC236}">
                <a16:creationId xmlns:a16="http://schemas.microsoft.com/office/drawing/2014/main" id="{8DB1A317-5E14-4150-B169-72CE7F50471D}"/>
              </a:ext>
            </a:extLst>
          </p:cNvPr>
          <p:cNvPicPr>
            <a:picLocks noChangeAspect="1"/>
          </p:cNvPicPr>
          <p:nvPr>
            <p:custDataLst>
              <p:tags r:id="rId6"/>
            </p:custDataLst>
          </p:nvPr>
        </p:nvPicPr>
        <p:blipFill>
          <a:blip r:embed="rId19"/>
          <a:stretch>
            <a:fillRect/>
          </a:stretch>
        </p:blipFill>
        <p:spPr>
          <a:xfrm>
            <a:off x="141394" y="9303570"/>
            <a:ext cx="2438400" cy="226193"/>
          </a:xfrm>
          <a:prstGeom prst="rect">
            <a:avLst/>
          </a:prstGeom>
        </p:spPr>
      </p:pic>
      <p:pic>
        <p:nvPicPr>
          <p:cNvPr id="17" name="Image 16">
            <a:extLst>
              <a:ext uri="{FF2B5EF4-FFF2-40B4-BE49-F238E27FC236}">
                <a16:creationId xmlns:a16="http://schemas.microsoft.com/office/drawing/2014/main" id="{D1950CE9-DB30-48F1-B94D-E7315ED3031E}"/>
              </a:ext>
            </a:extLst>
          </p:cNvPr>
          <p:cNvPicPr>
            <a:picLocks noChangeAspect="1"/>
          </p:cNvPicPr>
          <p:nvPr>
            <p:custDataLst>
              <p:tags r:id="rId7"/>
            </p:custDataLst>
          </p:nvPr>
        </p:nvPicPr>
        <p:blipFill>
          <a:blip r:embed="rId20"/>
          <a:stretch>
            <a:fillRect/>
          </a:stretch>
        </p:blipFill>
        <p:spPr>
          <a:xfrm>
            <a:off x="4278206" y="9072705"/>
            <a:ext cx="2438400" cy="226193"/>
          </a:xfrm>
          <a:prstGeom prst="rect">
            <a:avLst/>
          </a:prstGeom>
        </p:spPr>
      </p:pic>
      <p:pic>
        <p:nvPicPr>
          <p:cNvPr id="18" name="Image 17">
            <a:extLst>
              <a:ext uri="{FF2B5EF4-FFF2-40B4-BE49-F238E27FC236}">
                <a16:creationId xmlns:a16="http://schemas.microsoft.com/office/drawing/2014/main" id="{E205C381-0B2D-4E85-9522-A4692440344B}"/>
              </a:ext>
            </a:extLst>
          </p:cNvPr>
          <p:cNvPicPr>
            <a:picLocks noChangeAspect="1"/>
          </p:cNvPicPr>
          <p:nvPr>
            <p:custDataLst>
              <p:tags r:id="rId8"/>
            </p:custDataLst>
          </p:nvPr>
        </p:nvPicPr>
        <p:blipFill>
          <a:blip r:embed="rId21"/>
          <a:stretch>
            <a:fillRect/>
          </a:stretch>
        </p:blipFill>
        <p:spPr>
          <a:xfrm>
            <a:off x="1893958" y="678413"/>
            <a:ext cx="3048000" cy="547481"/>
          </a:xfrm>
          <a:prstGeom prst="rect">
            <a:avLst/>
          </a:prstGeom>
        </p:spPr>
      </p:pic>
      <p:pic>
        <p:nvPicPr>
          <p:cNvPr id="19" name="Image 18">
            <a:extLst>
              <a:ext uri="{FF2B5EF4-FFF2-40B4-BE49-F238E27FC236}">
                <a16:creationId xmlns:a16="http://schemas.microsoft.com/office/drawing/2014/main" id="{2CCC914E-44FA-431D-BFC8-38013FCD90A6}"/>
              </a:ext>
            </a:extLst>
          </p:cNvPr>
          <p:cNvPicPr>
            <a:picLocks noChangeAspect="1"/>
          </p:cNvPicPr>
          <p:nvPr>
            <p:custDataLst>
              <p:tags r:id="rId9"/>
            </p:custDataLst>
          </p:nvPr>
        </p:nvPicPr>
        <p:blipFill>
          <a:blip r:embed="rId22"/>
          <a:stretch>
            <a:fillRect/>
          </a:stretch>
        </p:blipFill>
        <p:spPr>
          <a:xfrm>
            <a:off x="141394" y="6943727"/>
            <a:ext cx="3019389" cy="2326894"/>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1">
            <a:extLst>
              <a:ext uri="{FF2B5EF4-FFF2-40B4-BE49-F238E27FC236}">
                <a16:creationId xmlns:a16="http://schemas.microsoft.com/office/drawing/2014/main" id="{F47987FA-288C-4766-89EA-1DD3746F2A39}"/>
              </a:ext>
            </a:extLst>
          </p:cNvPr>
          <p:cNvSpPr>
            <a:spLocks noChangeArrowheads="1"/>
          </p:cNvSpPr>
          <p:nvPr/>
        </p:nvSpPr>
        <p:spPr bwMode="auto">
          <a:xfrm>
            <a:off x="173038" y="8753475"/>
            <a:ext cx="6464300" cy="184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600">
              <a:solidFill>
                <a:schemeClr val="tx1"/>
              </a:solidFill>
              <a:ea typeface="Calibri" panose="020F0502020204030204" pitchFamily="34" charset="0"/>
              <a:cs typeface="Times New Roman" panose="02020603050405020304" pitchFamily="18" charset="0"/>
            </a:endParaRPr>
          </a:p>
        </p:txBody>
      </p:sp>
      <p:sp>
        <p:nvSpPr>
          <p:cNvPr id="19459" name="Rectangle 6">
            <a:extLst>
              <a:ext uri="{FF2B5EF4-FFF2-40B4-BE49-F238E27FC236}">
                <a16:creationId xmlns:a16="http://schemas.microsoft.com/office/drawing/2014/main" id="{DBCEDB8F-38C7-4AED-B330-0204D19A25A0}"/>
              </a:ext>
            </a:extLst>
          </p:cNvPr>
          <p:cNvSpPr>
            <a:spLocks noChangeArrowheads="1"/>
          </p:cNvSpPr>
          <p:nvPr/>
        </p:nvSpPr>
        <p:spPr bwMode="auto">
          <a:xfrm>
            <a:off x="0" y="650875"/>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1800">
              <a:solidFill>
                <a:schemeClr val="tx1"/>
              </a:solidFill>
            </a:endParaRPr>
          </a:p>
        </p:txBody>
      </p:sp>
      <p:sp>
        <p:nvSpPr>
          <p:cNvPr id="19460" name="Espace réservé du pied de page 1">
            <a:extLst>
              <a:ext uri="{FF2B5EF4-FFF2-40B4-BE49-F238E27FC236}">
                <a16:creationId xmlns:a16="http://schemas.microsoft.com/office/drawing/2014/main" id="{26D08439-7C47-4968-B87E-1EA0A73957D3}"/>
              </a:ext>
            </a:extLst>
          </p:cNvPr>
          <p:cNvSpPr>
            <a:spLocks noGrp="1"/>
          </p:cNvSpPr>
          <p:nvPr>
            <p:ph type="ftr" sz="quarter" idx="27"/>
          </p:nvPr>
        </p:nvSpPr>
        <p:spPr bwMode="auto">
          <a:xfrm>
            <a:off x="179388" y="8991600"/>
            <a:ext cx="6497637" cy="696913"/>
          </a:xfrm>
          <a:solidFill>
            <a:schemeClr val="bg1"/>
          </a:solidFill>
          <a:extLst>
            <a:ext uri="{91240B29-F687-4F45-9708-019B960494DF}">
              <a14:hiddenLine xmlns:a14="http://schemas.microsoft.com/office/drawing/2010/main" w="9525">
                <a:solidFill>
                  <a:srgbClr val="000000"/>
                </a:solidFill>
                <a:miter lim="800000"/>
                <a:headEnd/>
                <a:tailEnd/>
              </a14:hiddenLine>
            </a:ext>
          </a:extLst>
        </p:spPr>
        <p:txBody>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r">
              <a:lnSpc>
                <a:spcPct val="100000"/>
              </a:lnSpc>
              <a:spcBef>
                <a:spcPct val="0"/>
              </a:spcBef>
              <a:spcAft>
                <a:spcPct val="0"/>
              </a:spcAft>
              <a:buClrTx/>
              <a:buFontTx/>
              <a:buNone/>
            </a:pPr>
            <a:endParaRPr lang="en-US" altLang="fr-FR" sz="700" dirty="0">
              <a:solidFill>
                <a:srgbClr val="575757"/>
              </a:solidFill>
            </a:endParaRPr>
          </a:p>
          <a:p>
            <a:pPr algn="r">
              <a:lnSpc>
                <a:spcPct val="100000"/>
              </a:lnSpc>
              <a:spcBef>
                <a:spcPct val="0"/>
              </a:spcBef>
              <a:spcAft>
                <a:spcPct val="0"/>
              </a:spcAft>
              <a:buClrTx/>
              <a:buFontTx/>
              <a:buNone/>
            </a:pPr>
            <a:endParaRPr lang="en-US" altLang="fr-FR" sz="700" dirty="0">
              <a:solidFill>
                <a:srgbClr val="575757"/>
              </a:solidFill>
            </a:endParaRPr>
          </a:p>
        </p:txBody>
      </p:sp>
      <p:sp>
        <p:nvSpPr>
          <p:cNvPr id="8" name="Rectangle 7">
            <a:extLst>
              <a:ext uri="{FF2B5EF4-FFF2-40B4-BE49-F238E27FC236}">
                <a16:creationId xmlns:a16="http://schemas.microsoft.com/office/drawing/2014/main" id="{8B6DFBA3-C0F7-4DEC-B808-74ECBA9F0674}"/>
              </a:ext>
            </a:extLst>
          </p:cNvPr>
          <p:cNvSpPr/>
          <p:nvPr/>
        </p:nvSpPr>
        <p:spPr>
          <a:xfrm>
            <a:off x="-3175" y="620713"/>
            <a:ext cx="6862763" cy="673100"/>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sz="1600" b="1" i="1" dirty="0">
              <a:latin typeface="Calibri" panose="020F0502020204030204" pitchFamily="34" charset="0"/>
            </a:endParaRPr>
          </a:p>
        </p:txBody>
      </p:sp>
      <p:sp>
        <p:nvSpPr>
          <p:cNvPr id="19462" name="Rectangle 2">
            <a:extLst>
              <a:ext uri="{FF2B5EF4-FFF2-40B4-BE49-F238E27FC236}">
                <a16:creationId xmlns:a16="http://schemas.microsoft.com/office/drawing/2014/main" id="{ED33B6AE-6B59-47A0-8739-65682A2754E5}"/>
              </a:ext>
            </a:extLst>
          </p:cNvPr>
          <p:cNvSpPr>
            <a:spLocks noChangeArrowheads="1"/>
          </p:cNvSpPr>
          <p:nvPr/>
        </p:nvSpPr>
        <p:spPr bwMode="auto">
          <a:xfrm>
            <a:off x="280988" y="1387475"/>
            <a:ext cx="6356350" cy="64389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eaLnBrk="1" hangingPunct="1">
              <a:lnSpc>
                <a:spcPct val="100000"/>
              </a:lnSpc>
              <a:spcBef>
                <a:spcPct val="0"/>
              </a:spcBef>
              <a:spcAft>
                <a:spcPts val="1000"/>
              </a:spcAft>
              <a:buClrTx/>
              <a:buFontTx/>
              <a:buNone/>
            </a:pPr>
            <a:r>
              <a:rPr lang="en-US" altLang="fr-FR" sz="1100" b="1" dirty="0">
                <a:solidFill>
                  <a:srgbClr val="404040"/>
                </a:solidFill>
              </a:rPr>
              <a:t>Important Information</a:t>
            </a:r>
          </a:p>
          <a:p>
            <a:pPr>
              <a:lnSpc>
                <a:spcPct val="100000"/>
              </a:lnSpc>
              <a:spcBef>
                <a:spcPct val="0"/>
              </a:spcBef>
              <a:spcAft>
                <a:spcPct val="0"/>
              </a:spcAft>
              <a:buClrTx/>
              <a:buFontTx/>
              <a:buNone/>
            </a:pPr>
            <a:r>
              <a:rPr lang="en-US" altLang="fr-FR" sz="800" dirty="0">
                <a:solidFill>
                  <a:schemeClr val="tx1"/>
                </a:solidFill>
              </a:rPr>
              <a:t>This monthly report is published by AXA Investment Managers Paris (“AXA IM”), in its capacity as alternative investment fund manager (within the meaning of Directive 2011/61/EU, the “AIFM Directive”) of Volta Finance Limited (the "Company") whose portfolio is managed by AXA IM. This monthly report is intended only for the person to whom it has been delivered. By obtaining access to and reviewing this monthly report, you acknowledge and agree to be bound by the following: No part of this document may be reproduced in any manner without the prior written permission of AXA IM. This monthly report does not constitute or form part of any offer or invitation to sell or issue, or any solicitation of any offer to purchase or subscribe for, any shares or other securities of the Company whose portfolio is managed by AXA IM, or securities of any other entity (together, the “Securities”). The Securities described in this monthly report may not be eligible for sale in some states or countries and may not be suitable for all types of investors. Prospective investors are advised to seek expert legal, financial, tax and other professional advice before making any investment decision. Securities in the Company may not be offered or sold directly or indirectly into the United States or to U.S. Persons. Nor shall this monthly report or any part of it nor the fact of its distribution or publication (on the Company’s website or otherwise) form the basis of, or be relied on in connection with, any contract or investment decision in relation to the Securities. This monthly report does not constitute a recommendation to buy, sell or hold the Securities. The information contained herein is for information purposes only, does not purport to contain all the information that may be required to evaluate the Company or any other entity or their respective financial positions. This monthly report speaks only as of its date and neither AXA IM nor the Company is under any obligation to update the information contained herein. Certain information and estimates contained herein are originated by or derived from third parties and the accuracy and completeness of such information and estimates has not been verified. It should also be noted that the financial information contained herein has not been audited. No representation or warranty whatsoever, whether express or implied, is given by or on behalf of AXA IM, the Company, their affiliates, or their respective directors, officers or employees or any other person as to (a) the accuracy or completeness of the information or (b) the opinions contained in this monthly report. None of AXA IM, the Company, any of their affiliates, or their respective directors, officers or employees or any other person accepts any liability whatsoever for any such information or opinions. Nothing contained herein shall be relied upon as a promise or representation whether as to past or future performance of the Company, any other entity, any Securities or any asset class in the Company’s portfolio. The figures provided that relate to past months or years and past performance cannot be relied on as a guide to future performance or construed as a reliable indicator as to future performance. Throughout this review, the citation of specific trades or strategies is intended to illustrate some of the investment methodologies and philosophies of the Company, as implemented by AXA IM. The historical success or AXA IM’s belief in the future success, of any of these trades or strategies is not indicative of, and has no bearing on, future results. No statement in this monthly report is intended to be nor may be construed as a profit forecast and there can be no assurance that the assumptions described herein, the returns and targets (including without limitation target portfolio composition) indicated herein will be achieved. The views and opinions expressed herein include forward-looking statements which may or may not be accurate. Forward-looking statements can be identified by words like ’’believe’’, ‘’expect’’, ‘’anticipate’’, or similar expressions. You should not place undue reliance on forward-looking statements, which are current as of the date of this report. AXA IM disclaims any obligation to update or alter any forward-looking statements, whether as a result of new information, future events or otherwise. The valuation of financial assets can vary significantly from the prices that the AXA IM could obtain if it sought to liquidate the positions on behalf of the Company due to market conditions and general economic environment. Such valuations do not constitute a fairness or similar opinion and should not be regarded as such. They follow the valuation policy of the Company as adapted from time to time in the best interests of the shareholders, taking into account the conditions of financial markets at that time. Volta qualifies as an alternative investment fund within the meaning of the AIFM Directive and is notified as such under the license held by AXA IM with the </a:t>
            </a:r>
            <a:r>
              <a:rPr lang="en-US" altLang="fr-FR" sz="800" dirty="0" err="1">
                <a:solidFill>
                  <a:schemeClr val="tx1"/>
                </a:solidFill>
              </a:rPr>
              <a:t>Autorité</a:t>
            </a:r>
            <a:r>
              <a:rPr lang="en-US" altLang="fr-FR" sz="800" dirty="0">
                <a:solidFill>
                  <a:schemeClr val="tx1"/>
                </a:solidFill>
              </a:rPr>
              <a:t> des </a:t>
            </a:r>
            <a:r>
              <a:rPr lang="en-US" altLang="fr-FR" sz="800" dirty="0" err="1">
                <a:solidFill>
                  <a:schemeClr val="tx1"/>
                </a:solidFill>
              </a:rPr>
              <a:t>Marchés</a:t>
            </a:r>
            <a:r>
              <a:rPr lang="en-US" altLang="fr-FR" sz="800" dirty="0">
                <a:solidFill>
                  <a:schemeClr val="tx1"/>
                </a:solidFill>
              </a:rPr>
              <a:t> Financiers (the “AMF”) in France.</a:t>
            </a:r>
          </a:p>
          <a:p>
            <a:pPr algn="l">
              <a:lnSpc>
                <a:spcPct val="100000"/>
              </a:lnSpc>
              <a:spcBef>
                <a:spcPct val="0"/>
              </a:spcBef>
              <a:spcAft>
                <a:spcPct val="0"/>
              </a:spcAft>
              <a:buClrTx/>
              <a:buFontTx/>
              <a:buNone/>
            </a:pPr>
            <a:endParaRPr lang="en-US" altLang="fr-FR" sz="800" dirty="0">
              <a:solidFill>
                <a:schemeClr val="tx1"/>
              </a:solidFill>
            </a:endParaRPr>
          </a:p>
          <a:p>
            <a:pPr>
              <a:lnSpc>
                <a:spcPct val="100000"/>
              </a:lnSpc>
              <a:spcBef>
                <a:spcPct val="0"/>
              </a:spcBef>
              <a:spcAft>
                <a:spcPct val="0"/>
              </a:spcAft>
              <a:buClrTx/>
              <a:buFontTx/>
              <a:buNone/>
            </a:pPr>
            <a:r>
              <a:rPr lang="en-US" altLang="fr-FR" sz="800" dirty="0">
                <a:solidFill>
                  <a:schemeClr val="tx1"/>
                </a:solidFill>
              </a:rPr>
              <a:t>Editor: AXA INVESTMENT MANAGERS PARIS, a company incorporated under the laws of France, having its registered office located at Tour </a:t>
            </a:r>
            <a:r>
              <a:rPr lang="en-US" altLang="fr-FR" sz="800" dirty="0" err="1">
                <a:solidFill>
                  <a:schemeClr val="tx1"/>
                </a:solidFill>
              </a:rPr>
              <a:t>Majunga</a:t>
            </a:r>
            <a:r>
              <a:rPr lang="en-US" altLang="fr-FR" sz="800" dirty="0">
                <a:solidFill>
                  <a:schemeClr val="tx1"/>
                </a:solidFill>
              </a:rPr>
              <a:t>, 6, Place de la </a:t>
            </a:r>
            <a:r>
              <a:rPr lang="en-US" altLang="fr-FR" sz="800" dirty="0" err="1">
                <a:solidFill>
                  <a:schemeClr val="tx1"/>
                </a:solidFill>
              </a:rPr>
              <a:t>Pyramide</a:t>
            </a:r>
            <a:r>
              <a:rPr lang="en-US" altLang="fr-FR" sz="800" dirty="0">
                <a:solidFill>
                  <a:schemeClr val="tx1"/>
                </a:solidFill>
              </a:rPr>
              <a:t> 92908 Paris – La Défense </a:t>
            </a:r>
            <a:r>
              <a:rPr lang="en-US" altLang="fr-FR" sz="800" dirty="0" err="1">
                <a:solidFill>
                  <a:schemeClr val="tx1"/>
                </a:solidFill>
              </a:rPr>
              <a:t>cedex</a:t>
            </a:r>
            <a:r>
              <a:rPr lang="en-US" altLang="fr-FR" sz="800" dirty="0">
                <a:solidFill>
                  <a:schemeClr val="tx1"/>
                </a:solidFill>
              </a:rPr>
              <a:t> – France, registered with the Nanterre Trade and Companies Register under number 353 534 506, a Portfolio Management Company, holder of AMF Approval no. GP 92-08, issued on 7 April 1992.</a:t>
            </a:r>
          </a:p>
          <a:p>
            <a:pPr eaLnBrk="1" hangingPunct="1">
              <a:lnSpc>
                <a:spcPct val="100000"/>
              </a:lnSpc>
              <a:spcBef>
                <a:spcPct val="0"/>
              </a:spcBef>
              <a:spcAft>
                <a:spcPts val="1000"/>
              </a:spcAft>
              <a:buClrTx/>
              <a:buFontTx/>
              <a:buNone/>
            </a:pPr>
            <a:endParaRPr lang="en-US" altLang="fr-FR" sz="800" dirty="0">
              <a:solidFill>
                <a:srgbClr val="404040"/>
              </a:solidFill>
            </a:endParaRPr>
          </a:p>
          <a:p>
            <a:pPr algn="l" eaLnBrk="1" hangingPunct="1">
              <a:lnSpc>
                <a:spcPct val="96000"/>
              </a:lnSpc>
              <a:spcBef>
                <a:spcPct val="0"/>
              </a:spcBef>
              <a:spcAft>
                <a:spcPct val="0"/>
              </a:spcAft>
              <a:buClrTx/>
              <a:buFontTx/>
              <a:buNone/>
            </a:pPr>
            <a:r>
              <a:rPr lang="en-US" altLang="ja-JP" sz="900" b="1" dirty="0">
                <a:solidFill>
                  <a:srgbClr val="404040"/>
                </a:solidFill>
                <a:ea typeface="ＭＳ Ｐゴシック" panose="020B0600070205080204" pitchFamily="34" charset="-128"/>
              </a:rPr>
              <a:t>Contact:  </a:t>
            </a:r>
          </a:p>
          <a:p>
            <a:pPr algn="l" eaLnBrk="1" hangingPunct="1">
              <a:lnSpc>
                <a:spcPct val="96000"/>
              </a:lnSpc>
              <a:spcBef>
                <a:spcPct val="0"/>
              </a:spcBef>
              <a:spcAft>
                <a:spcPct val="0"/>
              </a:spcAft>
              <a:buClrTx/>
              <a:buFontTx/>
              <a:buNone/>
            </a:pPr>
            <a:endParaRPr lang="en-US" altLang="ja-JP" sz="900" b="1" dirty="0">
              <a:solidFill>
                <a:srgbClr val="404040"/>
              </a:solidFill>
              <a:ea typeface="ＭＳ Ｐゴシック" panose="020B0600070205080204" pitchFamily="34" charset="-128"/>
            </a:endParaRPr>
          </a:p>
          <a:p>
            <a:pPr eaLnBrk="1" hangingPunct="1">
              <a:lnSpc>
                <a:spcPct val="96000"/>
              </a:lnSpc>
              <a:spcBef>
                <a:spcPct val="0"/>
              </a:spcBef>
              <a:spcAft>
                <a:spcPct val="0"/>
              </a:spcAft>
              <a:buClrTx/>
              <a:buFontTx/>
              <a:buNone/>
            </a:pPr>
            <a:r>
              <a:rPr lang="en-US" altLang="ja-JP" sz="800" b="1" dirty="0">
                <a:solidFill>
                  <a:srgbClr val="404040"/>
                </a:solidFill>
                <a:ea typeface="ＭＳ Ｐゴシック" panose="020B0600070205080204" pitchFamily="34" charset="-128"/>
              </a:rPr>
              <a:t>For the Investment Manager</a:t>
            </a:r>
          </a:p>
          <a:p>
            <a:pPr eaLnBrk="1" hangingPunct="1">
              <a:lnSpc>
                <a:spcPct val="96000"/>
              </a:lnSpc>
              <a:spcBef>
                <a:spcPct val="0"/>
              </a:spcBef>
              <a:spcAft>
                <a:spcPct val="0"/>
              </a:spcAft>
              <a:buClrTx/>
              <a:buFontTx/>
              <a:buNone/>
            </a:pPr>
            <a:r>
              <a:rPr lang="en-US" altLang="ja-JP" sz="800" dirty="0">
                <a:solidFill>
                  <a:srgbClr val="404040"/>
                </a:solidFill>
                <a:ea typeface="ＭＳ Ｐゴシック" panose="020B0600070205080204" pitchFamily="34" charset="-128"/>
              </a:rPr>
              <a:t>AXA Investment Managers Paris</a:t>
            </a:r>
          </a:p>
          <a:p>
            <a:pPr eaLnBrk="1" hangingPunct="1">
              <a:lnSpc>
                <a:spcPct val="96000"/>
              </a:lnSpc>
              <a:spcBef>
                <a:spcPct val="0"/>
              </a:spcBef>
              <a:spcAft>
                <a:spcPct val="0"/>
              </a:spcAft>
              <a:buClrTx/>
              <a:buFontTx/>
              <a:buNone/>
            </a:pPr>
            <a:r>
              <a:rPr lang="en-US" altLang="ja-JP" sz="800" dirty="0">
                <a:solidFill>
                  <a:srgbClr val="404040"/>
                </a:solidFill>
                <a:ea typeface="ＭＳ Ｐゴシック" panose="020B0600070205080204" pitchFamily="34" charset="-128"/>
              </a:rPr>
              <a:t>Serge </a:t>
            </a:r>
            <a:r>
              <a:rPr lang="en-US" altLang="ja-JP" sz="800" dirty="0" err="1">
                <a:solidFill>
                  <a:srgbClr val="404040"/>
                </a:solidFill>
                <a:ea typeface="ＭＳ Ｐゴシック" panose="020B0600070205080204" pitchFamily="34" charset="-128"/>
              </a:rPr>
              <a:t>Demay</a:t>
            </a:r>
            <a:endParaRPr lang="en-US" altLang="ja-JP" sz="800" dirty="0">
              <a:solidFill>
                <a:srgbClr val="404040"/>
              </a:solidFill>
              <a:ea typeface="ＭＳ Ｐゴシック" panose="020B0600070205080204" pitchFamily="34" charset="-128"/>
            </a:endParaRPr>
          </a:p>
          <a:p>
            <a:pPr eaLnBrk="1" hangingPunct="1">
              <a:lnSpc>
                <a:spcPct val="96000"/>
              </a:lnSpc>
              <a:spcBef>
                <a:spcPct val="0"/>
              </a:spcBef>
              <a:spcAft>
                <a:spcPct val="0"/>
              </a:spcAft>
              <a:buClrTx/>
              <a:buFontTx/>
              <a:buNone/>
            </a:pPr>
            <a:r>
              <a:rPr lang="en-US" altLang="ja-JP" sz="800" dirty="0">
                <a:solidFill>
                  <a:srgbClr val="404040"/>
                </a:solidFill>
                <a:ea typeface="ＭＳ Ｐゴシック" panose="020B0600070205080204" pitchFamily="34" charset="-128"/>
              </a:rPr>
              <a:t>Serge.demay@axa-im.com</a:t>
            </a:r>
          </a:p>
          <a:p>
            <a:pPr eaLnBrk="1" hangingPunct="1">
              <a:lnSpc>
                <a:spcPct val="96000"/>
              </a:lnSpc>
              <a:spcBef>
                <a:spcPct val="0"/>
              </a:spcBef>
              <a:spcAft>
                <a:spcPct val="0"/>
              </a:spcAft>
              <a:buClrTx/>
              <a:buFontTx/>
              <a:buNone/>
            </a:pPr>
            <a:r>
              <a:rPr lang="en-US" altLang="ja-JP" sz="800" dirty="0">
                <a:solidFill>
                  <a:srgbClr val="404040"/>
                </a:solidFill>
                <a:ea typeface="ＭＳ Ｐゴシック" panose="020B0600070205080204" pitchFamily="34" charset="-128"/>
              </a:rPr>
              <a:t>+33 (0) 1 44 45 84 47</a:t>
            </a:r>
          </a:p>
          <a:p>
            <a:pPr eaLnBrk="1" hangingPunct="1">
              <a:lnSpc>
                <a:spcPct val="96000"/>
              </a:lnSpc>
              <a:spcBef>
                <a:spcPct val="0"/>
              </a:spcBef>
              <a:spcAft>
                <a:spcPct val="0"/>
              </a:spcAft>
              <a:buClrTx/>
              <a:buFontTx/>
              <a:buNone/>
            </a:pPr>
            <a:endParaRPr lang="en-US" altLang="ja-JP" sz="800" dirty="0">
              <a:solidFill>
                <a:srgbClr val="404040"/>
              </a:solidFill>
              <a:ea typeface="ＭＳ Ｐゴシック" panose="020B0600070205080204" pitchFamily="34" charset="-128"/>
            </a:endParaRPr>
          </a:p>
          <a:p>
            <a:pPr algn="l" eaLnBrk="1" hangingPunct="1">
              <a:lnSpc>
                <a:spcPct val="100000"/>
              </a:lnSpc>
              <a:spcBef>
                <a:spcPct val="0"/>
              </a:spcBef>
              <a:spcAft>
                <a:spcPct val="0"/>
              </a:spcAft>
              <a:buClrTx/>
              <a:buFontTx/>
              <a:buNone/>
            </a:pPr>
            <a:endParaRPr lang="fr-FR" altLang="fr-FR" sz="1800" dirty="0">
              <a:solidFill>
                <a:schemeClr val="tx1"/>
              </a:solidFill>
            </a:endParaRPr>
          </a:p>
        </p:txBody>
      </p:sp>
      <p:pic>
        <p:nvPicPr>
          <p:cNvPr id="19463" name="Picture 4">
            <a:extLst>
              <a:ext uri="{FF2B5EF4-FFF2-40B4-BE49-F238E27FC236}">
                <a16:creationId xmlns:a16="http://schemas.microsoft.com/office/drawing/2014/main" id="{CAC0B8FD-5D99-4686-A4A6-8640BB165EB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l="33302" t="-11" r="33934" b="47113"/>
          <a:stretch>
            <a:fillRect/>
          </a:stretch>
        </p:blipFill>
        <p:spPr bwMode="auto">
          <a:xfrm>
            <a:off x="6248400" y="103188"/>
            <a:ext cx="47307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4" name="Image 6">
            <a:extLst>
              <a:ext uri="{FF2B5EF4-FFF2-40B4-BE49-F238E27FC236}">
                <a16:creationId xmlns:a16="http://schemas.microsoft.com/office/drawing/2014/main" id="{CD4B3191-D449-4373-B409-F38F989CAF36}"/>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69850" y="150813"/>
            <a:ext cx="1693863"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a:extLst>
              <a:ext uri="{FF2B5EF4-FFF2-40B4-BE49-F238E27FC236}">
                <a16:creationId xmlns:a16="http://schemas.microsoft.com/office/drawing/2014/main" id="{F5231225-6282-49FF-B3B6-765985731564}"/>
              </a:ext>
            </a:extLst>
          </p:cNvPr>
          <p:cNvSpPr/>
          <p:nvPr/>
        </p:nvSpPr>
        <p:spPr>
          <a:xfrm>
            <a:off x="3703638" y="8412163"/>
            <a:ext cx="2933700" cy="579437"/>
          </a:xfrm>
          <a:prstGeom prst="rect">
            <a:avLst/>
          </a:prstGeom>
        </p:spPr>
        <p:txBody>
          <a:bodyPr>
            <a:spAutoFit/>
          </a:bodyPr>
          <a:lstStyle/>
          <a:p>
            <a:pPr algn="r" eaLnBrk="1" hangingPunct="1">
              <a:lnSpc>
                <a:spcPct val="96000"/>
              </a:lnSpc>
              <a:defRPr/>
            </a:pPr>
            <a:r>
              <a:rPr lang="en-US" altLang="ja-JP" sz="800" b="1" dirty="0">
                <a:solidFill>
                  <a:srgbClr val="404040"/>
                </a:solidFill>
                <a:latin typeface="+mj-lt"/>
                <a:ea typeface="MS PGothic" pitchFamily="34" charset="-128"/>
                <a:cs typeface="Arial" charset="0"/>
              </a:rPr>
              <a:t>Company Secretary and Administrator</a:t>
            </a:r>
          </a:p>
          <a:p>
            <a:pPr algn="r">
              <a:defRPr/>
            </a:pPr>
            <a:r>
              <a:rPr lang="en-US" sz="800" dirty="0">
                <a:latin typeface="Arial" charset="0"/>
                <a:cs typeface="Arial" charset="0"/>
              </a:rPr>
              <a:t>BNP Paribas Securities Services S.C.A, Guernsey Branch</a:t>
            </a:r>
            <a:br>
              <a:rPr lang="en-US" sz="800" dirty="0">
                <a:latin typeface="Arial" charset="0"/>
                <a:cs typeface="Arial" charset="0"/>
              </a:rPr>
            </a:br>
            <a:r>
              <a:rPr lang="en-US" sz="800" u="sng" dirty="0">
                <a:latin typeface="Arial" charset="0"/>
                <a:cs typeface="Arial" charset="0"/>
                <a:hlinkClick r:id="rId7"/>
              </a:rPr>
              <a:t>guernsey.bp2s.volta.cosec@bnpparibas.com</a:t>
            </a:r>
            <a:r>
              <a:rPr lang="en-US" sz="800" u="sng" dirty="0">
                <a:latin typeface="Arial" charset="0"/>
                <a:cs typeface="Arial" charset="0"/>
              </a:rPr>
              <a:t> </a:t>
            </a:r>
            <a:br>
              <a:rPr lang="en-US" sz="800" dirty="0">
                <a:latin typeface="Arial" charset="0"/>
                <a:cs typeface="Arial" charset="0"/>
              </a:rPr>
            </a:br>
            <a:r>
              <a:rPr lang="en-US" sz="800" dirty="0">
                <a:latin typeface="Arial" charset="0"/>
                <a:cs typeface="Arial" charset="0"/>
              </a:rPr>
              <a:t>+44 (0) 1481 750 853</a:t>
            </a:r>
            <a:endParaRPr lang="fr-FR" sz="800" dirty="0">
              <a:latin typeface="Arial" charset="0"/>
              <a:cs typeface="Arial" charset="0"/>
            </a:endParaRPr>
          </a:p>
        </p:txBody>
      </p:sp>
      <p:pic>
        <p:nvPicPr>
          <p:cNvPr id="2" name="Image 1">
            <a:extLst>
              <a:ext uri="{FF2B5EF4-FFF2-40B4-BE49-F238E27FC236}">
                <a16:creationId xmlns:a16="http://schemas.microsoft.com/office/drawing/2014/main" id="{D5ECD698-B264-4228-BE71-EB3EF14758EC}"/>
              </a:ext>
            </a:extLst>
          </p:cNvPr>
          <p:cNvPicPr>
            <a:picLocks noChangeAspect="1"/>
          </p:cNvPicPr>
          <p:nvPr>
            <p:custDataLst>
              <p:tags r:id="rId1"/>
            </p:custDataLst>
          </p:nvPr>
        </p:nvPicPr>
        <p:blipFill>
          <a:blip r:embed="rId8"/>
          <a:stretch>
            <a:fillRect/>
          </a:stretch>
        </p:blipFill>
        <p:spPr>
          <a:xfrm>
            <a:off x="3063875" y="9480292"/>
            <a:ext cx="3657600" cy="207880"/>
          </a:xfrm>
          <a:prstGeom prst="rect">
            <a:avLst/>
          </a:prstGeom>
        </p:spPr>
      </p:pic>
      <p:pic>
        <p:nvPicPr>
          <p:cNvPr id="4" name="Image 3">
            <a:extLst>
              <a:ext uri="{FF2B5EF4-FFF2-40B4-BE49-F238E27FC236}">
                <a16:creationId xmlns:a16="http://schemas.microsoft.com/office/drawing/2014/main" id="{A0881DA0-E526-4CA5-A3E7-6F755BA3AA29}"/>
              </a:ext>
            </a:extLst>
          </p:cNvPr>
          <p:cNvPicPr>
            <a:picLocks noChangeAspect="1"/>
          </p:cNvPicPr>
          <p:nvPr>
            <p:custDataLst>
              <p:tags r:id="rId2"/>
            </p:custDataLst>
          </p:nvPr>
        </p:nvPicPr>
        <p:blipFill>
          <a:blip r:embed="rId9"/>
          <a:stretch>
            <a:fillRect/>
          </a:stretch>
        </p:blipFill>
        <p:spPr>
          <a:xfrm>
            <a:off x="1904206" y="681038"/>
            <a:ext cx="3048000" cy="547481"/>
          </a:xfrm>
          <a:prstGeom prst="rect">
            <a:avLst/>
          </a:prstGeom>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 name="UPSLIDETOCALGOID" val="Standard"/>
  <p:tag name="FOOTERSCRIPT" val="&lt;%Team%&gt;"/>
  <p:tag name="DATESCRIPT" val="&lt;%Date%&gt;"/>
  <p:tag name="UPSLIDETOCMASTERID" val="Axa IM6 17 2015"/>
  <p:tag name="UPSLIDETOCMASTERNAME" val="Axa IM"/>
  <p:tag name="UPSLIDETOCMASTERLASTEDITIONDATE" val="635774012337049000"/>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true&lt;/ContainsPrentLessSubsections&gt;&#10;    &lt;ContainsAppendix&gt;true&lt;/ContainsAppendix&gt;&#10;    &lt;ContainsUnNumberedSections&gt;true&lt;/ContainsUnNumberedSections&gt;&#10;    &lt;SlideTitle /&gt;&#10;  &lt;/TocSlidesOptions&gt;&#10;  &lt;SectionSlideOptions&gt;&#10;    &lt;ContainsOwnSubSection&gt;true&lt;/ContainsOwnSubSection&gt;&#10;    &lt;ContainsOwnSlide&gt;false&lt;/ContainsOwnSlide&gt;&#10;    &lt;ContainsOtherSections&gt;true&lt;/ContainsOtherSections&gt;&#10;    &lt;ContainsOthersSubsection&gt;false&lt;/ContainsOthersSubsection&gt;&#10;    &lt;containsAppendix&gt;true&lt;/containsAppendix&gt;&#10;    &lt;containsUnnumberedSections&gt;true&lt;/containsUnnumberedSections&gt;&#10;    &lt;SlideTitle /&gt;&#10;  &lt;/SectionSlideOptions&gt;&#10;  &lt;SubSectionSlideOptions&gt;&#10;    &lt;ContainsOtherSubsections&gt;tru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Blank&lt;/DesignName&gt;&#10;      &lt;LayoutName&gt;4 boxes&lt;/LayoutName&gt;&#10;    &lt;/TocSlidesLayout&gt;&#10;    &lt;SectionLayout&gt;&#10;      &lt;DesignName&gt;Blank&lt;/DesignName&gt;&#10;      &lt;LayoutName&gt;4 boxes&lt;/LayoutName&gt;&#10;    &lt;/SectionLayout&gt;&#10;    &lt;SubsectionLayout&gt;&#10;      &lt;DesignName&gt;Blank&lt;/DesignName&gt;&#10;      &lt;LayoutName&gt;4 boxes&lt;/LayoutName&gt;&#10;    &lt;/SubsectionLayout&gt;&#10;    &lt;TitleSliLayout&gt;&#10;      &lt;DesignName&gt;Blank&lt;/DesignName&gt;&#10;      &lt;LayoutName&gt;Diapositive de titre&lt;/LayoutName&gt;&#10;    &lt;/TitleSliLayout&gt;&#10;  &lt;/UsedSlideLayouts&gt;&#10;  &lt;ActiveReminders /&gt;&#10;  &lt;CustomAlgoOptions&gt;&#10;    &lt;CustomBaseAlgoOptions&gt;&#10;      &lt;UseSlideTitleAsSubSectionMarker&gt;false&lt;/UseSlideTitleAsSubSectionMarker&gt;&#10;      &lt;SlideTitleAsSectionMarker&gt;&#10;        &lt;UseTitleAsReminder&gt;false&lt;/UseTitleAsReminder&gt;&#10;      &lt;/SlideTitleAsSectionMarker&gt;&#10;      &lt;ShowSectionNums&gt;true&lt;/ShowSectionNums&gt;&#10;      &lt;ShowSlideIndex&gt;true&lt;/ShowSlideIndex&gt;&#10;      &lt;myColorOfNonCurrentItems&gt;&#10;        &lt;UseFixedColor&gt;true&lt;/UseFixedColor&gt;&#10;        &lt;R&gt;0&lt;/R&gt;&#10;        &lt;G&gt;123&lt;/G&gt;&#10;        &lt;B&gt;196&lt;/B&gt;&#10;      &lt;/myColorOfNonCurrentItems&gt;&#10;      &lt;currentItemFormat&gt;&#10;        &lt;UseBanner&gt;false&lt;/UseBanner&gt;&#10;        &lt;BannerFillR&gt;0&lt;/BannerFillR&gt;&#10;        &lt;BannerFillG&gt;0&lt;/BannerFillG&gt;&#10;        &lt;BannerFillB&gt;0&lt;/BannerFillB&gt;&#10;        &lt;ForceBold&gt;true&lt;/ForceBold&gt;&#10;        &lt;ApplyToSubSections&gt;true&lt;/ApplyToSubSections&gt;&#10;        &lt;ApplyToSectionsOnSubSectionDividers&gt;tru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1&lt;/Shading&gt;&#10;      &lt;/nonCurrentItemAttenuation&gt;&#10;      &lt;ForceDisplayTOCOnTwocolumns&gt;false&lt;/ForceDisplayTOCOnTwocolumns&gt;&#10;      &lt;DisplayTOCOnTwocolumns&gt;false&lt;/DisplayTOCOnTwocolumns&gt;&#10;      &lt;Scripts&gt;&#10;        &lt;BeforeSubSecTitle /&gt;&#10;        &lt;BeforeSlideIndex&gt;p.&lt;/BeforeSlideIndex&gt;&#10;        &lt;AfterSecNum /&gt;&#10;        &lt;BeforeSecNum /&gt;&#10;        &lt;AfterSubSecNum /&gt;&#10;        &lt;BeforeSubSecNum /&gt;&#10;      &lt;/Scripts&gt;&#10;      &lt;Lines&gt;&#10;        &lt;UseLineBelowSections&gt;true&lt;/UseLineBelowSections&gt;&#10;        &lt;LineBelowSection&gt;&#10;          &lt;XOffset&gt;7&lt;/XOffset&gt;&#10;          &lt;YOffset&gt;5&lt;/YOffset&gt;&#10;          &lt;Weight&gt;1&lt;/Weight&gt;&#10;          &lt;R&gt;87&lt;/R&gt;&#10;          &lt;G&gt;87&lt;/G&gt;&#10;          &lt;B&gt;87&lt;/B&gt;&#10;          &lt;LineStyle&gt;1&lt;/LineStyle&gt;&#10;        &lt;/LineBelowSection&gt;&#10;      &lt;/Lines&gt;&#10;      &lt;ManVerticalSpacing&gt;&#10;        &lt;UseManualSpacing&gt;true&lt;/UseManualSpacing&gt;&#10;        &lt;ManualSpacing&gt;&#10;          &lt;SpaceBeforeSections&gt;25&lt;/SpaceBeforeSections&gt;&#10;          &lt;SpaceBeforeSubSections&gt;15&lt;/SpaceBeforeSubSections&gt;&#10;          &lt;SpaceBeforeSlides&gt;5.49921274&lt;/SpaceBeforeSlides&gt;&#10;        &lt;/ManualSpacing&gt;&#10;        &lt;ManualSpacingSections&gt;&#10;          &lt;SpaceBeforeSections&gt;16.4976387&lt;/SpaceBeforeSections&gt;&#10;          &lt;SpaceBeforeSubSections&gt;10.9984255&lt;/SpaceBeforeSubSections&gt;&#10;          &lt;SpaceBeforeSlides&gt;5.49921274&lt;/SpaceBeforeSlides&gt;&#10;        &lt;/ManualSpacingSections&gt;&#10;        &lt;ManualSpacingSubSections&gt;&#10;          &lt;SpaceBeforeSections&gt;16.4976387&lt;/SpaceBeforeSections&gt;&#10;          &lt;SpaceBeforeSubSections&gt;10.9984255&lt;/SpaceBeforeSubSections&gt;&#10;          &lt;SpaceBeforeSlides&gt;5.49921274&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true&lt;/XmlSubSectionsHaveSlide&gt;&#10;  &lt;AllowDuplicateTitleSlides&gt;true&lt;/AllowDuplicateTitleSlides&gt;&#10;  &lt;ShowEmptySlideTitles&gt;false&lt;/ShowEmptySlideTitles&gt;&#10;  &lt;NumberingOption&gt;&#10;    &lt;NumType&gt;RomanAndLettersLight&lt;/NumType&gt;&#10;  &lt;/NumberingOption&gt;&#10;  &lt;NumberingOptionForAppendix&gt;&#10;    &lt;NumType&gt;RomanAndSmallLettersLight&lt;/NumType&gt;&#10;  &lt;/NumberingOptionForAppendix&gt;&#10;&lt;/TocContentOptions&gt;"/>
</p:tagLst>
</file>

<file path=ppt/tags/tag10.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11.xml><?xml version="1.0" encoding="utf-8"?>
<p:tagLst xmlns:a="http://schemas.openxmlformats.org/drawingml/2006/main" xmlns:r="http://schemas.openxmlformats.org/officeDocument/2006/relationships" xmlns:p="http://schemas.openxmlformats.org/presentationml/2006/main">
  <p:tag name="SLIDEINDEX" val="285"/>
  <p:tag name="NAME" val="SLIDEINDEX"/>
  <p:tag name="TOCTEMPLATESHAPENAME" val="Numéro de slide"/>
  <p:tag name="TOCTEMPLATESHAPEDESCRIPTION" val="Définit le format de la forme contenant le numéro de diapositive"/>
</p:tagLst>
</file>

<file path=ppt/tags/tag12.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1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14.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15.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1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1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18.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19.xml><?xml version="1.0" encoding="utf-8"?>
<p:tagLst xmlns:a="http://schemas.openxmlformats.org/drawingml/2006/main" xmlns:r="http://schemas.openxmlformats.org/officeDocument/2006/relationships" xmlns:p="http://schemas.openxmlformats.org/presentationml/2006/main">
  <p:tag name="TOCSHAPE" val="286"/>
  <p:tag name="SLIDEINDEX" val="286"/>
  <p:tag name="NAME" val="SUBSECTIONINDEX"/>
  <p:tag name="TOCTEMPLATESHAPENAME" val="Numéro de slide des sous-sections"/>
  <p:tag name="TOCTEMPLATESHAPEDESCRIPTION" val="Définit le format de la forme contenant les numéros de slides des sous-sections."/>
</p:tagLst>
</file>

<file path=ppt/tags/tag2.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20.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21.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22.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23.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24.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25.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2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2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28.xml><?xml version="1.0" encoding="utf-8"?>
<p:tagLst xmlns:a="http://schemas.openxmlformats.org/drawingml/2006/main" xmlns:r="http://schemas.openxmlformats.org/officeDocument/2006/relationships" xmlns:p="http://schemas.openxmlformats.org/presentationml/2006/main">
  <p:tag name="TOCSHAPE" val="286"/>
  <p:tag name="SLIDEINDEX" val="286"/>
  <p:tag name="NAME" val="SUBSECTIONINDEX"/>
  <p:tag name="TOCTEMPLATESHAPENAME" val="Numéro de slide des sous-sections"/>
  <p:tag name="TOCTEMPLATESHAPEDESCRIPTION" val="Définit le format de la forme contenant les numéros de slides des sous-sections."/>
</p:tagLst>
</file>

<file path=ppt/tags/tag29.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3.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30.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31.xml><?xml version="1.0" encoding="utf-8"?>
<p:tagLst xmlns:a="http://schemas.openxmlformats.org/drawingml/2006/main" xmlns:r="http://schemas.openxmlformats.org/officeDocument/2006/relationships" xmlns:p="http://schemas.openxmlformats.org/presentationml/2006/main">
  <p:tag name="LAST UPDATE DATE" val="303322826.993471"/>
  <p:tag name="IMPORTID" val="5056293884579.772403"/>
  <p:tag name="WBLAST" val="R:\Volta\Reports - CoGestion\Monthly Reporting\Generation PPT\Volta - Monthly Report..xlsm"/>
  <p:tag name="USER NAME" val="NKENGTONYEJ"/>
  <p:tag name="TYPE" val="2"/>
  <p:tag name="SOURCENAME" val="As a % of Gross Assets Value"/>
  <p:tag name="SHEETID" val="Report"/>
</p:tagLst>
</file>

<file path=ppt/tags/tag32.xml><?xml version="1.0" encoding="utf-8"?>
<p:tagLst xmlns:a="http://schemas.openxmlformats.org/drawingml/2006/main" xmlns:r="http://schemas.openxmlformats.org/officeDocument/2006/relationships" xmlns:p="http://schemas.openxmlformats.org/presentationml/2006/main">
  <p:tag name="LAST UPDATE DATE" val="303062166.266786"/>
  <p:tag name="IMPORTID" val="6074293884382.987656"/>
  <p:tag name="WBLAST" val="R:\Volta\Reports - CoGestion\Monthly Reporting\Generation PPT\Volta - Monthly Report..xlsm"/>
  <p:tag name="USER NAME" val="NKENGTONYEJ"/>
  <p:tag name="TYPE" val="1"/>
  <p:tag name="SOURCENAME" val="Returns²"/>
  <p:tag name="SHEETID" val="Report"/>
</p:tagLst>
</file>

<file path=ppt/tags/tag33.xml><?xml version="1.0" encoding="utf-8"?>
<p:tagLst xmlns:a="http://schemas.openxmlformats.org/drawingml/2006/main" xmlns:r="http://schemas.openxmlformats.org/officeDocument/2006/relationships" xmlns:p="http://schemas.openxmlformats.org/presentationml/2006/main">
  <p:tag name="LAST UPDATE DATE" val="303322840.860609"/>
  <p:tag name="IMPORTID" val="7874295452902.308287"/>
  <p:tag name="WBLAST" val="R:\Volta\Reports - CoGestion\Monthly Reporting\Generation PPT\Volta - Monthly Report..xlsm"/>
  <p:tag name="USER NAME" val="NKENGTONYEJ"/>
  <p:tag name="TYPE" val="1"/>
  <p:tag name="SOURCENAME" val="Issuer"/>
  <p:tag name="SHEETID" val="Report"/>
</p:tagLst>
</file>

<file path=ppt/tags/tag34.xml><?xml version="1.0" encoding="utf-8"?>
<p:tagLst xmlns:a="http://schemas.openxmlformats.org/drawingml/2006/main" xmlns:r="http://schemas.openxmlformats.org/officeDocument/2006/relationships" xmlns:p="http://schemas.openxmlformats.org/presentationml/2006/main">
  <p:tag name="LAST UPDATE DATE" val="303322841.404566"/>
  <p:tag name="IMPORTID" val="3554293884976.770615"/>
  <p:tag name="WBLAST" val="R:\Volta\Reports - CoGestion\Monthly Reporting\Generation PPT\Volta - Monthly Report..xlsm"/>
  <p:tag name="USER NAME" val="NKENGTONYEJ"/>
  <p:tag name="TYPE" val="2"/>
  <p:tag name="SOURCENAME" val=""/>
  <p:tag name="SHEETID" val="Report"/>
</p:tagLst>
</file>

<file path=ppt/tags/tag35.xml><?xml version="1.0" encoding="utf-8"?>
<p:tagLst xmlns:a="http://schemas.openxmlformats.org/drawingml/2006/main" xmlns:r="http://schemas.openxmlformats.org/officeDocument/2006/relationships" xmlns:p="http://schemas.openxmlformats.org/presentationml/2006/main">
  <p:tag name="LAST UPDATE DATE" val="303322842.048892"/>
  <p:tag name="IMPORTID" val="808293884841.599409"/>
  <p:tag name="WBLAST" val="R:\Volta\Reports - CoGestion\Monthly Reporting\Generation PPT\Volta - Monthly Report..xlsm"/>
  <p:tag name="USER NAME" val="NKENGTONYEJ"/>
  <p:tag name="TYPE" val="2"/>
  <p:tag name="SOURCENAME" val="Cumulative Total Return (Gross Dividends)"/>
  <p:tag name="SHEETID" val="HP"/>
</p:tagLst>
</file>

<file path=ppt/tags/tag36.xml><?xml version="1.0" encoding="utf-8"?>
<p:tagLst xmlns:a="http://schemas.openxmlformats.org/drawingml/2006/main" xmlns:r="http://schemas.openxmlformats.org/officeDocument/2006/relationships" xmlns:p="http://schemas.openxmlformats.org/presentationml/2006/main">
  <p:tag name="LAST UPDATE DATE" val="303062187.18152"/>
  <p:tag name="IMPORTID" val="1515293902138.850389"/>
  <p:tag name="WBLAST" val="R:\Volta\Reports - CoGestion\Monthly Reporting\Generation PPT\Volta - Monthly Report..xlsm"/>
  <p:tag name="USER NAME" val="NKENGTONYEJ"/>
  <p:tag name="TYPE" val="1"/>
  <p:tag name="SOURCENAME" val="MONTHLY REPORT  VOLTA FINANCE LIMITED  - July 2019 ⯀ 1"/>
  <p:tag name="SHEETID" val="Source"/>
</p:tagLst>
</file>

<file path=ppt/tags/tag37.xml><?xml version="1.0" encoding="utf-8"?>
<p:tagLst xmlns:a="http://schemas.openxmlformats.org/drawingml/2006/main" xmlns:r="http://schemas.openxmlformats.org/officeDocument/2006/relationships" xmlns:p="http://schemas.openxmlformats.org/presentationml/2006/main">
  <p:tag name="LAST UPDATE DATE" val="303062187.877381"/>
  <p:tag name="IMPORTID" val="9705293902983.333573"/>
  <p:tag name="WBLAST" val="R:\Volta\Reports - CoGestion\Monthly Reporting\Generation PPT\Volta - Monthly Report..xlsm"/>
  <p:tag name="USER NAME" val="NKENGTONYEJ"/>
  <p:tag name="TYPE" val="1"/>
  <p:tag name="SOURCENAME" val="Source: AXA IM, as of July 2019"/>
  <p:tag name="SHEETID" val="Source"/>
</p:tagLst>
</file>

<file path=ppt/tags/tag38.xml><?xml version="1.0" encoding="utf-8"?>
<p:tagLst xmlns:a="http://schemas.openxmlformats.org/drawingml/2006/main" xmlns:r="http://schemas.openxmlformats.org/officeDocument/2006/relationships" xmlns:p="http://schemas.openxmlformats.org/presentationml/2006/main">
  <p:tag name="LAST UPDATE DATE" val="303062188.315996"/>
  <p:tag name="IMPORTID" val="157293903243.751489"/>
  <p:tag name="WBLAST" val="R:\Volta\Reports - CoGestion\Monthly Reporting\Generation PPT\Volta - Monthly Report..xlsm"/>
  <p:tag name="USER NAME" val="NKENGTONYEJ"/>
  <p:tag name="TYPE" val="1"/>
  <p:tag name="SOURCENAME" val="Source: Intex, Bloomberg, AXA IM Paris as of July 2019 – una..."/>
  <p:tag name="SHEETID" val="Source"/>
</p:tagLst>
</file>

<file path=ppt/tags/tag39.xml><?xml version="1.0" encoding="utf-8"?>
<p:tagLst xmlns:a="http://schemas.openxmlformats.org/drawingml/2006/main" xmlns:r="http://schemas.openxmlformats.org/officeDocument/2006/relationships" xmlns:p="http://schemas.openxmlformats.org/presentationml/2006/main">
  <p:tag name="LAST UPDATE DATE" val="303062188.758229"/>
  <p:tag name="IMPORTID" val="6448293903313.922707"/>
  <p:tag name="WBLAST" val="R:\Volta\Reports - CoGestion\Monthly Reporting\Generation PPT\Volta - Monthly Report..xlsm"/>
  <p:tag name="USER NAME" val="NKENGTONYEJ"/>
  <p:tag name="TYPE" val="1"/>
  <p:tag name="SOURCENAME" val="Source: Bloomberg, as of July 2019"/>
  <p:tag name="SHEETID" val="Source"/>
</p:tagLst>
</file>

<file path=ppt/tags/tag4.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40.xml><?xml version="1.0" encoding="utf-8"?>
<p:tagLst xmlns:a="http://schemas.openxmlformats.org/drawingml/2006/main" xmlns:r="http://schemas.openxmlformats.org/officeDocument/2006/relationships" xmlns:p="http://schemas.openxmlformats.org/presentationml/2006/main">
  <p:tag name="LAST UPDATE DATE" val="303062189.272113"/>
  <p:tag name="IMPORTID" val="9705293902983.333573"/>
  <p:tag name="WBLAST" val="R:\Volta\Reports - CoGestion\Monthly Reporting\Generation PPT\Volta - Monthly Report..xlsm"/>
  <p:tag name="USER NAME" val="NKENGTONYEJ"/>
  <p:tag name="TYPE" val="1"/>
  <p:tag name="SOURCENAME" val="Source: AXA IM, as of July 2019"/>
  <p:tag name="SHEETID" val="Source"/>
</p:tagLst>
</file>

<file path=ppt/tags/tag41.xml><?xml version="1.0" encoding="utf-8"?>
<p:tagLst xmlns:a="http://schemas.openxmlformats.org/drawingml/2006/main" xmlns:r="http://schemas.openxmlformats.org/officeDocument/2006/relationships" xmlns:p="http://schemas.openxmlformats.org/presentationml/2006/main">
  <p:tag name="LAST UPDATE DATE" val="303062189.745941"/>
  <p:tag name="IMPORTID" val="7121295607783.394045"/>
  <p:tag name="WBLAST" val="R:\Volta\Reports - CoGestion\Monthly Reporting\Generation PPT\Volta - Monthly Report..xlsm"/>
  <p:tag name="USER NAME" val="NKENGTONYEJ"/>
  <p:tag name="TYPE" val="1"/>
  <p:tag name="SOURCENAME" val="Volta Finance Ltd                            Monthly Report ..."/>
  <p:tag name="SHEETID" val="Source"/>
</p:tagLst>
</file>

<file path=ppt/tags/tag42.xml><?xml version="1.0" encoding="utf-8"?>
<p:tagLst xmlns:a="http://schemas.openxmlformats.org/drawingml/2006/main" xmlns:r="http://schemas.openxmlformats.org/officeDocument/2006/relationships" xmlns:p="http://schemas.openxmlformats.org/presentationml/2006/main">
  <p:tag name="LAST UPDATE DATE" val="303322131.323953"/>
  <p:tag name="IMPORTID" val="7295610419.690563"/>
  <p:tag name="WBLAST" val="R:\Volta\Reports - CoGestion\Monthly Reporting\Generation PPT\Volta - Monthly Report..xlsm"/>
  <p:tag name="USER NAME" val="NKENGTONYEJ"/>
  <p:tag name="TYPE" val="1"/>
  <p:tag name="SOURCENAME" val="Data as of 31 July 2019"/>
  <p:tag name="SHEETID" val="Report"/>
</p:tagLst>
</file>

<file path=ppt/tags/tag43.xml><?xml version="1.0" encoding="utf-8"?>
<p:tagLst xmlns:a="http://schemas.openxmlformats.org/drawingml/2006/main" xmlns:r="http://schemas.openxmlformats.org/officeDocument/2006/relationships" xmlns:p="http://schemas.openxmlformats.org/presentationml/2006/main">
  <p:tag name="LAST UPDATE DATE" val="303320600.009332"/>
  <p:tag name="IMPORTID" val="1903296058335.456827"/>
  <p:tag name="WBLAST" val="R:\Volta\Reports - CoGestion\Monthly Reporting\Generation PPT\Volta - Monthly Report..xlsm"/>
  <p:tag name="USER NAME" val="NKENGTONYEJ"/>
  <p:tag name="TYPE" val="1"/>
  <p:tag name="SOURCENAME" val="Fund Performance"/>
  <p:tag name="SHEETID" val="Report"/>
</p:tagLst>
</file>

<file path=ppt/tags/tag44.xml><?xml version="1.0" encoding="utf-8"?>
<p:tagLst xmlns:a="http://schemas.openxmlformats.org/drawingml/2006/main" xmlns:r="http://schemas.openxmlformats.org/officeDocument/2006/relationships" xmlns:p="http://schemas.openxmlformats.org/presentationml/2006/main">
  <p:tag name="LAST UPDATE DATE" val="303320600.755369"/>
  <p:tag name="IMPORTID" val="1029296059623.539103"/>
  <p:tag name="WBLAST" val="R:\Volta\Reports - CoGestion\Monthly Reporting\Generation PPT\Volta - Monthly Report..xlsm"/>
  <p:tag name="USER NAME" val="NKENGTONYEJ"/>
  <p:tag name="TYPE" val="1"/>
  <p:tag name="SOURCENAME" val="€290.5m "/>
  <p:tag name="SHEETID" val="Report"/>
</p:tagLst>
</file>

<file path=ppt/tags/tag45.xml><?xml version="1.0" encoding="utf-8"?>
<p:tagLst xmlns:a="http://schemas.openxmlformats.org/drawingml/2006/main" xmlns:r="http://schemas.openxmlformats.org/officeDocument/2006/relationships" xmlns:p="http://schemas.openxmlformats.org/presentationml/2006/main">
  <p:tag name="LAST UPDATE DATE" val="303322798.064835"/>
  <p:tag name="IMPORTID" val="1245293894685.557976"/>
  <p:tag name="WBLAST" val="R:\Volta\Reports - CoGestion\Monthly Reporting\Generation PPT\Volta - Monthly Report..xlsm"/>
  <p:tag name="USER NAME" val="NKENGTONYEJ"/>
  <p:tag name="TYPE" val="2"/>
  <p:tag name="SOURCENAME" val="Currency"/>
  <p:tag name="SHEETID" val="Report"/>
</p:tagLst>
</file>

<file path=ppt/tags/tag46.xml><?xml version="1.0" encoding="utf-8"?>
<p:tagLst xmlns:a="http://schemas.openxmlformats.org/drawingml/2006/main" xmlns:r="http://schemas.openxmlformats.org/officeDocument/2006/relationships" xmlns:p="http://schemas.openxmlformats.org/presentationml/2006/main">
  <p:tag name="LAST UPDATE DATE" val="303322798.556897"/>
  <p:tag name="IMPORTID" val="8515293894588.081246"/>
  <p:tag name="WBLAST" val="R:\Volta\Reports - CoGestion\Monthly Reporting\Generation PPT\Volta - Monthly Report..xlsm"/>
  <p:tag name="USER NAME" val="NKENGTONYEJ"/>
  <p:tag name="TYPE" val="2"/>
  <p:tag name="SOURCENAME" val="Geography"/>
  <p:tag name="SHEETID" val="Report"/>
</p:tagLst>
</file>

<file path=ppt/tags/tag47.xml><?xml version="1.0" encoding="utf-8"?>
<p:tagLst xmlns:a="http://schemas.openxmlformats.org/drawingml/2006/main" xmlns:r="http://schemas.openxmlformats.org/officeDocument/2006/relationships" xmlns:p="http://schemas.openxmlformats.org/presentationml/2006/main">
  <p:tag name="LAST UPDATE DATE" val="303322799.011864"/>
  <p:tag name="IMPORTID" val="1217293895025.615284"/>
  <p:tag name="WBLAST" val="R:\Volta\Reports - CoGestion\Monthly Reporting\Generation PPT\Volta - Monthly Report..xlsm"/>
  <p:tag name="USER NAME" val="NKENGTONYEJ"/>
  <p:tag name="TYPE" val="2"/>
  <p:tag name="SOURCENAME" val=""/>
  <p:tag name="SHEETID" val="Report"/>
</p:tagLst>
</file>

<file path=ppt/tags/tag48.xml><?xml version="1.0" encoding="utf-8"?>
<p:tagLst xmlns:a="http://schemas.openxmlformats.org/drawingml/2006/main" xmlns:r="http://schemas.openxmlformats.org/officeDocument/2006/relationships" xmlns:p="http://schemas.openxmlformats.org/presentationml/2006/main">
  <p:tag name="LAST UPDATE DATE" val="303322799.601758"/>
  <p:tag name="IMPORTID" val="6111293902106.322834"/>
  <p:tag name="WBLAST" val="R:\Volta\Reports - CoGestion\Monthly Reporting\Generation PPT\Volta - Monthly Report..xlsm"/>
  <p:tag name="USER NAME" val="NKENGTONYEJ"/>
  <p:tag name="TYPE" val="1"/>
  <p:tag name="SOURCENAME" val="MONTHLY REPORT  VOLTA FINANCE LIMITED  - July 2019 ⯀ 2"/>
  <p:tag name="SHEETID" val="Source"/>
</p:tagLst>
</file>

<file path=ppt/tags/tag49.xml><?xml version="1.0" encoding="utf-8"?>
<p:tagLst xmlns:a="http://schemas.openxmlformats.org/drawingml/2006/main" xmlns:r="http://schemas.openxmlformats.org/officeDocument/2006/relationships" xmlns:p="http://schemas.openxmlformats.org/presentationml/2006/main">
  <p:tag name="LAST UPDATE DATE" val="303322800.204933"/>
  <p:tag name="IMPORTID" val="5189293903664.699588"/>
  <p:tag name="WBLAST" val="R:\Volta\Reports - CoGestion\Monthly Reporting\Generation PPT\Volta - Monthly Report..xlsm"/>
  <p:tag name="USER NAME" val="NKENGTONYEJ"/>
  <p:tag name="TYPE" val="1"/>
  <p:tag name="SOURCENAME" val="Source: AXA IM, as of July 2019 (% of NAV for ccy / % of GAV..."/>
  <p:tag name="SHEETID" val="Source"/>
</p:tagLst>
</file>

<file path=ppt/tags/tag5.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50.xml><?xml version="1.0" encoding="utf-8"?>
<p:tagLst xmlns:a="http://schemas.openxmlformats.org/drawingml/2006/main" xmlns:r="http://schemas.openxmlformats.org/officeDocument/2006/relationships" xmlns:p="http://schemas.openxmlformats.org/presentationml/2006/main">
  <p:tag name="LAST UPDATE DATE" val="303322800.83293"/>
  <p:tag name="IMPORTID" val="9705293902983.333573"/>
  <p:tag name="WBLAST" val="R:\Volta\Reports - CoGestion\Monthly Reporting\Generation PPT\Volta - Monthly Report..xlsm"/>
  <p:tag name="USER NAME" val="NKENGTONYEJ"/>
  <p:tag name="TYPE" val="1"/>
  <p:tag name="SOURCENAME" val="Source: AXA IM, as of July 2019"/>
  <p:tag name="SHEETID" val="Source"/>
</p:tagLst>
</file>

<file path=ppt/tags/tag51.xml><?xml version="1.0" encoding="utf-8"?>
<p:tagLst xmlns:a="http://schemas.openxmlformats.org/drawingml/2006/main" xmlns:r="http://schemas.openxmlformats.org/officeDocument/2006/relationships" xmlns:p="http://schemas.openxmlformats.org/presentationml/2006/main">
  <p:tag name="LAST UPDATE DATE" val="303322801.511264"/>
  <p:tag name="IMPORTID" val="9705293902983.333573"/>
  <p:tag name="WBLAST" val="R:\Volta\Reports - CoGestion\Monthly Reporting\Generation PPT\Volta - Monthly Report..xlsm"/>
  <p:tag name="USER NAME" val="NKENGTONYEJ"/>
  <p:tag name="TYPE" val="1"/>
  <p:tag name="SOURCENAME" val="Source: AXA IM, as of July 2019"/>
  <p:tag name="SHEETID" val="Source"/>
</p:tagLst>
</file>

<file path=ppt/tags/tag52.xml><?xml version="1.0" encoding="utf-8"?>
<p:tagLst xmlns:a="http://schemas.openxmlformats.org/drawingml/2006/main" xmlns:r="http://schemas.openxmlformats.org/officeDocument/2006/relationships" xmlns:p="http://schemas.openxmlformats.org/presentationml/2006/main">
  <p:tag name="LAST UPDATE DATE" val="303322802.672884"/>
  <p:tag name="IMPORTID" val="7121295607783.394045"/>
  <p:tag name="WBLAST" val="R:\Volta\Reports - CoGestion\Monthly Reporting\Generation PPT\Volta - Monthly Report..xlsm"/>
  <p:tag name="USER NAME" val="NKENGTONYEJ"/>
  <p:tag name="TYPE" val="1"/>
  <p:tag name="SOURCENAME" val="Volta Finance Ltd                            Monthly Report ..."/>
  <p:tag name="SHEETID" val="Source"/>
</p:tagLst>
</file>

<file path=ppt/tags/tag53.xml><?xml version="1.0" encoding="utf-8"?>
<p:tagLst xmlns:a="http://schemas.openxmlformats.org/drawingml/2006/main" xmlns:r="http://schemas.openxmlformats.org/officeDocument/2006/relationships" xmlns:p="http://schemas.openxmlformats.org/presentationml/2006/main">
  <p:tag name="LAST UPDATE DATE" val="303322803.357071"/>
  <p:tag name="IMPORTID" val="9357295453433.125646"/>
  <p:tag name="WBLAST" val="R:\Volta\Reports - CoGestion\Monthly Reporting\Generation PPT\Volta - Monthly Report..xlsm"/>
  <p:tag name="USER NAME" val="NKENGTONYEJ"/>
  <p:tag name="TYPE" val="1"/>
  <p:tag name="SOURCENAME" val="Market Value (€m)"/>
  <p:tag name="SHEETID" val="Report"/>
</p:tagLst>
</file>

<file path=ppt/tags/tag54.xml><?xml version="1.0" encoding="utf-8"?>
<p:tagLst xmlns:a="http://schemas.openxmlformats.org/drawingml/2006/main" xmlns:r="http://schemas.openxmlformats.org/officeDocument/2006/relationships" xmlns:p="http://schemas.openxmlformats.org/presentationml/2006/main">
  <p:tag name="LAST UPDATE DATE" val="303062198.867256"/>
  <p:tag name="IMPORTID" val="216293902057.238474"/>
  <p:tag name="WBLAST" val="R:\Volta\Reports - CoGestion\Monthly Reporting\Generation PPT\Volta - Monthly Report..xlsm"/>
  <p:tag name="USER NAME" val="NKENGTONYEJ"/>
  <p:tag name="TYPE" val="1"/>
  <p:tag name="SOURCENAME" val="MONTHLY REPORT  VOLTA FINANCE LIMITED  - July 2019 ⯀ 3"/>
  <p:tag name="SHEETID" val="Source"/>
</p:tagLst>
</file>

<file path=ppt/tags/tag55.xml><?xml version="1.0" encoding="utf-8"?>
<p:tagLst xmlns:a="http://schemas.openxmlformats.org/drawingml/2006/main" xmlns:r="http://schemas.openxmlformats.org/officeDocument/2006/relationships" xmlns:p="http://schemas.openxmlformats.org/presentationml/2006/main">
  <p:tag name="LAST UPDATE DATE" val="303062199.94865"/>
  <p:tag name="IMPORTID" val="7121295607783.394045"/>
  <p:tag name="WBLAST" val="R:\Volta\Reports - CoGestion\Monthly Reporting\Generation PPT\Volta - Monthly Report..xlsm"/>
  <p:tag name="USER NAME" val="NKENGTONYEJ"/>
  <p:tag name="TYPE" val="1"/>
  <p:tag name="SOURCENAME" val="Volta Finance Ltd                            Monthly Report ..."/>
  <p:tag name="SHEETID" val="Source"/>
</p:tagLst>
</file>

<file path=ppt/tags/tag6.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7.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8.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9.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heme/theme1.xml><?xml version="1.0" encoding="utf-8"?>
<a:theme xmlns:a="http://schemas.openxmlformats.org/drawingml/2006/main" name="Blank">
  <a:themeElements>
    <a:clrScheme name="AXA IM">
      <a:dk1>
        <a:srgbClr val="575757"/>
      </a:dk1>
      <a:lt1>
        <a:sysClr val="window" lastClr="FFFFFF"/>
      </a:lt1>
      <a:dk2>
        <a:srgbClr val="DE6106"/>
      </a:dk2>
      <a:lt2>
        <a:srgbClr val="FFDD00"/>
      </a:lt2>
      <a:accent1>
        <a:srgbClr val="007BC4"/>
      </a:accent1>
      <a:accent2>
        <a:srgbClr val="26387F"/>
      </a:accent2>
      <a:accent3>
        <a:srgbClr val="862567"/>
      </a:accent3>
      <a:accent4>
        <a:srgbClr val="594696"/>
      </a:accent4>
      <a:accent5>
        <a:srgbClr val="06679B"/>
      </a:accent5>
      <a:accent6>
        <a:srgbClr val="729014"/>
      </a:accent6>
      <a:hlink>
        <a:srgbClr val="06679B"/>
      </a:hlink>
      <a:folHlink>
        <a:srgbClr val="95D4E7"/>
      </a:folHlink>
    </a:clrScheme>
    <a:fontScheme name="Personnalisé 1">
      <a:majorFont>
        <a:latin typeface="Arial"/>
        <a:ea typeface=""/>
        <a:cs typeface=""/>
      </a:majorFont>
      <a:minorFont>
        <a:latin typeface="Arial"/>
        <a:ea typeface=""/>
        <a:cs typeface=""/>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F2F2F2"/>
        </a:solidFill>
        <a:ln>
          <a:noFill/>
        </a:ln>
      </a:spPr>
      <a:bodyPr rot="0" spcFirstLastPara="0" vertOverflow="overflow" horzOverflow="overflow" vert="horz" wrap="square" lIns="91499" tIns="45749" rIns="91499" bIns="45749" numCol="1" spcCol="0" rtlCol="0" fromWordArt="0" anchor="ctr" anchorCtr="0" forceAA="0" compatLnSpc="1">
        <a:prstTxWarp prst="textNoShape">
          <a:avLst/>
        </a:prstTxWarp>
        <a:noAutofit/>
      </a:bodyPr>
      <a:lstStyle>
        <a:defPPr algn="ctr">
          <a:lnSpc>
            <a:spcPct val="90000"/>
          </a:lnSpc>
          <a:spcBef>
            <a:spcPts val="500"/>
          </a:spcBef>
          <a:spcAft>
            <a:spcPts val="500"/>
          </a:spcAft>
          <a:buClr>
            <a:srgbClr val="007BC4"/>
          </a:buClr>
          <a:defRPr sz="1400" dirty="0" err="1" smtClean="0">
            <a:solidFill>
              <a:srgbClr val="575757"/>
            </a:solidFill>
            <a:latin typeface="Arial" panose="020B0604020202020204" pitchFamily="34" charset="0"/>
            <a:cs typeface="Arial" panose="020B0604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1"/>
          </a:solidFill>
          <a:prstDash val="sysDot"/>
        </a:ln>
      </a:spPr>
      <a:bodyPr/>
      <a:lstStyle/>
      <a:style>
        <a:lnRef idx="1">
          <a:schemeClr val="accent1"/>
        </a:lnRef>
        <a:fillRef idx="0">
          <a:schemeClr val="accent1"/>
        </a:fillRef>
        <a:effectRef idx="0">
          <a:schemeClr val="accent1"/>
        </a:effectRef>
        <a:fontRef idx="minor">
          <a:schemeClr val="tx1"/>
        </a:fontRef>
      </a:style>
    </a:lnDef>
    <a:txDef>
      <a:spPr/>
      <a:bodyPr wrap="square" lIns="0" tIns="0" rIns="0" bIns="0" rtlCol="0">
        <a:noAutofit/>
      </a:bodyPr>
      <a:lstStyle>
        <a:defPPr marL="219456" indent="-219456">
          <a:lnSpc>
            <a:spcPct val="90000"/>
          </a:lnSpc>
          <a:spcBef>
            <a:spcPts val="500"/>
          </a:spcBef>
          <a:spcAft>
            <a:spcPts val="500"/>
          </a:spcAft>
          <a:buClr>
            <a:srgbClr val="007BC4"/>
          </a:buClr>
          <a:buFont typeface="Wingdings 3" panose="05040102010807070707" pitchFamily="18" charset="2"/>
          <a:buChar char="}"/>
          <a:defRPr sz="1200" dirty="0" err="1" smtClean="0"/>
        </a:defPPr>
      </a:lstStyle>
    </a:txDef>
  </a:objectDefaults>
  <a:extraClrSchemeLst/>
  <a:custClrLst>
    <a:custClr name="Light yellow">
      <a:srgbClr val="FCED9E"/>
    </a:custClr>
    <a:custClr name="Light Orange">
      <a:srgbClr val="FBBA00"/>
    </a:custClr>
    <a:custClr name="Light Pink">
      <a:srgbClr val="E6007E"/>
    </a:custClr>
    <a:custClr name="Light Purple">
      <a:srgbClr val="AD8CC0"/>
    </a:custClr>
    <a:custClr name="Light Blue">
      <a:srgbClr val="95D4E7"/>
    </a:custClr>
    <a:custClr name="Light Green">
      <a:srgbClr val="C1D100"/>
    </a:custClr>
  </a:custClrLst>
  <a:extLst>
    <a:ext uri="{05A4C25C-085E-4340-85A3-A5531E510DB2}">
      <thm15:themeFamily xmlns:thm15="http://schemas.microsoft.com/office/thememl/2012/main" name="Blank.pptx" id="{BEFB4036-21BC-44CD-816A-C144F9047305}" vid="{78E25294-81DC-4D25-9723-E2023F8D0169}"/>
    </a:ext>
  </a:extLst>
</a:theme>
</file>

<file path=ppt/theme/theme2.xml><?xml version="1.0" encoding="utf-8"?>
<a:theme xmlns:a="http://schemas.openxmlformats.org/drawingml/2006/main" name="UpSlide Table Of Content Master (do not edi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961</TotalTime>
  <Words>1791</Words>
  <Application>Microsoft Office PowerPoint</Application>
  <PresentationFormat>Format A4 (210 x 297 mm)</PresentationFormat>
  <Paragraphs>57</Paragraphs>
  <Slides>3</Slides>
  <Notes>3</Notes>
  <HiddenSlides>0</HiddenSlides>
  <MMClips>0</MMClips>
  <ScaleCrop>false</ScaleCrop>
  <HeadingPairs>
    <vt:vector size="6" baseType="variant">
      <vt:variant>
        <vt:lpstr>Polices utilisées</vt:lpstr>
      </vt:variant>
      <vt:variant>
        <vt:i4>10</vt:i4>
      </vt:variant>
      <vt:variant>
        <vt:lpstr>Thème</vt:lpstr>
      </vt:variant>
      <vt:variant>
        <vt:i4>2</vt:i4>
      </vt:variant>
      <vt:variant>
        <vt:lpstr>Titres des diapositives</vt:lpstr>
      </vt:variant>
      <vt:variant>
        <vt:i4>3</vt:i4>
      </vt:variant>
    </vt:vector>
  </HeadingPairs>
  <TitlesOfParts>
    <vt:vector size="15" baseType="lpstr">
      <vt:lpstr>MS PGothic</vt:lpstr>
      <vt:lpstr>MS PGothic</vt:lpstr>
      <vt:lpstr>Arial</vt:lpstr>
      <vt:lpstr>Calibri</vt:lpstr>
      <vt:lpstr>Century Gothic</vt:lpstr>
      <vt:lpstr>Garamond</vt:lpstr>
      <vt:lpstr>Times New Roman</vt:lpstr>
      <vt:lpstr>Verdana</vt:lpstr>
      <vt:lpstr>Wingdings</vt:lpstr>
      <vt:lpstr>Wingdings 3</vt:lpstr>
      <vt:lpstr>Blank</vt:lpstr>
      <vt:lpstr>UpSlide Table Of Content Master (do not edit)</vt:lpstr>
      <vt:lpstr>Présentation PowerPoint</vt:lpstr>
      <vt:lpstr>Présentation PowerPoint</vt:lpstr>
      <vt:lpstr>Présentation PowerPoint</vt:lpstr>
    </vt:vector>
  </TitlesOfParts>
  <Company>AXA-IM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Example</dc:title>
  <dc:creator>GUILBAUD Romuald</dc:creator>
  <cp:lastModifiedBy>NKENG TONYE Jean</cp:lastModifiedBy>
  <cp:revision>803</cp:revision>
  <cp:lastPrinted>2018-09-19T13:03:11Z</cp:lastPrinted>
  <dcterms:created xsi:type="dcterms:W3CDTF">2016-08-17T14:10:30Z</dcterms:created>
  <dcterms:modified xsi:type="dcterms:W3CDTF">2019-08-12T15:21:35Z</dcterms:modified>
</cp:coreProperties>
</file>