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13" r:id="rId1"/>
    <p:sldMasterId id="2147484122" r:id="rId2"/>
    <p:sldMasterId id="2147484135" r:id="rId3"/>
    <p:sldMasterId id="2147484148" r:id="rId4"/>
  </p:sldMasterIdLst>
  <p:notesMasterIdLst>
    <p:notesMasterId r:id="rId20"/>
  </p:notesMasterIdLst>
  <p:handoutMasterIdLst>
    <p:handoutMasterId r:id="rId21"/>
  </p:handoutMasterIdLst>
  <p:sldIdLst>
    <p:sldId id="481" r:id="rId5"/>
    <p:sldId id="437" r:id="rId6"/>
    <p:sldId id="562" r:id="rId7"/>
    <p:sldId id="406" r:id="rId8"/>
    <p:sldId id="476" r:id="rId9"/>
    <p:sldId id="407" r:id="rId10"/>
    <p:sldId id="439" r:id="rId11"/>
    <p:sldId id="556" r:id="rId12"/>
    <p:sldId id="563" r:id="rId13"/>
    <p:sldId id="554" r:id="rId14"/>
    <p:sldId id="553" r:id="rId15"/>
    <p:sldId id="561" r:id="rId16"/>
    <p:sldId id="560" r:id="rId17"/>
    <p:sldId id="552" r:id="rId18"/>
    <p:sldId id="487" r:id="rId19"/>
  </p:sldIdLst>
  <p:sldSz cx="9906000" cy="6858000" type="A4"/>
  <p:notesSz cx="7010400" cy="92964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3">
          <p15:clr>
            <a:srgbClr val="A4A3A4"/>
          </p15:clr>
        </p15:guide>
        <p15:guide id="2" pos="685">
          <p15:clr>
            <a:srgbClr val="A4A3A4"/>
          </p15:clr>
        </p15:guide>
        <p15:guide id="3" pos="412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Palaondas" initials="HP" lastIdx="3" clrIdx="0">
    <p:extLst>
      <p:ext uri="{19B8F6BF-5375-455C-9EA6-DF929625EA0E}">
        <p15:presenceInfo xmlns:p15="http://schemas.microsoft.com/office/powerpoint/2012/main" userId="S-1-5-21-2477563617-3079698713-1843958546-15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2"/>
    <a:srgbClr val="C0C0C0"/>
    <a:srgbClr val="3366CC"/>
    <a:srgbClr val="000066"/>
    <a:srgbClr val="6699FF"/>
    <a:srgbClr val="59F83E"/>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8743" autoAdjust="0"/>
  </p:normalViewPr>
  <p:slideViewPr>
    <p:cSldViewPr snapToGrid="0">
      <p:cViewPr varScale="1">
        <p:scale>
          <a:sx n="127" d="100"/>
          <a:sy n="127" d="100"/>
        </p:scale>
        <p:origin x="1263" y="72"/>
      </p:cViewPr>
      <p:guideLst>
        <p:guide orient="horz" pos="2153"/>
        <p:guide pos="685"/>
        <p:guide pos="412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48" d="100"/>
          <a:sy n="48" d="100"/>
        </p:scale>
        <p:origin x="-3048" y="-114"/>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til Gronskag" userId="092e1f9ee179b314" providerId="LiveId" clId="{4E9B9483-A1AA-4C65-919E-5C86C8E4425F}"/>
    <pc:docChg chg="custSel modSld">
      <pc:chgData name="Kjetil Gronskag" userId="092e1f9ee179b314" providerId="LiveId" clId="{4E9B9483-A1AA-4C65-919E-5C86C8E4425F}" dt="2021-11-22T14:49:07.141" v="118" actId="20577"/>
      <pc:docMkLst>
        <pc:docMk/>
      </pc:docMkLst>
      <pc:sldChg chg="modSp mod">
        <pc:chgData name="Kjetil Gronskag" userId="092e1f9ee179b314" providerId="LiveId" clId="{4E9B9483-A1AA-4C65-919E-5C86C8E4425F}" dt="2021-11-22T14:21:52.372" v="22" actId="20577"/>
        <pc:sldMkLst>
          <pc:docMk/>
          <pc:sldMk cId="0" sldId="406"/>
        </pc:sldMkLst>
        <pc:spChg chg="mod">
          <ac:chgData name="Kjetil Gronskag" userId="092e1f9ee179b314" providerId="LiveId" clId="{4E9B9483-A1AA-4C65-919E-5C86C8E4425F}" dt="2021-11-22T14:21:52.372" v="22" actId="20577"/>
          <ac:spMkLst>
            <pc:docMk/>
            <pc:sldMk cId="0" sldId="406"/>
            <ac:spMk id="13" creationId="{9FE5A427-A7F7-464D-96A1-1CFEEC70B7CC}"/>
          </ac:spMkLst>
        </pc:spChg>
      </pc:sldChg>
      <pc:sldChg chg="modSp mod">
        <pc:chgData name="Kjetil Gronskag" userId="092e1f9ee179b314" providerId="LiveId" clId="{4E9B9483-A1AA-4C65-919E-5C86C8E4425F}" dt="2021-11-22T14:49:07.141" v="118" actId="20577"/>
        <pc:sldMkLst>
          <pc:docMk/>
          <pc:sldMk cId="0" sldId="407"/>
        </pc:sldMkLst>
        <pc:spChg chg="mod">
          <ac:chgData name="Kjetil Gronskag" userId="092e1f9ee179b314" providerId="LiveId" clId="{4E9B9483-A1AA-4C65-919E-5C86C8E4425F}" dt="2021-11-22T14:26:44.420" v="33" actId="20577"/>
          <ac:spMkLst>
            <pc:docMk/>
            <pc:sldMk cId="0" sldId="407"/>
            <ac:spMk id="10" creationId="{EA4DA49A-9957-4A85-9C96-A945EC299DF5}"/>
          </ac:spMkLst>
        </pc:spChg>
        <pc:graphicFrameChg chg="modGraphic">
          <ac:chgData name="Kjetil Gronskag" userId="092e1f9ee179b314" providerId="LiveId" clId="{4E9B9483-A1AA-4C65-919E-5C86C8E4425F}" dt="2021-11-22T14:49:07.141" v="118" actId="20577"/>
          <ac:graphicFrameMkLst>
            <pc:docMk/>
            <pc:sldMk cId="0" sldId="407"/>
            <ac:graphicFrameMk id="3" creationId="{00000000-0000-0000-0000-000000000000}"/>
          </ac:graphicFrameMkLst>
        </pc:graphicFrameChg>
      </pc:sldChg>
      <pc:sldChg chg="modSp mod">
        <pc:chgData name="Kjetil Gronskag" userId="092e1f9ee179b314" providerId="LiveId" clId="{4E9B9483-A1AA-4C65-919E-5C86C8E4425F}" dt="2021-11-22T14:44:15.269" v="91" actId="20577"/>
        <pc:sldMkLst>
          <pc:docMk/>
          <pc:sldMk cId="0" sldId="437"/>
        </pc:sldMkLst>
        <pc:spChg chg="mod">
          <ac:chgData name="Kjetil Gronskag" userId="092e1f9ee179b314" providerId="LiveId" clId="{4E9B9483-A1AA-4C65-919E-5C86C8E4425F}" dt="2021-11-22T14:18:00.472" v="1" actId="20577"/>
          <ac:spMkLst>
            <pc:docMk/>
            <pc:sldMk cId="0" sldId="437"/>
            <ac:spMk id="15" creationId="{D25DA2A1-9995-4E3D-AF2B-21CD9D4CB9D9}"/>
          </ac:spMkLst>
        </pc:spChg>
        <pc:graphicFrameChg chg="modGraphic">
          <ac:chgData name="Kjetil Gronskag" userId="092e1f9ee179b314" providerId="LiveId" clId="{4E9B9483-A1AA-4C65-919E-5C86C8E4425F}" dt="2021-11-22T14:44:15.269" v="91" actId="20577"/>
          <ac:graphicFrameMkLst>
            <pc:docMk/>
            <pc:sldMk cId="0" sldId="437"/>
            <ac:graphicFrameMk id="3112" creationId="{9FDDD558-A471-45DC-B886-0A432FE7079A}"/>
          </ac:graphicFrameMkLst>
        </pc:graphicFrameChg>
      </pc:sldChg>
      <pc:sldChg chg="modSp mod">
        <pc:chgData name="Kjetil Gronskag" userId="092e1f9ee179b314" providerId="LiveId" clId="{4E9B9483-A1AA-4C65-919E-5C86C8E4425F}" dt="2021-11-22T14:33:31.014" v="41" actId="20577"/>
        <pc:sldMkLst>
          <pc:docMk/>
          <pc:sldMk cId="0" sldId="439"/>
        </pc:sldMkLst>
        <pc:spChg chg="mod">
          <ac:chgData name="Kjetil Gronskag" userId="092e1f9ee179b314" providerId="LiveId" clId="{4E9B9483-A1AA-4C65-919E-5C86C8E4425F}" dt="2021-11-22T14:33:31.014" v="41" actId="20577"/>
          <ac:spMkLst>
            <pc:docMk/>
            <pc:sldMk cId="0" sldId="439"/>
            <ac:spMk id="13" creationId="{E0257F48-3E56-44AF-9322-7F434D50902B}"/>
          </ac:spMkLst>
        </pc:spChg>
      </pc:sldChg>
      <pc:sldChg chg="modSp mod">
        <pc:chgData name="Kjetil Gronskag" userId="092e1f9ee179b314" providerId="LiveId" clId="{4E9B9483-A1AA-4C65-919E-5C86C8E4425F}" dt="2021-11-22T14:47:46.341" v="101" actId="20577"/>
        <pc:sldMkLst>
          <pc:docMk/>
          <pc:sldMk cId="0" sldId="476"/>
        </pc:sldMkLst>
        <pc:graphicFrameChg chg="modGraphic">
          <ac:chgData name="Kjetil Gronskag" userId="092e1f9ee179b314" providerId="LiveId" clId="{4E9B9483-A1AA-4C65-919E-5C86C8E4425F}" dt="2021-11-22T14:47:46.341" v="101" actId="20577"/>
          <ac:graphicFrameMkLst>
            <pc:docMk/>
            <pc:sldMk cId="0" sldId="476"/>
            <ac:graphicFrameMk id="2" creationId="{00000000-0000-0000-0000-000000000000}"/>
          </ac:graphicFrameMkLst>
        </pc:graphicFrameChg>
      </pc:sldChg>
      <pc:sldChg chg="modSp mod">
        <pc:chgData name="Kjetil Gronskag" userId="092e1f9ee179b314" providerId="LiveId" clId="{4E9B9483-A1AA-4C65-919E-5C86C8E4425F}" dt="2021-11-22T14:41:28.364" v="79" actId="2711"/>
        <pc:sldMkLst>
          <pc:docMk/>
          <pc:sldMk cId="0" sldId="552"/>
        </pc:sldMkLst>
        <pc:spChg chg="mod">
          <ac:chgData name="Kjetil Gronskag" userId="092e1f9ee179b314" providerId="LiveId" clId="{4E9B9483-A1AA-4C65-919E-5C86C8E4425F}" dt="2021-11-22T14:41:28.364" v="79" actId="2711"/>
          <ac:spMkLst>
            <pc:docMk/>
            <pc:sldMk cId="0" sldId="552"/>
            <ac:spMk id="3" creationId="{0E4AC50A-421D-4A08-91B3-B4D2F1F90C0D}"/>
          </ac:spMkLst>
        </pc:spChg>
        <pc:spChg chg="mod">
          <ac:chgData name="Kjetil Gronskag" userId="092e1f9ee179b314" providerId="LiveId" clId="{4E9B9483-A1AA-4C65-919E-5C86C8E4425F}" dt="2021-11-22T14:37:05.743" v="53" actId="20577"/>
          <ac:spMkLst>
            <pc:docMk/>
            <pc:sldMk cId="0" sldId="552"/>
            <ac:spMk id="10" creationId="{2AA6FD38-2333-46BB-9B2C-F5A50786D1AE}"/>
          </ac:spMkLst>
        </pc:spChg>
      </pc:sldChg>
      <pc:sldChg chg="modSp mod">
        <pc:chgData name="Kjetil Gronskag" userId="092e1f9ee179b314" providerId="LiveId" clId="{4E9B9483-A1AA-4C65-919E-5C86C8E4425F}" dt="2021-11-22T14:43:19.687" v="87" actId="20577"/>
        <pc:sldMkLst>
          <pc:docMk/>
          <pc:sldMk cId="0" sldId="553"/>
        </pc:sldMkLst>
        <pc:spChg chg="mod">
          <ac:chgData name="Kjetil Gronskag" userId="092e1f9ee179b314" providerId="LiveId" clId="{4E9B9483-A1AA-4C65-919E-5C86C8E4425F}" dt="2021-11-22T14:43:19.687" v="87" actId="20577"/>
          <ac:spMkLst>
            <pc:docMk/>
            <pc:sldMk cId="0" sldId="553"/>
            <ac:spMk id="12" creationId="{1F660043-61EA-44EC-8072-05D338281827}"/>
          </ac:spMkLst>
        </pc:spChg>
      </pc:sldChg>
      <pc:sldChg chg="modSp mod">
        <pc:chgData name="Kjetil Gronskag" userId="092e1f9ee179b314" providerId="LiveId" clId="{4E9B9483-A1AA-4C65-919E-5C86C8E4425F}" dt="2021-11-22T14:43:12.007" v="85" actId="20577"/>
        <pc:sldMkLst>
          <pc:docMk/>
          <pc:sldMk cId="0" sldId="554"/>
        </pc:sldMkLst>
        <pc:spChg chg="mod">
          <ac:chgData name="Kjetil Gronskag" userId="092e1f9ee179b314" providerId="LiveId" clId="{4E9B9483-A1AA-4C65-919E-5C86C8E4425F}" dt="2021-11-22T14:36:04.775" v="49" actId="6549"/>
          <ac:spMkLst>
            <pc:docMk/>
            <pc:sldMk cId="0" sldId="554"/>
            <ac:spMk id="12" creationId="{A84480B9-336E-455A-B945-1CF8641352CD}"/>
          </ac:spMkLst>
        </pc:spChg>
        <pc:spChg chg="mod">
          <ac:chgData name="Kjetil Gronskag" userId="092e1f9ee179b314" providerId="LiveId" clId="{4E9B9483-A1AA-4C65-919E-5C86C8E4425F}" dt="2021-11-22T14:43:12.007" v="85" actId="20577"/>
          <ac:spMkLst>
            <pc:docMk/>
            <pc:sldMk cId="0" sldId="554"/>
            <ac:spMk id="71685" creationId="{E234662E-8CA5-4320-8AF1-BE6C3E9CBF8E}"/>
          </ac:spMkLst>
        </pc:spChg>
      </pc:sldChg>
      <pc:sldChg chg="modSp mod">
        <pc:chgData name="Kjetil Gronskag" userId="092e1f9ee179b314" providerId="LiveId" clId="{4E9B9483-A1AA-4C65-919E-5C86C8E4425F}" dt="2021-11-22T14:42:54.030" v="81" actId="20577"/>
        <pc:sldMkLst>
          <pc:docMk/>
          <pc:sldMk cId="0" sldId="556"/>
        </pc:sldMkLst>
        <pc:spChg chg="mod">
          <ac:chgData name="Kjetil Gronskag" userId="092e1f9ee179b314" providerId="LiveId" clId="{4E9B9483-A1AA-4C65-919E-5C86C8E4425F}" dt="2021-11-22T14:42:54.030" v="81" actId="20577"/>
          <ac:spMkLst>
            <pc:docMk/>
            <pc:sldMk cId="0" sldId="556"/>
            <ac:spMk id="9" creationId="{BDBE39F4-0968-4D9F-A745-DE1A160D4087}"/>
          </ac:spMkLst>
        </pc:spChg>
      </pc:sldChg>
      <pc:sldChg chg="modSp mod">
        <pc:chgData name="Kjetil Gronskag" userId="092e1f9ee179b314" providerId="LiveId" clId="{4E9B9483-A1AA-4C65-919E-5C86C8E4425F}" dt="2021-11-22T14:36:55.765" v="51" actId="20577"/>
        <pc:sldMkLst>
          <pc:docMk/>
          <pc:sldMk cId="0" sldId="560"/>
        </pc:sldMkLst>
        <pc:spChg chg="mod">
          <ac:chgData name="Kjetil Gronskag" userId="092e1f9ee179b314" providerId="LiveId" clId="{4E9B9483-A1AA-4C65-919E-5C86C8E4425F}" dt="2021-11-22T14:36:55.765" v="51" actId="20577"/>
          <ac:spMkLst>
            <pc:docMk/>
            <pc:sldMk cId="0" sldId="560"/>
            <ac:spMk id="9" creationId="{DD4C11E5-6073-4751-BBE8-CAC2B0D277C4}"/>
          </ac:spMkLst>
        </pc:spChg>
      </pc:sldChg>
      <pc:sldChg chg="modSp mod">
        <pc:chgData name="Kjetil Gronskag" userId="092e1f9ee179b314" providerId="LiveId" clId="{4E9B9483-A1AA-4C65-919E-5C86C8E4425F}" dt="2021-11-22T14:43:27.556" v="89" actId="20577"/>
        <pc:sldMkLst>
          <pc:docMk/>
          <pc:sldMk cId="0" sldId="561"/>
        </pc:sldMkLst>
        <pc:spChg chg="mod">
          <ac:chgData name="Kjetil Gronskag" userId="092e1f9ee179b314" providerId="LiveId" clId="{4E9B9483-A1AA-4C65-919E-5C86C8E4425F}" dt="2021-11-22T14:43:27.556" v="89" actId="20577"/>
          <ac:spMkLst>
            <pc:docMk/>
            <pc:sldMk cId="0" sldId="561"/>
            <ac:spMk id="13" creationId="{28EA11A2-0F7F-4A2C-B435-1CA4D722FBF9}"/>
          </ac:spMkLst>
        </pc:spChg>
      </pc:sldChg>
      <pc:sldChg chg="modSp mod">
        <pc:chgData name="Kjetil Gronskag" userId="092e1f9ee179b314" providerId="LiveId" clId="{4E9B9483-A1AA-4C65-919E-5C86C8E4425F}" dt="2021-11-22T14:44:37.448" v="92" actId="20577"/>
        <pc:sldMkLst>
          <pc:docMk/>
          <pc:sldMk cId="0" sldId="562"/>
        </pc:sldMkLst>
        <pc:spChg chg="mod">
          <ac:chgData name="Kjetil Gronskag" userId="092e1f9ee179b314" providerId="LiveId" clId="{4E9B9483-A1AA-4C65-919E-5C86C8E4425F}" dt="2021-11-22T14:44:37.448" v="92" actId="20577"/>
          <ac:spMkLst>
            <pc:docMk/>
            <pc:sldMk cId="0" sldId="562"/>
            <ac:spMk id="11" creationId="{26A691D9-E094-4507-9361-DD2D2EED0BDA}"/>
          </ac:spMkLst>
        </pc:spChg>
        <pc:spChg chg="mod">
          <ac:chgData name="Kjetil Gronskag" userId="092e1f9ee179b314" providerId="LiveId" clId="{4E9B9483-A1AA-4C65-919E-5C86C8E4425F}" dt="2021-11-22T14:18:09.107" v="3" actId="20577"/>
          <ac:spMkLst>
            <pc:docMk/>
            <pc:sldMk cId="0" sldId="562"/>
            <ac:spMk id="12" creationId="{5C901A98-8D04-48B1-86E5-0961310BEA72}"/>
          </ac:spMkLst>
        </pc:spChg>
      </pc:sldChg>
      <pc:sldChg chg="modSp mod">
        <pc:chgData name="Kjetil Gronskag" userId="092e1f9ee179b314" providerId="LiveId" clId="{4E9B9483-A1AA-4C65-919E-5C86C8E4425F}" dt="2021-11-22T14:43:04.790" v="83" actId="20577"/>
        <pc:sldMkLst>
          <pc:docMk/>
          <pc:sldMk cId="3512635235" sldId="563"/>
        </pc:sldMkLst>
        <pc:spChg chg="mod">
          <ac:chgData name="Kjetil Gronskag" userId="092e1f9ee179b314" providerId="LiveId" clId="{4E9B9483-A1AA-4C65-919E-5C86C8E4425F}" dt="2021-11-22T14:43:04.790" v="83" actId="20577"/>
          <ac:spMkLst>
            <pc:docMk/>
            <pc:sldMk cId="3512635235" sldId="563"/>
            <ac:spMk id="9" creationId="{BDBE39F4-0968-4D9F-A745-DE1A160D408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8082" name="Rectangle 2">
            <a:extLst>
              <a:ext uri="{FF2B5EF4-FFF2-40B4-BE49-F238E27FC236}">
                <a16:creationId xmlns="" xmlns:a16="http://schemas.microsoft.com/office/drawing/2014/main" id="{EAE3BBEB-DEE8-4E22-BA1F-7ECC04B32712}"/>
              </a:ext>
            </a:extLst>
          </p:cNvPr>
          <p:cNvSpPr>
            <a:spLocks noGrp="1" noChangeArrowheads="1"/>
          </p:cNvSpPr>
          <p:nvPr>
            <p:ph type="hdr" sz="quarter"/>
          </p:nvPr>
        </p:nvSpPr>
        <p:spPr bwMode="auto">
          <a:xfrm>
            <a:off x="0" y="0"/>
            <a:ext cx="3038475" cy="466725"/>
          </a:xfrm>
          <a:prstGeom prst="rect">
            <a:avLst/>
          </a:prstGeom>
          <a:noFill/>
          <a:ln w="9525">
            <a:noFill/>
            <a:miter lim="800000"/>
            <a:headEnd/>
            <a:tailEnd/>
          </a:ln>
          <a:effectLst/>
        </p:spPr>
        <p:txBody>
          <a:bodyPr vert="horz" wrap="square" lIns="88958" tIns="44480" rIns="88958" bIns="44480" numCol="1" anchor="t" anchorCtr="0" compatLnSpc="1">
            <a:prstTxWarp prst="textNoShape">
              <a:avLst/>
            </a:prstTxWarp>
          </a:bodyPr>
          <a:lstStyle>
            <a:lvl1pPr defTabSz="889104" eaLnBrk="1" hangingPunct="1">
              <a:defRPr sz="1100">
                <a:latin typeface="Arial" charset="0"/>
              </a:defRPr>
            </a:lvl1pPr>
          </a:lstStyle>
          <a:p>
            <a:pPr>
              <a:defRPr/>
            </a:pPr>
            <a:endParaRPr lang="en-US"/>
          </a:p>
        </p:txBody>
      </p:sp>
      <p:sp>
        <p:nvSpPr>
          <p:cNvPr id="558083" name="Rectangle 3">
            <a:extLst>
              <a:ext uri="{FF2B5EF4-FFF2-40B4-BE49-F238E27FC236}">
                <a16:creationId xmlns="" xmlns:a16="http://schemas.microsoft.com/office/drawing/2014/main" id="{7D78F585-198A-469A-AB05-4A467C631B2C}"/>
              </a:ext>
            </a:extLst>
          </p:cNvPr>
          <p:cNvSpPr>
            <a:spLocks noGrp="1" noChangeArrowheads="1"/>
          </p:cNvSpPr>
          <p:nvPr>
            <p:ph type="dt" sz="quarter" idx="1"/>
          </p:nvPr>
        </p:nvSpPr>
        <p:spPr bwMode="auto">
          <a:xfrm>
            <a:off x="3971925" y="0"/>
            <a:ext cx="3036888" cy="466725"/>
          </a:xfrm>
          <a:prstGeom prst="rect">
            <a:avLst/>
          </a:prstGeom>
          <a:noFill/>
          <a:ln w="9525">
            <a:noFill/>
            <a:miter lim="800000"/>
            <a:headEnd/>
            <a:tailEnd/>
          </a:ln>
          <a:effectLst/>
        </p:spPr>
        <p:txBody>
          <a:bodyPr vert="horz" wrap="square" lIns="88958" tIns="44480" rIns="88958" bIns="44480" numCol="1" anchor="t" anchorCtr="0" compatLnSpc="1">
            <a:prstTxWarp prst="textNoShape">
              <a:avLst/>
            </a:prstTxWarp>
          </a:bodyPr>
          <a:lstStyle>
            <a:lvl1pPr algn="r" defTabSz="889104" eaLnBrk="1" hangingPunct="1">
              <a:defRPr sz="1100">
                <a:latin typeface="Arial" charset="0"/>
              </a:defRPr>
            </a:lvl1pPr>
          </a:lstStyle>
          <a:p>
            <a:pPr>
              <a:defRPr/>
            </a:pPr>
            <a:endParaRPr lang="en-US"/>
          </a:p>
        </p:txBody>
      </p:sp>
      <p:sp>
        <p:nvSpPr>
          <p:cNvPr id="558084" name="Rectangle 4">
            <a:extLst>
              <a:ext uri="{FF2B5EF4-FFF2-40B4-BE49-F238E27FC236}">
                <a16:creationId xmlns="" xmlns:a16="http://schemas.microsoft.com/office/drawing/2014/main" id="{1C94E14C-81DE-448A-87D1-BCAA28BF93C4}"/>
              </a:ext>
            </a:extLst>
          </p:cNvPr>
          <p:cNvSpPr>
            <a:spLocks noGrp="1" noChangeArrowheads="1"/>
          </p:cNvSpPr>
          <p:nvPr>
            <p:ph type="ftr" sz="quarter" idx="2"/>
          </p:nvPr>
        </p:nvSpPr>
        <p:spPr bwMode="auto">
          <a:xfrm>
            <a:off x="0" y="8828088"/>
            <a:ext cx="3038475" cy="466725"/>
          </a:xfrm>
          <a:prstGeom prst="rect">
            <a:avLst/>
          </a:prstGeom>
          <a:noFill/>
          <a:ln w="9525">
            <a:noFill/>
            <a:miter lim="800000"/>
            <a:headEnd/>
            <a:tailEnd/>
          </a:ln>
          <a:effectLst/>
        </p:spPr>
        <p:txBody>
          <a:bodyPr vert="horz" wrap="square" lIns="88958" tIns="44480" rIns="88958" bIns="44480" numCol="1" anchor="b" anchorCtr="0" compatLnSpc="1">
            <a:prstTxWarp prst="textNoShape">
              <a:avLst/>
            </a:prstTxWarp>
          </a:bodyPr>
          <a:lstStyle>
            <a:lvl1pPr defTabSz="889104" eaLnBrk="1" hangingPunct="1">
              <a:defRPr sz="1100">
                <a:latin typeface="Arial" charset="0"/>
              </a:defRPr>
            </a:lvl1pPr>
          </a:lstStyle>
          <a:p>
            <a:pPr>
              <a:defRPr/>
            </a:pPr>
            <a:endParaRPr lang="en-US"/>
          </a:p>
        </p:txBody>
      </p:sp>
      <p:sp>
        <p:nvSpPr>
          <p:cNvPr id="558085" name="Rectangle 5">
            <a:extLst>
              <a:ext uri="{FF2B5EF4-FFF2-40B4-BE49-F238E27FC236}">
                <a16:creationId xmlns="" xmlns:a16="http://schemas.microsoft.com/office/drawing/2014/main" id="{6D233511-F2B6-426E-8CAC-590C9D80C31D}"/>
              </a:ext>
            </a:extLst>
          </p:cNvPr>
          <p:cNvSpPr>
            <a:spLocks noGrp="1" noChangeArrowheads="1"/>
          </p:cNvSpPr>
          <p:nvPr>
            <p:ph type="sldNum" sz="quarter" idx="3"/>
          </p:nvPr>
        </p:nvSpPr>
        <p:spPr bwMode="auto">
          <a:xfrm>
            <a:off x="3971925" y="8828088"/>
            <a:ext cx="3036888" cy="466725"/>
          </a:xfrm>
          <a:prstGeom prst="rect">
            <a:avLst/>
          </a:prstGeom>
          <a:noFill/>
          <a:ln w="9525">
            <a:noFill/>
            <a:miter lim="800000"/>
            <a:headEnd/>
            <a:tailEnd/>
          </a:ln>
          <a:effectLst/>
        </p:spPr>
        <p:txBody>
          <a:bodyPr vert="horz" wrap="square" lIns="88958" tIns="44480" rIns="88958" bIns="44480" numCol="1" anchor="b" anchorCtr="0" compatLnSpc="1">
            <a:prstTxWarp prst="textNoShape">
              <a:avLst/>
            </a:prstTxWarp>
          </a:bodyPr>
          <a:lstStyle>
            <a:lvl1pPr algn="r" defTabSz="889000" eaLnBrk="1" hangingPunct="1">
              <a:defRPr sz="1100"/>
            </a:lvl1pPr>
          </a:lstStyle>
          <a:p>
            <a:pPr>
              <a:defRPr/>
            </a:pPr>
            <a:fld id="{9D91F42A-AC79-4953-9E06-28262BFED484}" type="slidenum">
              <a:rPr lang="en-US" altLang="en-US"/>
              <a:pPr>
                <a:defRPr/>
              </a:pPr>
              <a:t>‹#›</a:t>
            </a:fld>
            <a:endParaRPr lang="en-US" altLang="en-US"/>
          </a:p>
        </p:txBody>
      </p:sp>
    </p:spTree>
    <p:extLst>
      <p:ext uri="{BB962C8B-B14F-4D97-AF65-F5344CB8AC3E}">
        <p14:creationId xmlns:p14="http://schemas.microsoft.com/office/powerpoint/2010/main" val="960905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AFEC8976-4668-415C-9BBD-12BF35E5432D}"/>
              </a:ext>
            </a:extLst>
          </p:cNvPr>
          <p:cNvSpPr>
            <a:spLocks noGrp="1" noChangeArrowheads="1"/>
          </p:cNvSpPr>
          <p:nvPr>
            <p:ph type="hdr" sz="quarter"/>
          </p:nvPr>
        </p:nvSpPr>
        <p:spPr bwMode="auto">
          <a:xfrm>
            <a:off x="0" y="0"/>
            <a:ext cx="3036888" cy="468313"/>
          </a:xfrm>
          <a:prstGeom prst="rect">
            <a:avLst/>
          </a:prstGeom>
          <a:noFill/>
          <a:ln w="9525">
            <a:noFill/>
            <a:miter lim="800000"/>
            <a:headEnd/>
            <a:tailEnd/>
          </a:ln>
          <a:effectLst/>
        </p:spPr>
        <p:txBody>
          <a:bodyPr vert="horz" wrap="square" lIns="89253" tIns="44625" rIns="89253" bIns="44625" numCol="1" anchor="t" anchorCtr="0" compatLnSpc="1">
            <a:prstTxWarp prst="textNoShape">
              <a:avLst/>
            </a:prstTxWarp>
          </a:bodyPr>
          <a:lstStyle>
            <a:lvl1pPr defTabSz="890702" eaLnBrk="1" hangingPunct="1">
              <a:defRPr sz="1100">
                <a:latin typeface="Arial" charset="0"/>
              </a:defRPr>
            </a:lvl1pPr>
          </a:lstStyle>
          <a:p>
            <a:pPr>
              <a:defRPr/>
            </a:pPr>
            <a:endParaRPr lang="en-US"/>
          </a:p>
        </p:txBody>
      </p:sp>
      <p:sp>
        <p:nvSpPr>
          <p:cNvPr id="3075" name="Rectangle 3">
            <a:extLst>
              <a:ext uri="{FF2B5EF4-FFF2-40B4-BE49-F238E27FC236}">
                <a16:creationId xmlns="" xmlns:a16="http://schemas.microsoft.com/office/drawing/2014/main" id="{2D22ECBC-1CD8-4743-B6A7-8A1332B68580}"/>
              </a:ext>
            </a:extLst>
          </p:cNvPr>
          <p:cNvSpPr>
            <a:spLocks noGrp="1" noChangeArrowheads="1"/>
          </p:cNvSpPr>
          <p:nvPr>
            <p:ph type="dt" idx="1"/>
          </p:nvPr>
        </p:nvSpPr>
        <p:spPr bwMode="auto">
          <a:xfrm>
            <a:off x="3971925" y="0"/>
            <a:ext cx="3036888" cy="468313"/>
          </a:xfrm>
          <a:prstGeom prst="rect">
            <a:avLst/>
          </a:prstGeom>
          <a:noFill/>
          <a:ln w="9525">
            <a:noFill/>
            <a:miter lim="800000"/>
            <a:headEnd/>
            <a:tailEnd/>
          </a:ln>
          <a:effectLst/>
        </p:spPr>
        <p:txBody>
          <a:bodyPr vert="horz" wrap="square" lIns="89253" tIns="44625" rIns="89253" bIns="44625" numCol="1" anchor="t" anchorCtr="0" compatLnSpc="1">
            <a:prstTxWarp prst="textNoShape">
              <a:avLst/>
            </a:prstTxWarp>
          </a:bodyPr>
          <a:lstStyle>
            <a:lvl1pPr algn="r" defTabSz="890702" eaLnBrk="1" hangingPunct="1">
              <a:defRPr sz="1100">
                <a:latin typeface="Arial" charset="0"/>
              </a:defRPr>
            </a:lvl1pPr>
          </a:lstStyle>
          <a:p>
            <a:pPr>
              <a:defRPr/>
            </a:pPr>
            <a:endParaRPr lang="en-US"/>
          </a:p>
        </p:txBody>
      </p:sp>
      <p:sp>
        <p:nvSpPr>
          <p:cNvPr id="54276" name="Rectangle 4">
            <a:extLst>
              <a:ext uri="{FF2B5EF4-FFF2-40B4-BE49-F238E27FC236}">
                <a16:creationId xmlns="" xmlns:a16="http://schemas.microsoft.com/office/drawing/2014/main" id="{11B37352-988D-4303-AEFF-C2083DF7ACE4}"/>
              </a:ext>
            </a:extLst>
          </p:cNvPr>
          <p:cNvSpPr>
            <a:spLocks noGrp="1" noRot="1" noChangeAspect="1" noChangeArrowheads="1" noTextEdit="1"/>
          </p:cNvSpPr>
          <p:nvPr>
            <p:ph type="sldImg" idx="2"/>
          </p:nvPr>
        </p:nvSpPr>
        <p:spPr bwMode="auto">
          <a:xfrm>
            <a:off x="987425" y="692150"/>
            <a:ext cx="504507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 xmlns:a16="http://schemas.microsoft.com/office/drawing/2014/main" id="{CB98C6F1-1CEE-4131-A28D-59EB9B7525E6}"/>
              </a:ext>
            </a:extLst>
          </p:cNvPr>
          <p:cNvSpPr>
            <a:spLocks noGrp="1" noChangeArrowheads="1"/>
          </p:cNvSpPr>
          <p:nvPr>
            <p:ph type="body" sz="quarter" idx="3"/>
          </p:nvPr>
        </p:nvSpPr>
        <p:spPr bwMode="auto">
          <a:xfrm>
            <a:off x="701675" y="4414838"/>
            <a:ext cx="5607050" cy="4189412"/>
          </a:xfrm>
          <a:prstGeom prst="rect">
            <a:avLst/>
          </a:prstGeom>
          <a:noFill/>
          <a:ln w="9525">
            <a:noFill/>
            <a:miter lim="800000"/>
            <a:headEnd/>
            <a:tailEnd/>
          </a:ln>
          <a:effectLst/>
        </p:spPr>
        <p:txBody>
          <a:bodyPr vert="horz" wrap="square" lIns="89253" tIns="44625" rIns="89253" bIns="446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 xmlns:a16="http://schemas.microsoft.com/office/drawing/2014/main" id="{FD2F9E1C-7AF4-4C5B-BDCC-DC97167A2BEC}"/>
              </a:ext>
            </a:extLst>
          </p:cNvPr>
          <p:cNvSpPr>
            <a:spLocks noGrp="1" noChangeArrowheads="1"/>
          </p:cNvSpPr>
          <p:nvPr>
            <p:ph type="ftr" sz="quarter" idx="4"/>
          </p:nvPr>
        </p:nvSpPr>
        <p:spPr bwMode="auto">
          <a:xfrm>
            <a:off x="0" y="8828088"/>
            <a:ext cx="3036888" cy="466725"/>
          </a:xfrm>
          <a:prstGeom prst="rect">
            <a:avLst/>
          </a:prstGeom>
          <a:noFill/>
          <a:ln w="9525">
            <a:noFill/>
            <a:miter lim="800000"/>
            <a:headEnd/>
            <a:tailEnd/>
          </a:ln>
          <a:effectLst/>
        </p:spPr>
        <p:txBody>
          <a:bodyPr vert="horz" wrap="square" lIns="89253" tIns="44625" rIns="89253" bIns="44625" numCol="1" anchor="b" anchorCtr="0" compatLnSpc="1">
            <a:prstTxWarp prst="textNoShape">
              <a:avLst/>
            </a:prstTxWarp>
          </a:bodyPr>
          <a:lstStyle>
            <a:lvl1pPr defTabSz="890702" eaLnBrk="1" hangingPunct="1">
              <a:defRPr sz="1100">
                <a:latin typeface="Arial" charset="0"/>
              </a:defRPr>
            </a:lvl1pPr>
          </a:lstStyle>
          <a:p>
            <a:pPr>
              <a:defRPr/>
            </a:pPr>
            <a:endParaRPr lang="en-US"/>
          </a:p>
        </p:txBody>
      </p:sp>
      <p:sp>
        <p:nvSpPr>
          <p:cNvPr id="3079" name="Rectangle 7">
            <a:extLst>
              <a:ext uri="{FF2B5EF4-FFF2-40B4-BE49-F238E27FC236}">
                <a16:creationId xmlns="" xmlns:a16="http://schemas.microsoft.com/office/drawing/2014/main" id="{7BBDB130-0720-4CB8-991D-B7E9045C8F63}"/>
              </a:ext>
            </a:extLst>
          </p:cNvPr>
          <p:cNvSpPr>
            <a:spLocks noGrp="1" noChangeArrowheads="1"/>
          </p:cNvSpPr>
          <p:nvPr>
            <p:ph type="sldNum" sz="quarter" idx="5"/>
          </p:nvPr>
        </p:nvSpPr>
        <p:spPr bwMode="auto">
          <a:xfrm>
            <a:off x="3971925" y="8828088"/>
            <a:ext cx="3036888" cy="466725"/>
          </a:xfrm>
          <a:prstGeom prst="rect">
            <a:avLst/>
          </a:prstGeom>
          <a:noFill/>
          <a:ln w="9525">
            <a:noFill/>
            <a:miter lim="800000"/>
            <a:headEnd/>
            <a:tailEnd/>
          </a:ln>
          <a:effectLst/>
        </p:spPr>
        <p:txBody>
          <a:bodyPr vert="horz" wrap="square" lIns="89253" tIns="44625" rIns="89253" bIns="44625" numCol="1" anchor="b" anchorCtr="0" compatLnSpc="1">
            <a:prstTxWarp prst="textNoShape">
              <a:avLst/>
            </a:prstTxWarp>
          </a:bodyPr>
          <a:lstStyle>
            <a:lvl1pPr algn="r" defTabSz="890588" eaLnBrk="1" hangingPunct="1">
              <a:defRPr sz="1100"/>
            </a:lvl1pPr>
          </a:lstStyle>
          <a:p>
            <a:pPr>
              <a:defRPr/>
            </a:pPr>
            <a:fld id="{E33BE310-FD47-4D6D-A623-10B36B563E7F}" type="slidenum">
              <a:rPr lang="en-US" altLang="en-US"/>
              <a:pPr>
                <a:defRPr/>
              </a:pPr>
              <a:t>‹#›</a:t>
            </a:fld>
            <a:endParaRPr lang="en-US" altLang="en-US"/>
          </a:p>
        </p:txBody>
      </p:sp>
    </p:spTree>
    <p:extLst>
      <p:ext uri="{BB962C8B-B14F-4D97-AF65-F5344CB8AC3E}">
        <p14:creationId xmlns:p14="http://schemas.microsoft.com/office/powerpoint/2010/main" val="1831335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 xmlns:a16="http://schemas.microsoft.com/office/drawing/2014/main" id="{A3FA188A-11E8-4C11-A991-77212B7ADB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96944F-6110-4136-B9BD-2720F22A2B54}" type="slidenum">
              <a:rPr lang="en-US" altLang="en-US" sz="1100" smtClean="0"/>
              <a:pPr>
                <a:spcBef>
                  <a:spcPct val="0"/>
                </a:spcBef>
              </a:pPr>
              <a:t>1</a:t>
            </a:fld>
            <a:endParaRPr lang="en-US" altLang="en-US" sz="1100"/>
          </a:p>
        </p:txBody>
      </p:sp>
      <p:sp>
        <p:nvSpPr>
          <p:cNvPr id="57347" name="Rectangle 2">
            <a:extLst>
              <a:ext uri="{FF2B5EF4-FFF2-40B4-BE49-F238E27FC236}">
                <a16:creationId xmlns="" xmlns:a16="http://schemas.microsoft.com/office/drawing/2014/main" id="{0275F56E-43E4-4C75-B46E-C952132FA30D}"/>
              </a:ext>
            </a:extLst>
          </p:cNvPr>
          <p:cNvSpPr>
            <a:spLocks noGrp="1" noRot="1" noChangeAspect="1" noChangeArrowheads="1" noTextEdit="1"/>
          </p:cNvSpPr>
          <p:nvPr>
            <p:ph type="sldImg"/>
          </p:nvPr>
        </p:nvSpPr>
        <p:spPr>
          <a:ln/>
        </p:spPr>
      </p:sp>
      <p:sp>
        <p:nvSpPr>
          <p:cNvPr id="57348" name="Rectangle 3">
            <a:extLst>
              <a:ext uri="{FF2B5EF4-FFF2-40B4-BE49-F238E27FC236}">
                <a16:creationId xmlns="" xmlns:a16="http://schemas.microsoft.com/office/drawing/2014/main" id="{9DDE4DB2-E0C2-4F91-A87A-A851231CB8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706365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 xmlns:a16="http://schemas.microsoft.com/office/drawing/2014/main" id="{342ED209-0207-4608-876B-08AE1C718B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674268-CC6D-4428-91A8-FF4687BAF4B2}" type="slidenum">
              <a:rPr lang="en-US" altLang="en-US" sz="1100" smtClean="0"/>
              <a:pPr>
                <a:spcBef>
                  <a:spcPct val="0"/>
                </a:spcBef>
              </a:pPr>
              <a:t>15</a:t>
            </a:fld>
            <a:endParaRPr lang="en-US" altLang="en-US" sz="1100"/>
          </a:p>
        </p:txBody>
      </p:sp>
      <p:sp>
        <p:nvSpPr>
          <p:cNvPr id="79875" name="Rectangle 2">
            <a:extLst>
              <a:ext uri="{FF2B5EF4-FFF2-40B4-BE49-F238E27FC236}">
                <a16:creationId xmlns="" xmlns:a16="http://schemas.microsoft.com/office/drawing/2014/main" id="{06BECDD5-A42F-4FAF-8255-F8CDBB0863A0}"/>
              </a:ext>
            </a:extLst>
          </p:cNvPr>
          <p:cNvSpPr>
            <a:spLocks noGrp="1" noRot="1" noChangeAspect="1" noChangeArrowheads="1" noTextEdit="1"/>
          </p:cNvSpPr>
          <p:nvPr>
            <p:ph type="sldImg"/>
          </p:nvPr>
        </p:nvSpPr>
        <p:spPr>
          <a:ln/>
        </p:spPr>
      </p:sp>
      <p:sp>
        <p:nvSpPr>
          <p:cNvPr id="79876" name="Rectangle 3">
            <a:extLst>
              <a:ext uri="{FF2B5EF4-FFF2-40B4-BE49-F238E27FC236}">
                <a16:creationId xmlns="" xmlns:a16="http://schemas.microsoft.com/office/drawing/2014/main" id="{65EAAAD5-0004-4D97-85CE-125D1C48DE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1421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 xmlns:a16="http://schemas.microsoft.com/office/drawing/2014/main" id="{52B391DE-76B7-4D10-89F0-EB20DD0661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E3A2A7-D8F8-455D-91AC-2F97D1BB3313}" type="slidenum">
              <a:rPr lang="en-US" altLang="en-US" sz="1100" smtClean="0"/>
              <a:pPr>
                <a:spcBef>
                  <a:spcPct val="0"/>
                </a:spcBef>
              </a:pPr>
              <a:t>2</a:t>
            </a:fld>
            <a:endParaRPr lang="en-US" altLang="en-US" sz="1100"/>
          </a:p>
        </p:txBody>
      </p:sp>
      <p:sp>
        <p:nvSpPr>
          <p:cNvPr id="59395" name="Rectangle 2">
            <a:extLst>
              <a:ext uri="{FF2B5EF4-FFF2-40B4-BE49-F238E27FC236}">
                <a16:creationId xmlns="" xmlns:a16="http://schemas.microsoft.com/office/drawing/2014/main" id="{486D8306-5FF0-459F-A352-B05669EAEBFC}"/>
              </a:ext>
            </a:extLst>
          </p:cNvPr>
          <p:cNvSpPr>
            <a:spLocks noGrp="1" noRot="1" noChangeAspect="1" noChangeArrowheads="1" noTextEdit="1"/>
          </p:cNvSpPr>
          <p:nvPr>
            <p:ph type="sldImg"/>
          </p:nvPr>
        </p:nvSpPr>
        <p:spPr>
          <a:ln/>
        </p:spPr>
      </p:sp>
      <p:sp>
        <p:nvSpPr>
          <p:cNvPr id="59396" name="Rectangle 3">
            <a:extLst>
              <a:ext uri="{FF2B5EF4-FFF2-40B4-BE49-F238E27FC236}">
                <a16:creationId xmlns="" xmlns:a16="http://schemas.microsoft.com/office/drawing/2014/main" id="{2C76CB87-8B32-41F6-8BEF-028938109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4913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 xmlns:a16="http://schemas.microsoft.com/office/drawing/2014/main" id="{65AFD895-B80E-4F41-B5BA-BADD912796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BD1B02-94B2-4D2F-8D19-BB0A75C8EDDB}" type="slidenum">
              <a:rPr lang="en-US" altLang="en-US" sz="1100" smtClean="0"/>
              <a:pPr>
                <a:spcBef>
                  <a:spcPct val="0"/>
                </a:spcBef>
              </a:pPr>
              <a:t>3</a:t>
            </a:fld>
            <a:endParaRPr lang="en-US" altLang="en-US" sz="1100"/>
          </a:p>
        </p:txBody>
      </p:sp>
      <p:sp>
        <p:nvSpPr>
          <p:cNvPr id="61443" name="Rectangle 2">
            <a:extLst>
              <a:ext uri="{FF2B5EF4-FFF2-40B4-BE49-F238E27FC236}">
                <a16:creationId xmlns="" xmlns:a16="http://schemas.microsoft.com/office/drawing/2014/main" id="{1DE8A904-751D-43E1-9B4F-00A5C21F1977}"/>
              </a:ext>
            </a:extLst>
          </p:cNvPr>
          <p:cNvSpPr>
            <a:spLocks noGrp="1" noRot="1" noChangeAspect="1" noChangeArrowheads="1" noTextEdit="1"/>
          </p:cNvSpPr>
          <p:nvPr>
            <p:ph type="sldImg"/>
          </p:nvPr>
        </p:nvSpPr>
        <p:spPr>
          <a:ln/>
        </p:spPr>
      </p:sp>
      <p:sp>
        <p:nvSpPr>
          <p:cNvPr id="61444" name="Rectangle 3">
            <a:extLst>
              <a:ext uri="{FF2B5EF4-FFF2-40B4-BE49-F238E27FC236}">
                <a16:creationId xmlns="" xmlns:a16="http://schemas.microsoft.com/office/drawing/2014/main" id="{044A8110-B828-4ABD-A8EB-CE70ECA716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187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 xmlns:a16="http://schemas.microsoft.com/office/drawing/2014/main" id="{5F37E95F-9243-48F4-BA84-0735DE54E9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B1418F-6009-4FE4-9458-E96EEA80A81C}" type="slidenum">
              <a:rPr lang="en-US" altLang="en-US" sz="1100" smtClean="0"/>
              <a:pPr>
                <a:spcBef>
                  <a:spcPct val="0"/>
                </a:spcBef>
              </a:pPr>
              <a:t>4</a:t>
            </a:fld>
            <a:endParaRPr lang="en-US" altLang="en-US" sz="1100"/>
          </a:p>
        </p:txBody>
      </p:sp>
      <p:sp>
        <p:nvSpPr>
          <p:cNvPr id="63491" name="Rectangle 2">
            <a:extLst>
              <a:ext uri="{FF2B5EF4-FFF2-40B4-BE49-F238E27FC236}">
                <a16:creationId xmlns="" xmlns:a16="http://schemas.microsoft.com/office/drawing/2014/main" id="{447EA72C-7EF0-4314-88FE-B1F92B7BCD05}"/>
              </a:ext>
            </a:extLst>
          </p:cNvPr>
          <p:cNvSpPr>
            <a:spLocks noGrp="1" noRot="1" noChangeAspect="1" noChangeArrowheads="1" noTextEdit="1"/>
          </p:cNvSpPr>
          <p:nvPr>
            <p:ph type="sldImg"/>
          </p:nvPr>
        </p:nvSpPr>
        <p:spPr>
          <a:ln/>
        </p:spPr>
      </p:sp>
      <p:sp>
        <p:nvSpPr>
          <p:cNvPr id="63492" name="Rectangle 3">
            <a:extLst>
              <a:ext uri="{FF2B5EF4-FFF2-40B4-BE49-F238E27FC236}">
                <a16:creationId xmlns="" xmlns:a16="http://schemas.microsoft.com/office/drawing/2014/main" id="{B416AC0A-824A-4921-9BAB-BF3BF59DEB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94791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 xmlns:a16="http://schemas.microsoft.com/office/drawing/2014/main" id="{F8AA49AF-8CC7-4D4D-8EF3-9460D47ABA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AFF6FB-4BA2-4974-BAAD-99350E07A662}" type="slidenum">
              <a:rPr lang="en-US" altLang="en-US" sz="1100" smtClean="0"/>
              <a:pPr>
                <a:spcBef>
                  <a:spcPct val="0"/>
                </a:spcBef>
              </a:pPr>
              <a:t>5</a:t>
            </a:fld>
            <a:endParaRPr lang="en-US" altLang="en-US" sz="1100"/>
          </a:p>
        </p:txBody>
      </p:sp>
      <p:sp>
        <p:nvSpPr>
          <p:cNvPr id="65539" name="Rectangle 2">
            <a:extLst>
              <a:ext uri="{FF2B5EF4-FFF2-40B4-BE49-F238E27FC236}">
                <a16:creationId xmlns="" xmlns:a16="http://schemas.microsoft.com/office/drawing/2014/main" id="{21E551DC-1BAD-49F9-A490-7C607C3C3116}"/>
              </a:ext>
            </a:extLst>
          </p:cNvPr>
          <p:cNvSpPr>
            <a:spLocks noGrp="1" noRot="1" noChangeAspect="1" noChangeArrowheads="1" noTextEdit="1"/>
          </p:cNvSpPr>
          <p:nvPr>
            <p:ph type="sldImg"/>
          </p:nvPr>
        </p:nvSpPr>
        <p:spPr>
          <a:ln/>
        </p:spPr>
      </p:sp>
      <p:sp>
        <p:nvSpPr>
          <p:cNvPr id="65540" name="Rectangle 3">
            <a:extLst>
              <a:ext uri="{FF2B5EF4-FFF2-40B4-BE49-F238E27FC236}">
                <a16:creationId xmlns="" xmlns:a16="http://schemas.microsoft.com/office/drawing/2014/main" id="{25FEF270-4522-4BA8-8DE9-1FD6FB8F3C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571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 xmlns:a16="http://schemas.microsoft.com/office/drawing/2014/main" id="{93E07461-25A3-41BE-B912-A38B09B830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9BFA1A-72C2-4BDC-AA8F-970C1AFF2552}" type="slidenum">
              <a:rPr lang="en-US" altLang="en-US" sz="1100" smtClean="0"/>
              <a:pPr>
                <a:spcBef>
                  <a:spcPct val="0"/>
                </a:spcBef>
              </a:pPr>
              <a:t>6</a:t>
            </a:fld>
            <a:endParaRPr lang="en-US" altLang="en-US" sz="1100"/>
          </a:p>
        </p:txBody>
      </p:sp>
      <p:sp>
        <p:nvSpPr>
          <p:cNvPr id="67587" name="Rectangle 2">
            <a:extLst>
              <a:ext uri="{FF2B5EF4-FFF2-40B4-BE49-F238E27FC236}">
                <a16:creationId xmlns="" xmlns:a16="http://schemas.microsoft.com/office/drawing/2014/main" id="{288B58E8-593C-4300-8536-45A6374C7E9B}"/>
              </a:ext>
            </a:extLst>
          </p:cNvPr>
          <p:cNvSpPr>
            <a:spLocks noGrp="1" noRot="1" noChangeAspect="1" noChangeArrowheads="1" noTextEdit="1"/>
          </p:cNvSpPr>
          <p:nvPr>
            <p:ph type="sldImg"/>
          </p:nvPr>
        </p:nvSpPr>
        <p:spPr>
          <a:ln/>
        </p:spPr>
      </p:sp>
      <p:sp>
        <p:nvSpPr>
          <p:cNvPr id="67588" name="Rectangle 3">
            <a:extLst>
              <a:ext uri="{FF2B5EF4-FFF2-40B4-BE49-F238E27FC236}">
                <a16:creationId xmlns="" xmlns:a16="http://schemas.microsoft.com/office/drawing/2014/main" id="{F400573F-1F8E-42AE-BBB9-7080AE1EA4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31943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 xmlns:a16="http://schemas.microsoft.com/office/drawing/2014/main" id="{F5CC5005-A822-4D0F-B286-ABAEE8A31E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B0D53F-769A-41AE-A927-E24C8DA04C1A}" type="slidenum">
              <a:rPr lang="en-US" altLang="en-US" sz="1100" smtClean="0"/>
              <a:pPr>
                <a:spcBef>
                  <a:spcPct val="0"/>
                </a:spcBef>
              </a:pPr>
              <a:t>7</a:t>
            </a:fld>
            <a:endParaRPr lang="en-US" altLang="en-US" sz="1100"/>
          </a:p>
        </p:txBody>
      </p:sp>
      <p:sp>
        <p:nvSpPr>
          <p:cNvPr id="69635" name="Rectangle 2">
            <a:extLst>
              <a:ext uri="{FF2B5EF4-FFF2-40B4-BE49-F238E27FC236}">
                <a16:creationId xmlns="" xmlns:a16="http://schemas.microsoft.com/office/drawing/2014/main" id="{DC34D083-8F6B-4FC8-9782-209206A0E7A9}"/>
              </a:ext>
            </a:extLst>
          </p:cNvPr>
          <p:cNvSpPr>
            <a:spLocks noGrp="1" noRot="1" noChangeAspect="1" noChangeArrowheads="1" noTextEdit="1"/>
          </p:cNvSpPr>
          <p:nvPr>
            <p:ph type="sldImg"/>
          </p:nvPr>
        </p:nvSpPr>
        <p:spPr>
          <a:ln/>
        </p:spPr>
      </p:sp>
      <p:sp>
        <p:nvSpPr>
          <p:cNvPr id="69636" name="Rectangle 3">
            <a:extLst>
              <a:ext uri="{FF2B5EF4-FFF2-40B4-BE49-F238E27FC236}">
                <a16:creationId xmlns="" xmlns:a16="http://schemas.microsoft.com/office/drawing/2014/main" id="{CA3CB9DF-B33B-4C96-A243-75C6AD9018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03859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 xmlns:a16="http://schemas.microsoft.com/office/drawing/2014/main" id="{5BB669C9-5C26-4634-A5A3-C1EEB369DD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793057-413B-474B-A7B1-EE0AAAEC1138}" type="slidenum">
              <a:rPr lang="en-US" altLang="en-US" sz="1100" smtClean="0"/>
              <a:pPr>
                <a:spcBef>
                  <a:spcPct val="0"/>
                </a:spcBef>
              </a:pPr>
              <a:t>13</a:t>
            </a:fld>
            <a:endParaRPr lang="en-US" altLang="en-US" sz="1100"/>
          </a:p>
        </p:txBody>
      </p:sp>
      <p:sp>
        <p:nvSpPr>
          <p:cNvPr id="75779" name="Rectangle 2">
            <a:extLst>
              <a:ext uri="{FF2B5EF4-FFF2-40B4-BE49-F238E27FC236}">
                <a16:creationId xmlns="" xmlns:a16="http://schemas.microsoft.com/office/drawing/2014/main" id="{F2355062-4F33-4602-8CCC-F235EB6AE2C3}"/>
              </a:ext>
            </a:extLst>
          </p:cNvPr>
          <p:cNvSpPr>
            <a:spLocks noGrp="1" noRot="1" noChangeAspect="1" noChangeArrowheads="1" noTextEdit="1"/>
          </p:cNvSpPr>
          <p:nvPr>
            <p:ph type="sldImg"/>
          </p:nvPr>
        </p:nvSpPr>
        <p:spPr>
          <a:ln/>
        </p:spPr>
      </p:sp>
      <p:sp>
        <p:nvSpPr>
          <p:cNvPr id="75780" name="Rectangle 3">
            <a:extLst>
              <a:ext uri="{FF2B5EF4-FFF2-40B4-BE49-F238E27FC236}">
                <a16:creationId xmlns="" xmlns:a16="http://schemas.microsoft.com/office/drawing/2014/main" id="{E0E88D85-3987-4550-99B1-4BB29CAAC9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73710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 xmlns:a16="http://schemas.microsoft.com/office/drawing/2014/main" id="{A5D607E3-14B0-42F0-BA49-1212EE54B1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spcBef>
                <a:spcPct val="30000"/>
              </a:spcBef>
              <a:defRPr sz="1200">
                <a:solidFill>
                  <a:schemeClr val="tx1"/>
                </a:solidFill>
                <a:latin typeface="Arial" panose="020B0604020202020204" pitchFamily="34" charset="0"/>
              </a:defRPr>
            </a:lvl1pPr>
            <a:lvl2pPr marL="741363" indent="-284163" defTabSz="882650">
              <a:spcBef>
                <a:spcPct val="30000"/>
              </a:spcBef>
              <a:defRPr sz="1200">
                <a:solidFill>
                  <a:schemeClr val="tx1"/>
                </a:solidFill>
                <a:latin typeface="Arial" panose="020B0604020202020204" pitchFamily="34" charset="0"/>
              </a:defRPr>
            </a:lvl2pPr>
            <a:lvl3pPr marL="1141413" indent="-227013" defTabSz="882650">
              <a:spcBef>
                <a:spcPct val="30000"/>
              </a:spcBef>
              <a:defRPr sz="1200">
                <a:solidFill>
                  <a:schemeClr val="tx1"/>
                </a:solidFill>
                <a:latin typeface="Arial" panose="020B0604020202020204" pitchFamily="34" charset="0"/>
              </a:defRPr>
            </a:lvl3pPr>
            <a:lvl4pPr marL="1598613" indent="-227013" defTabSz="882650">
              <a:spcBef>
                <a:spcPct val="30000"/>
              </a:spcBef>
              <a:defRPr sz="1200">
                <a:solidFill>
                  <a:schemeClr val="tx1"/>
                </a:solidFill>
                <a:latin typeface="Arial" panose="020B0604020202020204" pitchFamily="34" charset="0"/>
              </a:defRPr>
            </a:lvl4pPr>
            <a:lvl5pPr marL="2055813" indent="-227013" defTabSz="882650">
              <a:spcBef>
                <a:spcPct val="30000"/>
              </a:spcBef>
              <a:defRPr sz="1200">
                <a:solidFill>
                  <a:schemeClr val="tx1"/>
                </a:solidFill>
                <a:latin typeface="Arial" panose="020B0604020202020204" pitchFamily="34" charset="0"/>
              </a:defRPr>
            </a:lvl5pPr>
            <a:lvl6pPr marL="2513013" indent="-227013" defTabSz="8826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8826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8826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8826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F05A1E-97FB-4127-ABF5-A71F81A1ED29}" type="slidenum">
              <a:rPr lang="en-US" altLang="en-US" sz="1100" smtClean="0">
                <a:solidFill>
                  <a:srgbClr val="000000"/>
                </a:solidFill>
              </a:rPr>
              <a:pPr>
                <a:spcBef>
                  <a:spcPct val="0"/>
                </a:spcBef>
              </a:pPr>
              <a:t>14</a:t>
            </a:fld>
            <a:endParaRPr lang="en-US" altLang="en-US" sz="1100">
              <a:solidFill>
                <a:srgbClr val="000000"/>
              </a:solidFill>
            </a:endParaRPr>
          </a:p>
        </p:txBody>
      </p:sp>
      <p:sp>
        <p:nvSpPr>
          <p:cNvPr id="77827" name="Rectangle 2">
            <a:extLst>
              <a:ext uri="{FF2B5EF4-FFF2-40B4-BE49-F238E27FC236}">
                <a16:creationId xmlns="" xmlns:a16="http://schemas.microsoft.com/office/drawing/2014/main" id="{1F4500C6-0DE5-4543-BDDB-A26A4815155C}"/>
              </a:ext>
            </a:extLst>
          </p:cNvPr>
          <p:cNvSpPr>
            <a:spLocks noGrp="1" noRot="1" noChangeAspect="1" noChangeArrowheads="1" noTextEdit="1"/>
          </p:cNvSpPr>
          <p:nvPr>
            <p:ph type="sldImg"/>
          </p:nvPr>
        </p:nvSpPr>
        <p:spPr>
          <a:ln/>
        </p:spPr>
      </p:sp>
      <p:sp>
        <p:nvSpPr>
          <p:cNvPr id="77828" name="Rectangle 3">
            <a:extLst>
              <a:ext uri="{FF2B5EF4-FFF2-40B4-BE49-F238E27FC236}">
                <a16:creationId xmlns="" xmlns:a16="http://schemas.microsoft.com/office/drawing/2014/main" id="{950F3ED2-8A63-40D1-9550-EC9C70C17C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83546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ACB03A1A-BE41-4074-BC7C-1CA9802BBC5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61A81562-AC70-47B3-88A0-D9CB36F33097}"/>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BF03B4DF-64EF-4E3F-B02F-56A371DB9DC1}"/>
              </a:ext>
            </a:extLst>
          </p:cNvPr>
          <p:cNvSpPr>
            <a:spLocks noGrp="1"/>
          </p:cNvSpPr>
          <p:nvPr>
            <p:ph type="sldNum" sz="quarter" idx="12"/>
          </p:nvPr>
        </p:nvSpPr>
        <p:spPr/>
        <p:txBody>
          <a:bodyPr/>
          <a:lstStyle>
            <a:lvl1pPr>
              <a:defRPr/>
            </a:lvl1pPr>
          </a:lstStyle>
          <a:p>
            <a:pPr>
              <a:defRPr/>
            </a:pPr>
            <a:fld id="{B6F355F6-F457-4F00-A9B7-CA2B043A64A0}" type="slidenum">
              <a:rPr lang="en-GB" altLang="en-US"/>
              <a:pPr>
                <a:defRPr/>
              </a:pPr>
              <a:t>‹#›</a:t>
            </a:fld>
            <a:endParaRPr lang="en-GB" altLang="en-US"/>
          </a:p>
        </p:txBody>
      </p:sp>
    </p:spTree>
    <p:extLst>
      <p:ext uri="{BB962C8B-B14F-4D97-AF65-F5344CB8AC3E}">
        <p14:creationId xmlns:p14="http://schemas.microsoft.com/office/powerpoint/2010/main" val="140492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994A777-B0E3-4234-A545-B4833E34341A}"/>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6A5106CE-9090-484E-8E04-D2765E3AEB48}"/>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F51E547A-D797-47E2-B27C-2C9CA40D5269}"/>
              </a:ext>
            </a:extLst>
          </p:cNvPr>
          <p:cNvSpPr>
            <a:spLocks noGrp="1"/>
          </p:cNvSpPr>
          <p:nvPr>
            <p:ph type="sldNum" sz="quarter" idx="12"/>
          </p:nvPr>
        </p:nvSpPr>
        <p:spPr/>
        <p:txBody>
          <a:bodyPr/>
          <a:lstStyle>
            <a:lvl1pPr>
              <a:defRPr/>
            </a:lvl1pPr>
          </a:lstStyle>
          <a:p>
            <a:pPr>
              <a:defRPr/>
            </a:pPr>
            <a:fld id="{CDB2F270-65E6-4D7D-8F46-46F1DA768D28}" type="slidenum">
              <a:rPr lang="en-GB" altLang="en-US"/>
              <a:pPr>
                <a:defRPr/>
              </a:pPr>
              <a:t>‹#›</a:t>
            </a:fld>
            <a:endParaRPr lang="en-GB" altLang="en-US"/>
          </a:p>
        </p:txBody>
      </p:sp>
    </p:spTree>
    <p:extLst>
      <p:ext uri="{BB962C8B-B14F-4D97-AF65-F5344CB8AC3E}">
        <p14:creationId xmlns:p14="http://schemas.microsoft.com/office/powerpoint/2010/main" val="298140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224D448-3F13-4137-94F2-65001B98CBB8}"/>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0EB5A2D3-5AC9-49B6-8214-DE86D49991A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5CA372B5-69D0-406A-A547-0933857BA86C}"/>
              </a:ext>
            </a:extLst>
          </p:cNvPr>
          <p:cNvSpPr>
            <a:spLocks noGrp="1"/>
          </p:cNvSpPr>
          <p:nvPr>
            <p:ph type="sldNum" sz="quarter" idx="12"/>
          </p:nvPr>
        </p:nvSpPr>
        <p:spPr/>
        <p:txBody>
          <a:bodyPr/>
          <a:lstStyle>
            <a:lvl1pPr>
              <a:defRPr/>
            </a:lvl1pPr>
          </a:lstStyle>
          <a:p>
            <a:pPr>
              <a:defRPr/>
            </a:pPr>
            <a:fld id="{10A9A28F-C4EB-48A8-92EF-5C1CD6A7BB92}" type="slidenum">
              <a:rPr lang="en-GB" altLang="en-US"/>
              <a:pPr>
                <a:defRPr/>
              </a:pPr>
              <a:t>‹#›</a:t>
            </a:fld>
            <a:endParaRPr lang="en-GB" altLang="en-US"/>
          </a:p>
        </p:txBody>
      </p:sp>
    </p:spTree>
    <p:extLst>
      <p:ext uri="{BB962C8B-B14F-4D97-AF65-F5344CB8AC3E}">
        <p14:creationId xmlns:p14="http://schemas.microsoft.com/office/powerpoint/2010/main" val="119404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7">
            <a:extLst>
              <a:ext uri="{FF2B5EF4-FFF2-40B4-BE49-F238E27FC236}">
                <a16:creationId xmlns="" xmlns:a16="http://schemas.microsoft.com/office/drawing/2014/main" id="{1C7BBF97-73AE-496C-8DA8-83028C03FC1A}"/>
              </a:ext>
            </a:extLst>
          </p:cNvPr>
          <p:cNvSpPr>
            <a:spLocks noGrp="1" noChangeArrowheads="1"/>
          </p:cNvSpPr>
          <p:nvPr>
            <p:ph type="sldNum" sz="quarter" idx="10"/>
          </p:nvPr>
        </p:nvSpPr>
        <p:spPr/>
        <p:txBody>
          <a:bodyPr/>
          <a:lstStyle>
            <a:lvl1pPr>
              <a:defRPr/>
            </a:lvl1pPr>
          </a:lstStyle>
          <a:p>
            <a:pPr>
              <a:defRPr/>
            </a:pPr>
            <a:fld id="{41142FB5-B950-4BAE-9765-8669B3B97108}" type="slidenum">
              <a:rPr lang="en-GB" altLang="en-US"/>
              <a:pPr>
                <a:defRPr/>
              </a:pPr>
              <a:t>‹#›</a:t>
            </a:fld>
            <a:endParaRPr lang="en-GB" altLang="en-US"/>
          </a:p>
        </p:txBody>
      </p:sp>
    </p:spTree>
    <p:extLst>
      <p:ext uri="{BB962C8B-B14F-4D97-AF65-F5344CB8AC3E}">
        <p14:creationId xmlns:p14="http://schemas.microsoft.com/office/powerpoint/2010/main" val="161263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EED670D7-90B7-4146-9923-131B7E6C4B1D}"/>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7023AF11-78BA-41E8-98CF-D5F422F7234E}"/>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87DC79DA-D1CB-4AEF-BEC9-95952BB7C531}"/>
              </a:ext>
            </a:extLst>
          </p:cNvPr>
          <p:cNvSpPr>
            <a:spLocks noGrp="1"/>
          </p:cNvSpPr>
          <p:nvPr>
            <p:ph type="sldNum" sz="quarter" idx="12"/>
          </p:nvPr>
        </p:nvSpPr>
        <p:spPr/>
        <p:txBody>
          <a:bodyPr/>
          <a:lstStyle>
            <a:lvl1pPr>
              <a:defRPr/>
            </a:lvl1pPr>
          </a:lstStyle>
          <a:p>
            <a:pPr>
              <a:defRPr/>
            </a:pPr>
            <a:fld id="{C18EB950-8ACD-4C7B-803B-A6ACC4C84F22}" type="slidenum">
              <a:rPr lang="en-GB" altLang="en-US"/>
              <a:pPr>
                <a:defRPr/>
              </a:pPr>
              <a:t>‹#›</a:t>
            </a:fld>
            <a:endParaRPr lang="en-GB" altLang="en-US"/>
          </a:p>
        </p:txBody>
      </p:sp>
    </p:spTree>
    <p:extLst>
      <p:ext uri="{BB962C8B-B14F-4D97-AF65-F5344CB8AC3E}">
        <p14:creationId xmlns:p14="http://schemas.microsoft.com/office/powerpoint/2010/main" val="2253649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A39D05D7-E620-45D1-BF60-767E48146D03}"/>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CC367DA6-E9C8-4FE2-815F-85B25FAAC6C0}"/>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80409C4E-BAFE-40CE-A1AB-1DE6419A2103}"/>
              </a:ext>
            </a:extLst>
          </p:cNvPr>
          <p:cNvSpPr>
            <a:spLocks noGrp="1"/>
          </p:cNvSpPr>
          <p:nvPr>
            <p:ph type="sldNum" sz="quarter" idx="12"/>
          </p:nvPr>
        </p:nvSpPr>
        <p:spPr/>
        <p:txBody>
          <a:bodyPr/>
          <a:lstStyle>
            <a:lvl1pPr>
              <a:defRPr/>
            </a:lvl1pPr>
          </a:lstStyle>
          <a:p>
            <a:pPr>
              <a:defRPr/>
            </a:pPr>
            <a:fld id="{4288D9A3-C762-4F2E-884B-902DFDC268F3}" type="slidenum">
              <a:rPr lang="en-GB" altLang="en-US"/>
              <a:pPr>
                <a:defRPr/>
              </a:pPr>
              <a:t>‹#›</a:t>
            </a:fld>
            <a:endParaRPr lang="en-GB" altLang="en-US"/>
          </a:p>
        </p:txBody>
      </p:sp>
    </p:spTree>
    <p:extLst>
      <p:ext uri="{BB962C8B-B14F-4D97-AF65-F5344CB8AC3E}">
        <p14:creationId xmlns:p14="http://schemas.microsoft.com/office/powerpoint/2010/main" val="2115361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71A9C7BC-E161-4758-B8C4-B2AA3232B873}"/>
              </a:ext>
            </a:extLst>
          </p:cNvPr>
          <p:cNvSpPr/>
          <p:nvPr/>
        </p:nvSpPr>
        <p:spPr>
          <a:xfrm>
            <a:off x="48704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a:extLst>
              <a:ext uri="{FF2B5EF4-FFF2-40B4-BE49-F238E27FC236}">
                <a16:creationId xmlns="" xmlns:a16="http://schemas.microsoft.com/office/drawing/2014/main" id="{21660439-7B54-4CE1-B3BA-725B34CE9FFD}"/>
              </a:ext>
            </a:extLst>
          </p:cNvPr>
          <p:cNvSpPr/>
          <p:nvPr/>
        </p:nvSpPr>
        <p:spPr>
          <a:xfrm>
            <a:off x="5087938" y="3924300"/>
            <a:ext cx="9048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Oval 5">
            <a:extLst>
              <a:ext uri="{FF2B5EF4-FFF2-40B4-BE49-F238E27FC236}">
                <a16:creationId xmlns="" xmlns:a16="http://schemas.microsoft.com/office/drawing/2014/main" id="{C8FF2DB4-40EB-4C7A-B0DC-B5708743CA51}"/>
              </a:ext>
            </a:extLst>
          </p:cNvPr>
          <p:cNvSpPr/>
          <p:nvPr/>
        </p:nvSpPr>
        <p:spPr>
          <a:xfrm>
            <a:off x="46545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Title 1"/>
          <p:cNvSpPr>
            <a:spLocks noGrp="1"/>
          </p:cNvSpPr>
          <p:nvPr>
            <p:ph type="title"/>
          </p:nvPr>
        </p:nvSpPr>
        <p:spPr>
          <a:xfrm>
            <a:off x="782506" y="1371601"/>
            <a:ext cx="84201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82506" y="4068764"/>
            <a:ext cx="84201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 xmlns:a16="http://schemas.microsoft.com/office/drawing/2014/main" id="{01995568-8D9A-4964-879D-3A92C5B2A0B7}"/>
              </a:ext>
            </a:extLst>
          </p:cNvPr>
          <p:cNvSpPr>
            <a:spLocks noGrp="1"/>
          </p:cNvSpPr>
          <p:nvPr>
            <p:ph type="dt" sz="half" idx="10"/>
          </p:nvPr>
        </p:nvSpPr>
        <p:spPr/>
        <p:txBody>
          <a:bodyPr/>
          <a:lstStyle>
            <a:lvl1pPr>
              <a:defRPr/>
            </a:lvl1pPr>
          </a:lstStyle>
          <a:p>
            <a:pPr>
              <a:defRPr/>
            </a:pPr>
            <a:r>
              <a:rPr lang="en-US"/>
              <a:t>1/30/2014</a:t>
            </a:r>
          </a:p>
        </p:txBody>
      </p:sp>
      <p:sp>
        <p:nvSpPr>
          <p:cNvPr id="8" name="Footer Placeholder 4">
            <a:extLst>
              <a:ext uri="{FF2B5EF4-FFF2-40B4-BE49-F238E27FC236}">
                <a16:creationId xmlns="" xmlns:a16="http://schemas.microsoft.com/office/drawing/2014/main" id="{2DDA9902-D7A9-4A00-B7E9-E364A78F7F16}"/>
              </a:ext>
            </a:extLst>
          </p:cNvPr>
          <p:cNvSpPr>
            <a:spLocks noGrp="1"/>
          </p:cNvSpPr>
          <p:nvPr>
            <p:ph type="ftr" sz="quarter" idx="11"/>
          </p:nvPr>
        </p:nvSpPr>
        <p:spPr/>
        <p:txBody>
          <a:bodyPr/>
          <a:lstStyle>
            <a:lvl1pPr>
              <a:defRPr/>
            </a:lvl1pPr>
          </a:lstStyle>
          <a:p>
            <a:pPr>
              <a:defRPr/>
            </a:pPr>
            <a:r>
              <a:rPr lang="en-GB"/>
              <a:t>RomReal Limited [Fourth quarter 2013]</a:t>
            </a:r>
            <a:endParaRPr lang="en-US"/>
          </a:p>
        </p:txBody>
      </p:sp>
      <p:sp>
        <p:nvSpPr>
          <p:cNvPr id="9" name="Slide Number Placeholder 5">
            <a:extLst>
              <a:ext uri="{FF2B5EF4-FFF2-40B4-BE49-F238E27FC236}">
                <a16:creationId xmlns="" xmlns:a16="http://schemas.microsoft.com/office/drawing/2014/main" id="{88447672-8BC5-42A0-8386-9BB98A166D09}"/>
              </a:ext>
            </a:extLst>
          </p:cNvPr>
          <p:cNvSpPr>
            <a:spLocks noGrp="1"/>
          </p:cNvSpPr>
          <p:nvPr>
            <p:ph type="sldNum" sz="quarter" idx="12"/>
          </p:nvPr>
        </p:nvSpPr>
        <p:spPr/>
        <p:txBody>
          <a:bodyPr/>
          <a:lstStyle>
            <a:lvl1pPr>
              <a:defRPr/>
            </a:lvl1pPr>
          </a:lstStyle>
          <a:p>
            <a:pPr>
              <a:defRPr/>
            </a:pPr>
            <a:fld id="{90CF2294-671E-4411-A7BA-FDFC499D5F66}" type="slidenum">
              <a:rPr lang="en-GB" altLang="en-US"/>
              <a:pPr>
                <a:defRPr/>
              </a:pPr>
              <a:t>‹#›</a:t>
            </a:fld>
            <a:endParaRPr lang="en-GB" altLang="en-US"/>
          </a:p>
        </p:txBody>
      </p:sp>
    </p:spTree>
    <p:extLst>
      <p:ext uri="{BB962C8B-B14F-4D97-AF65-F5344CB8AC3E}">
        <p14:creationId xmlns:p14="http://schemas.microsoft.com/office/powerpoint/2010/main" val="3830410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96240" y="1600200"/>
            <a:ext cx="437845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6502DFF9-85AA-4C18-A02E-F325D69506E5}"/>
              </a:ext>
            </a:extLst>
          </p:cNvPr>
          <p:cNvSpPr>
            <a:spLocks noGrp="1"/>
          </p:cNvSpPr>
          <p:nvPr>
            <p:ph type="dt" sz="half" idx="14"/>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4701E9E0-9647-42A4-B255-5748B178FEE3}"/>
              </a:ext>
            </a:extLst>
          </p:cNvPr>
          <p:cNvSpPr>
            <a:spLocks noGrp="1"/>
          </p:cNvSpPr>
          <p:nvPr>
            <p:ph type="ftr" sz="quarter" idx="15"/>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7BEEDB2D-BC89-457F-B83C-AC1B6A730EC7}"/>
              </a:ext>
            </a:extLst>
          </p:cNvPr>
          <p:cNvSpPr>
            <a:spLocks noGrp="1"/>
          </p:cNvSpPr>
          <p:nvPr>
            <p:ph type="sldNum" sz="quarter" idx="16"/>
          </p:nvPr>
        </p:nvSpPr>
        <p:spPr/>
        <p:txBody>
          <a:bodyPr/>
          <a:lstStyle>
            <a:lvl1pPr>
              <a:defRPr/>
            </a:lvl1pPr>
          </a:lstStyle>
          <a:p>
            <a:pPr>
              <a:defRPr/>
            </a:pPr>
            <a:fld id="{7C65D818-C51D-4349-80F4-E1678AFCD77D}" type="slidenum">
              <a:rPr lang="en-GB" altLang="en-US"/>
              <a:pPr>
                <a:defRPr/>
              </a:pPr>
              <a:t>‹#›</a:t>
            </a:fld>
            <a:endParaRPr lang="en-GB" altLang="en-US"/>
          </a:p>
        </p:txBody>
      </p:sp>
    </p:spTree>
    <p:extLst>
      <p:ext uri="{BB962C8B-B14F-4D97-AF65-F5344CB8AC3E}">
        <p14:creationId xmlns:p14="http://schemas.microsoft.com/office/powerpoint/2010/main" val="537688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95300" y="2212848"/>
            <a:ext cx="437845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C037C4A2-5E35-4751-BB12-8A1EB1B2019F}"/>
              </a:ext>
            </a:extLst>
          </p:cNvPr>
          <p:cNvSpPr>
            <a:spLocks noGrp="1"/>
          </p:cNvSpPr>
          <p:nvPr>
            <p:ph type="dt" sz="half" idx="15"/>
          </p:nvPr>
        </p:nvSpPr>
        <p:spPr/>
        <p:txBody>
          <a:bodyPr/>
          <a:lstStyle>
            <a:lvl1pPr>
              <a:defRPr/>
            </a:lvl1pPr>
          </a:lstStyle>
          <a:p>
            <a:pPr>
              <a:defRPr/>
            </a:pPr>
            <a:r>
              <a:rPr lang="en-US"/>
              <a:t>1/30/2014</a:t>
            </a:r>
            <a:endParaRPr lang="en-US" dirty="0"/>
          </a:p>
        </p:txBody>
      </p:sp>
      <p:sp>
        <p:nvSpPr>
          <p:cNvPr id="8" name="Footer Placeholder 4">
            <a:extLst>
              <a:ext uri="{FF2B5EF4-FFF2-40B4-BE49-F238E27FC236}">
                <a16:creationId xmlns="" xmlns:a16="http://schemas.microsoft.com/office/drawing/2014/main" id="{4C5DBABC-4690-4CE7-AB78-4798C18299A9}"/>
              </a:ext>
            </a:extLst>
          </p:cNvPr>
          <p:cNvSpPr>
            <a:spLocks noGrp="1"/>
          </p:cNvSpPr>
          <p:nvPr>
            <p:ph type="ftr" sz="quarter" idx="16"/>
          </p:nvPr>
        </p:nvSpPr>
        <p:spPr/>
        <p:txBody>
          <a:bodyPr/>
          <a:lstStyle>
            <a:lvl1pPr>
              <a:defRPr/>
            </a:lvl1pPr>
          </a:lstStyle>
          <a:p>
            <a:pPr>
              <a:defRPr/>
            </a:pPr>
            <a:r>
              <a:rPr lang="en-GB"/>
              <a:t>RomReal Limited [Fourth quarter 2013]</a:t>
            </a:r>
            <a:endParaRPr lang="en-US" dirty="0"/>
          </a:p>
        </p:txBody>
      </p:sp>
      <p:sp>
        <p:nvSpPr>
          <p:cNvPr id="9" name="Slide Number Placeholder 5">
            <a:extLst>
              <a:ext uri="{FF2B5EF4-FFF2-40B4-BE49-F238E27FC236}">
                <a16:creationId xmlns="" xmlns:a16="http://schemas.microsoft.com/office/drawing/2014/main" id="{15A42908-9F46-4E27-8994-EDA28E70E960}"/>
              </a:ext>
            </a:extLst>
          </p:cNvPr>
          <p:cNvSpPr>
            <a:spLocks noGrp="1"/>
          </p:cNvSpPr>
          <p:nvPr>
            <p:ph type="sldNum" sz="quarter" idx="17"/>
          </p:nvPr>
        </p:nvSpPr>
        <p:spPr/>
        <p:txBody>
          <a:bodyPr/>
          <a:lstStyle>
            <a:lvl1pPr>
              <a:defRPr/>
            </a:lvl1pPr>
          </a:lstStyle>
          <a:p>
            <a:pPr>
              <a:defRPr/>
            </a:pPr>
            <a:fld id="{1DAEE8F0-4419-44F5-A967-E1EF34D1E7B8}" type="slidenum">
              <a:rPr lang="en-GB" altLang="en-US"/>
              <a:pPr>
                <a:defRPr/>
              </a:pPr>
              <a:t>‹#›</a:t>
            </a:fld>
            <a:endParaRPr lang="en-GB" altLang="en-US"/>
          </a:p>
        </p:txBody>
      </p:sp>
    </p:spTree>
    <p:extLst>
      <p:ext uri="{BB962C8B-B14F-4D97-AF65-F5344CB8AC3E}">
        <p14:creationId xmlns:p14="http://schemas.microsoft.com/office/powerpoint/2010/main" val="4288122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360B8199-A18C-41B4-A51B-320526F71C8E}"/>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4" name="Footer Placeholder 4">
            <a:extLst>
              <a:ext uri="{FF2B5EF4-FFF2-40B4-BE49-F238E27FC236}">
                <a16:creationId xmlns="" xmlns:a16="http://schemas.microsoft.com/office/drawing/2014/main" id="{E6BB7A7E-3986-475C-BE3F-5C6D7B353E1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5" name="Slide Number Placeholder 5">
            <a:extLst>
              <a:ext uri="{FF2B5EF4-FFF2-40B4-BE49-F238E27FC236}">
                <a16:creationId xmlns="" xmlns:a16="http://schemas.microsoft.com/office/drawing/2014/main" id="{455EF00B-F438-46A4-A278-6CBD4D25D2F5}"/>
              </a:ext>
            </a:extLst>
          </p:cNvPr>
          <p:cNvSpPr>
            <a:spLocks noGrp="1"/>
          </p:cNvSpPr>
          <p:nvPr>
            <p:ph type="sldNum" sz="quarter" idx="12"/>
          </p:nvPr>
        </p:nvSpPr>
        <p:spPr/>
        <p:txBody>
          <a:bodyPr/>
          <a:lstStyle>
            <a:lvl1pPr>
              <a:defRPr/>
            </a:lvl1pPr>
          </a:lstStyle>
          <a:p>
            <a:pPr>
              <a:defRPr/>
            </a:pPr>
            <a:fld id="{9BF2C5F1-6587-46FF-9529-F965F2DECBD1}" type="slidenum">
              <a:rPr lang="en-GB" altLang="en-US"/>
              <a:pPr>
                <a:defRPr/>
              </a:pPr>
              <a:t>‹#›</a:t>
            </a:fld>
            <a:endParaRPr lang="en-GB" altLang="en-US"/>
          </a:p>
        </p:txBody>
      </p:sp>
    </p:spTree>
    <p:extLst>
      <p:ext uri="{BB962C8B-B14F-4D97-AF65-F5344CB8AC3E}">
        <p14:creationId xmlns:p14="http://schemas.microsoft.com/office/powerpoint/2010/main" val="18660531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6A55D170-85AC-425F-B9EF-73882D59078B}"/>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3" name="Footer Placeholder 4">
            <a:extLst>
              <a:ext uri="{FF2B5EF4-FFF2-40B4-BE49-F238E27FC236}">
                <a16:creationId xmlns="" xmlns:a16="http://schemas.microsoft.com/office/drawing/2014/main" id="{21F48202-EC48-42DB-8E53-3CAEB5F170E3}"/>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4" name="Slide Number Placeholder 5">
            <a:extLst>
              <a:ext uri="{FF2B5EF4-FFF2-40B4-BE49-F238E27FC236}">
                <a16:creationId xmlns="" xmlns:a16="http://schemas.microsoft.com/office/drawing/2014/main" id="{C9C21C8B-4C4D-4DC3-9322-E80D84C66CC8}"/>
              </a:ext>
            </a:extLst>
          </p:cNvPr>
          <p:cNvSpPr>
            <a:spLocks noGrp="1"/>
          </p:cNvSpPr>
          <p:nvPr>
            <p:ph type="sldNum" sz="quarter" idx="12"/>
          </p:nvPr>
        </p:nvSpPr>
        <p:spPr/>
        <p:txBody>
          <a:bodyPr/>
          <a:lstStyle>
            <a:lvl1pPr>
              <a:defRPr/>
            </a:lvl1pPr>
          </a:lstStyle>
          <a:p>
            <a:pPr>
              <a:defRPr/>
            </a:pPr>
            <a:fld id="{15761AA6-AEC3-4DAC-AEFA-7B362D212BEE}" type="slidenum">
              <a:rPr lang="en-GB" altLang="en-US"/>
              <a:pPr>
                <a:defRPr/>
              </a:pPr>
              <a:t>‹#›</a:t>
            </a:fld>
            <a:endParaRPr lang="en-GB" altLang="en-US"/>
          </a:p>
        </p:txBody>
      </p:sp>
    </p:spTree>
    <p:extLst>
      <p:ext uri="{BB962C8B-B14F-4D97-AF65-F5344CB8AC3E}">
        <p14:creationId xmlns:p14="http://schemas.microsoft.com/office/powerpoint/2010/main" val="392609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232CDE41-E6E6-4181-9409-21939CE2F75F}"/>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47DD27CC-932E-42B3-8D70-2A129A5745BF}"/>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D7452879-5ADC-4973-9783-8DA0DF9CA15F}"/>
              </a:ext>
            </a:extLst>
          </p:cNvPr>
          <p:cNvSpPr>
            <a:spLocks noGrp="1"/>
          </p:cNvSpPr>
          <p:nvPr>
            <p:ph type="sldNum" sz="quarter" idx="12"/>
          </p:nvPr>
        </p:nvSpPr>
        <p:spPr/>
        <p:txBody>
          <a:bodyPr/>
          <a:lstStyle>
            <a:lvl1pPr>
              <a:defRPr/>
            </a:lvl1pPr>
          </a:lstStyle>
          <a:p>
            <a:pPr>
              <a:defRPr/>
            </a:pPr>
            <a:fld id="{9E4FC7E1-FD08-450A-B1D1-2D30EEA74DC6}" type="slidenum">
              <a:rPr lang="en-GB" altLang="en-US"/>
              <a:pPr>
                <a:defRPr/>
              </a:pPr>
              <a:t>‹#›</a:t>
            </a:fld>
            <a:endParaRPr lang="en-GB" altLang="en-US"/>
          </a:p>
        </p:txBody>
      </p:sp>
    </p:spTree>
    <p:extLst>
      <p:ext uri="{BB962C8B-B14F-4D97-AF65-F5344CB8AC3E}">
        <p14:creationId xmlns:p14="http://schemas.microsoft.com/office/powerpoint/2010/main" val="3421720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B8E6DAAF-4555-4503-A890-B2D783DE7F9F}"/>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43AB627B-DBAC-4450-8003-EE47019C46C1}"/>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B8B02091-FF7A-4213-8C28-2ACB15FEDBB7}"/>
              </a:ext>
            </a:extLst>
          </p:cNvPr>
          <p:cNvSpPr>
            <a:spLocks noGrp="1"/>
          </p:cNvSpPr>
          <p:nvPr>
            <p:ph type="sldNum" sz="quarter" idx="12"/>
          </p:nvPr>
        </p:nvSpPr>
        <p:spPr/>
        <p:txBody>
          <a:bodyPr/>
          <a:lstStyle>
            <a:lvl1pPr>
              <a:defRPr/>
            </a:lvl1pPr>
          </a:lstStyle>
          <a:p>
            <a:pPr>
              <a:defRPr/>
            </a:pPr>
            <a:fld id="{37C48160-2665-4EA5-ABB1-1A816F8E9D84}" type="slidenum">
              <a:rPr lang="en-GB" altLang="en-US"/>
              <a:pPr>
                <a:defRPr/>
              </a:pPr>
              <a:t>‹#›</a:t>
            </a:fld>
            <a:endParaRPr lang="en-GB" altLang="en-US"/>
          </a:p>
        </p:txBody>
      </p:sp>
    </p:spTree>
    <p:extLst>
      <p:ext uri="{BB962C8B-B14F-4D97-AF65-F5344CB8AC3E}">
        <p14:creationId xmlns:p14="http://schemas.microsoft.com/office/powerpoint/2010/main" val="2779880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B97D1C37-9C16-4658-9D53-EA65847DEFA9}"/>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8B12D09F-B172-4F70-B608-8AD263775C96}"/>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350001E6-1634-44ED-9FDF-F7FFABF4457D}"/>
              </a:ext>
            </a:extLst>
          </p:cNvPr>
          <p:cNvSpPr>
            <a:spLocks noGrp="1"/>
          </p:cNvSpPr>
          <p:nvPr>
            <p:ph type="sldNum" sz="quarter" idx="12"/>
          </p:nvPr>
        </p:nvSpPr>
        <p:spPr/>
        <p:txBody>
          <a:bodyPr/>
          <a:lstStyle>
            <a:lvl1pPr>
              <a:defRPr/>
            </a:lvl1pPr>
          </a:lstStyle>
          <a:p>
            <a:pPr>
              <a:defRPr/>
            </a:pPr>
            <a:fld id="{F0E734B5-A3EC-41E8-96AF-74789259B092}" type="slidenum">
              <a:rPr lang="en-GB" altLang="en-US"/>
              <a:pPr>
                <a:defRPr/>
              </a:pPr>
              <a:t>‹#›</a:t>
            </a:fld>
            <a:endParaRPr lang="en-GB" altLang="en-US"/>
          </a:p>
        </p:txBody>
      </p:sp>
    </p:spTree>
    <p:extLst>
      <p:ext uri="{BB962C8B-B14F-4D97-AF65-F5344CB8AC3E}">
        <p14:creationId xmlns:p14="http://schemas.microsoft.com/office/powerpoint/2010/main" val="1221589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2772D70-3459-4F53-BA70-858079893546}"/>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F0262AAE-2819-4B1C-8732-87D3619C15B7}"/>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8BA18C99-C134-412D-A80A-337C96574725}"/>
              </a:ext>
            </a:extLst>
          </p:cNvPr>
          <p:cNvSpPr>
            <a:spLocks noGrp="1"/>
          </p:cNvSpPr>
          <p:nvPr>
            <p:ph type="sldNum" sz="quarter" idx="12"/>
          </p:nvPr>
        </p:nvSpPr>
        <p:spPr/>
        <p:txBody>
          <a:bodyPr/>
          <a:lstStyle>
            <a:lvl1pPr>
              <a:defRPr/>
            </a:lvl1pPr>
          </a:lstStyle>
          <a:p>
            <a:pPr>
              <a:defRPr/>
            </a:pPr>
            <a:fld id="{A678E271-D401-43C1-BE6A-A057304186E9}" type="slidenum">
              <a:rPr lang="en-GB" altLang="en-US"/>
              <a:pPr>
                <a:defRPr/>
              </a:pPr>
              <a:t>‹#›</a:t>
            </a:fld>
            <a:endParaRPr lang="en-GB" altLang="en-US"/>
          </a:p>
        </p:txBody>
      </p:sp>
    </p:spTree>
    <p:extLst>
      <p:ext uri="{BB962C8B-B14F-4D97-AF65-F5344CB8AC3E}">
        <p14:creationId xmlns:p14="http://schemas.microsoft.com/office/powerpoint/2010/main" val="3466920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4FC143E-657F-43ED-9138-0F0A7E0B98DF}"/>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7ECCDC35-21FB-4ECA-B8F3-454B47DEA8A4}"/>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9A469A52-B405-498C-8427-D984D6700F42}"/>
              </a:ext>
            </a:extLst>
          </p:cNvPr>
          <p:cNvSpPr>
            <a:spLocks noGrp="1"/>
          </p:cNvSpPr>
          <p:nvPr>
            <p:ph type="sldNum" sz="quarter" idx="12"/>
          </p:nvPr>
        </p:nvSpPr>
        <p:spPr/>
        <p:txBody>
          <a:bodyPr/>
          <a:lstStyle>
            <a:lvl1pPr>
              <a:defRPr/>
            </a:lvl1pPr>
          </a:lstStyle>
          <a:p>
            <a:pPr>
              <a:defRPr/>
            </a:pPr>
            <a:fld id="{5239458C-21DE-4F95-9DE0-71CB171183E1}" type="slidenum">
              <a:rPr lang="en-GB" altLang="en-US"/>
              <a:pPr>
                <a:defRPr/>
              </a:pPr>
              <a:t>‹#›</a:t>
            </a:fld>
            <a:endParaRPr lang="en-GB" altLang="en-US"/>
          </a:p>
        </p:txBody>
      </p:sp>
    </p:spTree>
    <p:extLst>
      <p:ext uri="{BB962C8B-B14F-4D97-AF65-F5344CB8AC3E}">
        <p14:creationId xmlns:p14="http://schemas.microsoft.com/office/powerpoint/2010/main" val="2719302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7">
            <a:extLst>
              <a:ext uri="{FF2B5EF4-FFF2-40B4-BE49-F238E27FC236}">
                <a16:creationId xmlns="" xmlns:a16="http://schemas.microsoft.com/office/drawing/2014/main" id="{D713B27F-D5F3-438E-8F28-A24CD3D11A95}"/>
              </a:ext>
            </a:extLst>
          </p:cNvPr>
          <p:cNvSpPr>
            <a:spLocks noGrp="1" noChangeArrowheads="1"/>
          </p:cNvSpPr>
          <p:nvPr>
            <p:ph type="sldNum" sz="quarter" idx="10"/>
          </p:nvPr>
        </p:nvSpPr>
        <p:spPr/>
        <p:txBody>
          <a:bodyPr/>
          <a:lstStyle>
            <a:lvl1pPr>
              <a:defRPr/>
            </a:lvl1pPr>
          </a:lstStyle>
          <a:p>
            <a:pPr>
              <a:defRPr/>
            </a:pPr>
            <a:fld id="{A88AEB7E-6B2E-45C2-B3BE-E625F994E635}" type="slidenum">
              <a:rPr lang="en-GB" altLang="en-US"/>
              <a:pPr>
                <a:defRPr/>
              </a:pPr>
              <a:t>‹#›</a:t>
            </a:fld>
            <a:endParaRPr lang="en-GB" altLang="en-US"/>
          </a:p>
        </p:txBody>
      </p:sp>
    </p:spTree>
    <p:extLst>
      <p:ext uri="{BB962C8B-B14F-4D97-AF65-F5344CB8AC3E}">
        <p14:creationId xmlns:p14="http://schemas.microsoft.com/office/powerpoint/2010/main" val="2938959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5B073A68-B155-4865-AB19-8E88753B2C9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8B05A324-EAC1-4676-B428-6343453152DB}"/>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78BDEECF-7694-424D-8EB7-D26FB55570FA}"/>
              </a:ext>
            </a:extLst>
          </p:cNvPr>
          <p:cNvSpPr>
            <a:spLocks noGrp="1"/>
          </p:cNvSpPr>
          <p:nvPr>
            <p:ph type="sldNum" sz="quarter" idx="12"/>
          </p:nvPr>
        </p:nvSpPr>
        <p:spPr/>
        <p:txBody>
          <a:bodyPr/>
          <a:lstStyle>
            <a:lvl1pPr>
              <a:defRPr/>
            </a:lvl1pPr>
          </a:lstStyle>
          <a:p>
            <a:pPr>
              <a:defRPr/>
            </a:pPr>
            <a:fld id="{64D55C80-E6AD-45AD-ADB6-C9DE157E342B}" type="slidenum">
              <a:rPr lang="en-GB" altLang="en-US"/>
              <a:pPr>
                <a:defRPr/>
              </a:pPr>
              <a:t>‹#›</a:t>
            </a:fld>
            <a:endParaRPr lang="en-GB" altLang="en-US"/>
          </a:p>
        </p:txBody>
      </p:sp>
    </p:spTree>
    <p:extLst>
      <p:ext uri="{BB962C8B-B14F-4D97-AF65-F5344CB8AC3E}">
        <p14:creationId xmlns:p14="http://schemas.microsoft.com/office/powerpoint/2010/main" val="433404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7B95A1B3-B6E4-4EF0-A951-E17168251CCE}"/>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27CBC0E3-10A1-46CF-8DDD-8E9D93F8A630}"/>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6AB64E96-E08F-467A-9E46-FF76CA00D127}"/>
              </a:ext>
            </a:extLst>
          </p:cNvPr>
          <p:cNvSpPr>
            <a:spLocks noGrp="1"/>
          </p:cNvSpPr>
          <p:nvPr>
            <p:ph type="sldNum" sz="quarter" idx="12"/>
          </p:nvPr>
        </p:nvSpPr>
        <p:spPr/>
        <p:txBody>
          <a:bodyPr/>
          <a:lstStyle>
            <a:lvl1pPr>
              <a:defRPr/>
            </a:lvl1pPr>
          </a:lstStyle>
          <a:p>
            <a:pPr>
              <a:defRPr/>
            </a:pPr>
            <a:fld id="{1663264C-1917-4038-AF55-5D89C0E4FB5E}" type="slidenum">
              <a:rPr lang="en-GB" altLang="en-US"/>
              <a:pPr>
                <a:defRPr/>
              </a:pPr>
              <a:t>‹#›</a:t>
            </a:fld>
            <a:endParaRPr lang="en-GB" altLang="en-US"/>
          </a:p>
        </p:txBody>
      </p:sp>
    </p:spTree>
    <p:extLst>
      <p:ext uri="{BB962C8B-B14F-4D97-AF65-F5344CB8AC3E}">
        <p14:creationId xmlns:p14="http://schemas.microsoft.com/office/powerpoint/2010/main" val="2980651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2FBF0CE6-668A-4050-A8D8-C9E2479CAB88}"/>
              </a:ext>
            </a:extLst>
          </p:cNvPr>
          <p:cNvSpPr/>
          <p:nvPr/>
        </p:nvSpPr>
        <p:spPr>
          <a:xfrm>
            <a:off x="48704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a:extLst>
              <a:ext uri="{FF2B5EF4-FFF2-40B4-BE49-F238E27FC236}">
                <a16:creationId xmlns="" xmlns:a16="http://schemas.microsoft.com/office/drawing/2014/main" id="{424C32F4-65B5-4B98-8E89-6A4B99725168}"/>
              </a:ext>
            </a:extLst>
          </p:cNvPr>
          <p:cNvSpPr/>
          <p:nvPr/>
        </p:nvSpPr>
        <p:spPr>
          <a:xfrm>
            <a:off x="5087938" y="3924300"/>
            <a:ext cx="9048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Oval 5">
            <a:extLst>
              <a:ext uri="{FF2B5EF4-FFF2-40B4-BE49-F238E27FC236}">
                <a16:creationId xmlns="" xmlns:a16="http://schemas.microsoft.com/office/drawing/2014/main" id="{421B39DE-041C-475B-A072-1653F54451CF}"/>
              </a:ext>
            </a:extLst>
          </p:cNvPr>
          <p:cNvSpPr/>
          <p:nvPr/>
        </p:nvSpPr>
        <p:spPr>
          <a:xfrm>
            <a:off x="46545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Title 1"/>
          <p:cNvSpPr>
            <a:spLocks noGrp="1"/>
          </p:cNvSpPr>
          <p:nvPr>
            <p:ph type="title"/>
          </p:nvPr>
        </p:nvSpPr>
        <p:spPr>
          <a:xfrm>
            <a:off x="782506" y="1371601"/>
            <a:ext cx="84201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82506" y="4068764"/>
            <a:ext cx="84201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 xmlns:a16="http://schemas.microsoft.com/office/drawing/2014/main" id="{D684B033-2992-45EC-A06C-3B4677F0A983}"/>
              </a:ext>
            </a:extLst>
          </p:cNvPr>
          <p:cNvSpPr>
            <a:spLocks noGrp="1"/>
          </p:cNvSpPr>
          <p:nvPr>
            <p:ph type="dt" sz="half" idx="10"/>
          </p:nvPr>
        </p:nvSpPr>
        <p:spPr/>
        <p:txBody>
          <a:bodyPr/>
          <a:lstStyle>
            <a:lvl1pPr>
              <a:defRPr/>
            </a:lvl1pPr>
          </a:lstStyle>
          <a:p>
            <a:pPr>
              <a:defRPr/>
            </a:pPr>
            <a:r>
              <a:rPr lang="en-US"/>
              <a:t>1/30/2014</a:t>
            </a:r>
          </a:p>
        </p:txBody>
      </p:sp>
      <p:sp>
        <p:nvSpPr>
          <p:cNvPr id="8" name="Footer Placeholder 4">
            <a:extLst>
              <a:ext uri="{FF2B5EF4-FFF2-40B4-BE49-F238E27FC236}">
                <a16:creationId xmlns="" xmlns:a16="http://schemas.microsoft.com/office/drawing/2014/main" id="{3D108447-54BD-425F-9F7B-A1E5E3F35F53}"/>
              </a:ext>
            </a:extLst>
          </p:cNvPr>
          <p:cNvSpPr>
            <a:spLocks noGrp="1"/>
          </p:cNvSpPr>
          <p:nvPr>
            <p:ph type="ftr" sz="quarter" idx="11"/>
          </p:nvPr>
        </p:nvSpPr>
        <p:spPr/>
        <p:txBody>
          <a:bodyPr/>
          <a:lstStyle>
            <a:lvl1pPr>
              <a:defRPr/>
            </a:lvl1pPr>
          </a:lstStyle>
          <a:p>
            <a:pPr>
              <a:defRPr/>
            </a:pPr>
            <a:r>
              <a:rPr lang="en-GB"/>
              <a:t>RomReal Limited [Fourth quarter 2013]</a:t>
            </a:r>
            <a:endParaRPr lang="en-US"/>
          </a:p>
        </p:txBody>
      </p:sp>
      <p:sp>
        <p:nvSpPr>
          <p:cNvPr id="9" name="Slide Number Placeholder 5">
            <a:extLst>
              <a:ext uri="{FF2B5EF4-FFF2-40B4-BE49-F238E27FC236}">
                <a16:creationId xmlns="" xmlns:a16="http://schemas.microsoft.com/office/drawing/2014/main" id="{327B3B84-A48B-4B73-8885-4798F9270BFA}"/>
              </a:ext>
            </a:extLst>
          </p:cNvPr>
          <p:cNvSpPr>
            <a:spLocks noGrp="1"/>
          </p:cNvSpPr>
          <p:nvPr>
            <p:ph type="sldNum" sz="quarter" idx="12"/>
          </p:nvPr>
        </p:nvSpPr>
        <p:spPr/>
        <p:txBody>
          <a:bodyPr/>
          <a:lstStyle>
            <a:lvl1pPr>
              <a:defRPr/>
            </a:lvl1pPr>
          </a:lstStyle>
          <a:p>
            <a:pPr>
              <a:defRPr/>
            </a:pPr>
            <a:fld id="{D01337E1-EABA-401F-B55E-093E7F17A90F}" type="slidenum">
              <a:rPr lang="en-GB" altLang="en-US"/>
              <a:pPr>
                <a:defRPr/>
              </a:pPr>
              <a:t>‹#›</a:t>
            </a:fld>
            <a:endParaRPr lang="en-GB" altLang="en-US"/>
          </a:p>
        </p:txBody>
      </p:sp>
    </p:spTree>
    <p:extLst>
      <p:ext uri="{BB962C8B-B14F-4D97-AF65-F5344CB8AC3E}">
        <p14:creationId xmlns:p14="http://schemas.microsoft.com/office/powerpoint/2010/main" val="1697420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96240" y="1600200"/>
            <a:ext cx="437845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F7A8F1F9-C41A-4A5C-B664-273467AC2FC1}"/>
              </a:ext>
            </a:extLst>
          </p:cNvPr>
          <p:cNvSpPr>
            <a:spLocks noGrp="1"/>
          </p:cNvSpPr>
          <p:nvPr>
            <p:ph type="dt" sz="half" idx="14"/>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6E81A9F8-DB6A-4A51-A15E-5D788DEFABC5}"/>
              </a:ext>
            </a:extLst>
          </p:cNvPr>
          <p:cNvSpPr>
            <a:spLocks noGrp="1"/>
          </p:cNvSpPr>
          <p:nvPr>
            <p:ph type="ftr" sz="quarter" idx="15"/>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3C1CC089-57C1-44BB-A7D1-67DF0E74333D}"/>
              </a:ext>
            </a:extLst>
          </p:cNvPr>
          <p:cNvSpPr>
            <a:spLocks noGrp="1"/>
          </p:cNvSpPr>
          <p:nvPr>
            <p:ph type="sldNum" sz="quarter" idx="16"/>
          </p:nvPr>
        </p:nvSpPr>
        <p:spPr/>
        <p:txBody>
          <a:bodyPr/>
          <a:lstStyle>
            <a:lvl1pPr>
              <a:defRPr/>
            </a:lvl1pPr>
          </a:lstStyle>
          <a:p>
            <a:pPr>
              <a:defRPr/>
            </a:pPr>
            <a:fld id="{3D990D5C-CD72-4E9D-B1ED-A0EC20ADC757}" type="slidenum">
              <a:rPr lang="en-GB" altLang="en-US"/>
              <a:pPr>
                <a:defRPr/>
              </a:pPr>
              <a:t>‹#›</a:t>
            </a:fld>
            <a:endParaRPr lang="en-GB" altLang="en-US"/>
          </a:p>
        </p:txBody>
      </p:sp>
    </p:spTree>
    <p:extLst>
      <p:ext uri="{BB962C8B-B14F-4D97-AF65-F5344CB8AC3E}">
        <p14:creationId xmlns:p14="http://schemas.microsoft.com/office/powerpoint/2010/main" val="25433453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95300" y="2212848"/>
            <a:ext cx="437845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86953AC8-DF32-4F88-925A-CD8ECF39E47E}"/>
              </a:ext>
            </a:extLst>
          </p:cNvPr>
          <p:cNvSpPr>
            <a:spLocks noGrp="1"/>
          </p:cNvSpPr>
          <p:nvPr>
            <p:ph type="dt" sz="half" idx="15"/>
          </p:nvPr>
        </p:nvSpPr>
        <p:spPr/>
        <p:txBody>
          <a:bodyPr/>
          <a:lstStyle>
            <a:lvl1pPr>
              <a:defRPr/>
            </a:lvl1pPr>
          </a:lstStyle>
          <a:p>
            <a:pPr>
              <a:defRPr/>
            </a:pPr>
            <a:r>
              <a:rPr lang="en-US"/>
              <a:t>1/30/2014</a:t>
            </a:r>
            <a:endParaRPr lang="en-US" dirty="0"/>
          </a:p>
        </p:txBody>
      </p:sp>
      <p:sp>
        <p:nvSpPr>
          <p:cNvPr id="8" name="Footer Placeholder 4">
            <a:extLst>
              <a:ext uri="{FF2B5EF4-FFF2-40B4-BE49-F238E27FC236}">
                <a16:creationId xmlns="" xmlns:a16="http://schemas.microsoft.com/office/drawing/2014/main" id="{E70D2C5B-4B46-4F74-8F5A-FE033A6147EF}"/>
              </a:ext>
            </a:extLst>
          </p:cNvPr>
          <p:cNvSpPr>
            <a:spLocks noGrp="1"/>
          </p:cNvSpPr>
          <p:nvPr>
            <p:ph type="ftr" sz="quarter" idx="16"/>
          </p:nvPr>
        </p:nvSpPr>
        <p:spPr/>
        <p:txBody>
          <a:bodyPr/>
          <a:lstStyle>
            <a:lvl1pPr>
              <a:defRPr/>
            </a:lvl1pPr>
          </a:lstStyle>
          <a:p>
            <a:pPr>
              <a:defRPr/>
            </a:pPr>
            <a:r>
              <a:rPr lang="en-GB"/>
              <a:t>RomReal Limited [Fourth quarter 2013]</a:t>
            </a:r>
            <a:endParaRPr lang="en-US" dirty="0"/>
          </a:p>
        </p:txBody>
      </p:sp>
      <p:sp>
        <p:nvSpPr>
          <p:cNvPr id="9" name="Slide Number Placeholder 5">
            <a:extLst>
              <a:ext uri="{FF2B5EF4-FFF2-40B4-BE49-F238E27FC236}">
                <a16:creationId xmlns="" xmlns:a16="http://schemas.microsoft.com/office/drawing/2014/main" id="{C8784562-0036-4469-A5E5-667F4CCCA0F1}"/>
              </a:ext>
            </a:extLst>
          </p:cNvPr>
          <p:cNvSpPr>
            <a:spLocks noGrp="1"/>
          </p:cNvSpPr>
          <p:nvPr>
            <p:ph type="sldNum" sz="quarter" idx="17"/>
          </p:nvPr>
        </p:nvSpPr>
        <p:spPr/>
        <p:txBody>
          <a:bodyPr/>
          <a:lstStyle>
            <a:lvl1pPr>
              <a:defRPr/>
            </a:lvl1pPr>
          </a:lstStyle>
          <a:p>
            <a:pPr>
              <a:defRPr/>
            </a:pPr>
            <a:fld id="{16AAB424-1304-4F84-8DA4-69CBF41DDE12}" type="slidenum">
              <a:rPr lang="en-GB" altLang="en-US"/>
              <a:pPr>
                <a:defRPr/>
              </a:pPr>
              <a:t>‹#›</a:t>
            </a:fld>
            <a:endParaRPr lang="en-GB" altLang="en-US"/>
          </a:p>
        </p:txBody>
      </p:sp>
    </p:spTree>
    <p:extLst>
      <p:ext uri="{BB962C8B-B14F-4D97-AF65-F5344CB8AC3E}">
        <p14:creationId xmlns:p14="http://schemas.microsoft.com/office/powerpoint/2010/main" val="156129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9A57E466-CEE5-4B4B-9189-DE247F646B56}"/>
              </a:ext>
            </a:extLst>
          </p:cNvPr>
          <p:cNvSpPr/>
          <p:nvPr/>
        </p:nvSpPr>
        <p:spPr>
          <a:xfrm>
            <a:off x="48704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a:extLst>
              <a:ext uri="{FF2B5EF4-FFF2-40B4-BE49-F238E27FC236}">
                <a16:creationId xmlns="" xmlns:a16="http://schemas.microsoft.com/office/drawing/2014/main" id="{AEFC003F-E3C4-4A3B-9B3A-4FEDC3BA716E}"/>
              </a:ext>
            </a:extLst>
          </p:cNvPr>
          <p:cNvSpPr/>
          <p:nvPr/>
        </p:nvSpPr>
        <p:spPr>
          <a:xfrm>
            <a:off x="5087938" y="3924300"/>
            <a:ext cx="9048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a:extLst>
              <a:ext uri="{FF2B5EF4-FFF2-40B4-BE49-F238E27FC236}">
                <a16:creationId xmlns="" xmlns:a16="http://schemas.microsoft.com/office/drawing/2014/main" id="{63A32A6E-1022-4971-8D52-6123F9998C40}"/>
              </a:ext>
            </a:extLst>
          </p:cNvPr>
          <p:cNvSpPr/>
          <p:nvPr/>
        </p:nvSpPr>
        <p:spPr>
          <a:xfrm>
            <a:off x="46545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82506" y="1371601"/>
            <a:ext cx="84201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82506" y="4068764"/>
            <a:ext cx="84201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 xmlns:a16="http://schemas.microsoft.com/office/drawing/2014/main" id="{5A5FF604-6AEC-4729-8EF3-92CE227BC65F}"/>
              </a:ext>
            </a:extLst>
          </p:cNvPr>
          <p:cNvSpPr>
            <a:spLocks noGrp="1"/>
          </p:cNvSpPr>
          <p:nvPr>
            <p:ph type="dt" sz="half" idx="10"/>
          </p:nvPr>
        </p:nvSpPr>
        <p:spPr/>
        <p:txBody>
          <a:bodyPr/>
          <a:lstStyle>
            <a:lvl1pPr>
              <a:defRPr/>
            </a:lvl1pPr>
          </a:lstStyle>
          <a:p>
            <a:pPr>
              <a:defRPr/>
            </a:pPr>
            <a:r>
              <a:rPr lang="en-US"/>
              <a:t>1/30/2014</a:t>
            </a:r>
          </a:p>
        </p:txBody>
      </p:sp>
      <p:sp>
        <p:nvSpPr>
          <p:cNvPr id="8" name="Footer Placeholder 4">
            <a:extLst>
              <a:ext uri="{FF2B5EF4-FFF2-40B4-BE49-F238E27FC236}">
                <a16:creationId xmlns="" xmlns:a16="http://schemas.microsoft.com/office/drawing/2014/main" id="{7E2807AF-1CEC-4418-871A-334785517DA4}"/>
              </a:ext>
            </a:extLst>
          </p:cNvPr>
          <p:cNvSpPr>
            <a:spLocks noGrp="1"/>
          </p:cNvSpPr>
          <p:nvPr>
            <p:ph type="ftr" sz="quarter" idx="11"/>
          </p:nvPr>
        </p:nvSpPr>
        <p:spPr/>
        <p:txBody>
          <a:bodyPr/>
          <a:lstStyle>
            <a:lvl1pPr>
              <a:defRPr/>
            </a:lvl1pPr>
          </a:lstStyle>
          <a:p>
            <a:pPr>
              <a:defRPr/>
            </a:pPr>
            <a:r>
              <a:rPr lang="en-GB"/>
              <a:t>RomReal Limited [Fourth quarter 2013]</a:t>
            </a:r>
            <a:endParaRPr lang="en-US"/>
          </a:p>
        </p:txBody>
      </p:sp>
      <p:sp>
        <p:nvSpPr>
          <p:cNvPr id="9" name="Slide Number Placeholder 5">
            <a:extLst>
              <a:ext uri="{FF2B5EF4-FFF2-40B4-BE49-F238E27FC236}">
                <a16:creationId xmlns="" xmlns:a16="http://schemas.microsoft.com/office/drawing/2014/main" id="{1514A753-7D0B-4221-8CEC-8D8556C6C91B}"/>
              </a:ext>
            </a:extLst>
          </p:cNvPr>
          <p:cNvSpPr>
            <a:spLocks noGrp="1"/>
          </p:cNvSpPr>
          <p:nvPr>
            <p:ph type="sldNum" sz="quarter" idx="12"/>
          </p:nvPr>
        </p:nvSpPr>
        <p:spPr/>
        <p:txBody>
          <a:bodyPr/>
          <a:lstStyle>
            <a:lvl1pPr>
              <a:defRPr/>
            </a:lvl1pPr>
          </a:lstStyle>
          <a:p>
            <a:pPr>
              <a:defRPr/>
            </a:pPr>
            <a:fld id="{BC94A38A-F284-4038-8AFC-53E9B59FD916}" type="slidenum">
              <a:rPr lang="en-GB" altLang="en-US"/>
              <a:pPr>
                <a:defRPr/>
              </a:pPr>
              <a:t>‹#›</a:t>
            </a:fld>
            <a:endParaRPr lang="en-GB" altLang="en-US"/>
          </a:p>
        </p:txBody>
      </p:sp>
    </p:spTree>
    <p:extLst>
      <p:ext uri="{BB962C8B-B14F-4D97-AF65-F5344CB8AC3E}">
        <p14:creationId xmlns:p14="http://schemas.microsoft.com/office/powerpoint/2010/main" val="4085860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A638EF4F-54D2-477A-9AB0-3CE27F8AE85B}"/>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4" name="Footer Placeholder 4">
            <a:extLst>
              <a:ext uri="{FF2B5EF4-FFF2-40B4-BE49-F238E27FC236}">
                <a16:creationId xmlns="" xmlns:a16="http://schemas.microsoft.com/office/drawing/2014/main" id="{0A8ED3C4-7292-4011-A26E-C50FD190EC3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5" name="Slide Number Placeholder 5">
            <a:extLst>
              <a:ext uri="{FF2B5EF4-FFF2-40B4-BE49-F238E27FC236}">
                <a16:creationId xmlns="" xmlns:a16="http://schemas.microsoft.com/office/drawing/2014/main" id="{33592925-C040-477C-A316-B9A4D939EFEB}"/>
              </a:ext>
            </a:extLst>
          </p:cNvPr>
          <p:cNvSpPr>
            <a:spLocks noGrp="1"/>
          </p:cNvSpPr>
          <p:nvPr>
            <p:ph type="sldNum" sz="quarter" idx="12"/>
          </p:nvPr>
        </p:nvSpPr>
        <p:spPr/>
        <p:txBody>
          <a:bodyPr/>
          <a:lstStyle>
            <a:lvl1pPr>
              <a:defRPr/>
            </a:lvl1pPr>
          </a:lstStyle>
          <a:p>
            <a:pPr>
              <a:defRPr/>
            </a:pPr>
            <a:fld id="{3C700F48-2409-4325-AA49-89CD517707B6}" type="slidenum">
              <a:rPr lang="en-GB" altLang="en-US"/>
              <a:pPr>
                <a:defRPr/>
              </a:pPr>
              <a:t>‹#›</a:t>
            </a:fld>
            <a:endParaRPr lang="en-GB" altLang="en-US"/>
          </a:p>
        </p:txBody>
      </p:sp>
    </p:spTree>
    <p:extLst>
      <p:ext uri="{BB962C8B-B14F-4D97-AF65-F5344CB8AC3E}">
        <p14:creationId xmlns:p14="http://schemas.microsoft.com/office/powerpoint/2010/main" val="125714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3B0432F5-6646-405E-B48B-F993A29ADA4B}"/>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3" name="Footer Placeholder 4">
            <a:extLst>
              <a:ext uri="{FF2B5EF4-FFF2-40B4-BE49-F238E27FC236}">
                <a16:creationId xmlns="" xmlns:a16="http://schemas.microsoft.com/office/drawing/2014/main" id="{B3F66149-5A29-4D45-8830-9D4C5A85E165}"/>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4" name="Slide Number Placeholder 5">
            <a:extLst>
              <a:ext uri="{FF2B5EF4-FFF2-40B4-BE49-F238E27FC236}">
                <a16:creationId xmlns="" xmlns:a16="http://schemas.microsoft.com/office/drawing/2014/main" id="{588EC48E-ABE4-49EA-9F36-4E0A4DD81E95}"/>
              </a:ext>
            </a:extLst>
          </p:cNvPr>
          <p:cNvSpPr>
            <a:spLocks noGrp="1"/>
          </p:cNvSpPr>
          <p:nvPr>
            <p:ph type="sldNum" sz="quarter" idx="12"/>
          </p:nvPr>
        </p:nvSpPr>
        <p:spPr/>
        <p:txBody>
          <a:bodyPr/>
          <a:lstStyle>
            <a:lvl1pPr>
              <a:defRPr/>
            </a:lvl1pPr>
          </a:lstStyle>
          <a:p>
            <a:pPr>
              <a:defRPr/>
            </a:pPr>
            <a:fld id="{A14B21BB-61B7-41A6-B46A-5D7FD292443F}" type="slidenum">
              <a:rPr lang="en-GB" altLang="en-US"/>
              <a:pPr>
                <a:defRPr/>
              </a:pPr>
              <a:t>‹#›</a:t>
            </a:fld>
            <a:endParaRPr lang="en-GB" altLang="en-US"/>
          </a:p>
        </p:txBody>
      </p:sp>
    </p:spTree>
    <p:extLst>
      <p:ext uri="{BB962C8B-B14F-4D97-AF65-F5344CB8AC3E}">
        <p14:creationId xmlns:p14="http://schemas.microsoft.com/office/powerpoint/2010/main" val="15489109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BA536CE1-0983-4FDE-ACED-DDFA5E9B3CA9}"/>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E9694A09-597F-49CF-9500-BE9C1341B90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DC628E44-1F77-4AC9-AE8B-42A706B638FC}"/>
              </a:ext>
            </a:extLst>
          </p:cNvPr>
          <p:cNvSpPr>
            <a:spLocks noGrp="1"/>
          </p:cNvSpPr>
          <p:nvPr>
            <p:ph type="sldNum" sz="quarter" idx="12"/>
          </p:nvPr>
        </p:nvSpPr>
        <p:spPr/>
        <p:txBody>
          <a:bodyPr/>
          <a:lstStyle>
            <a:lvl1pPr>
              <a:defRPr/>
            </a:lvl1pPr>
          </a:lstStyle>
          <a:p>
            <a:pPr>
              <a:defRPr/>
            </a:pPr>
            <a:fld id="{110D2E70-F510-492C-893D-6B7B4039A0C4}" type="slidenum">
              <a:rPr lang="en-GB" altLang="en-US"/>
              <a:pPr>
                <a:defRPr/>
              </a:pPr>
              <a:t>‹#›</a:t>
            </a:fld>
            <a:endParaRPr lang="en-GB" altLang="en-US"/>
          </a:p>
        </p:txBody>
      </p:sp>
    </p:spTree>
    <p:extLst>
      <p:ext uri="{BB962C8B-B14F-4D97-AF65-F5344CB8AC3E}">
        <p14:creationId xmlns:p14="http://schemas.microsoft.com/office/powerpoint/2010/main" val="993286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F9DE6935-A188-4D7D-B823-61611FDE8C22}"/>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91B7DED6-AF4F-4221-B4C2-02EAE4487A63}"/>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71E01DBB-510D-44F4-B2C2-EC8F46E209BE}"/>
              </a:ext>
            </a:extLst>
          </p:cNvPr>
          <p:cNvSpPr>
            <a:spLocks noGrp="1"/>
          </p:cNvSpPr>
          <p:nvPr>
            <p:ph type="sldNum" sz="quarter" idx="12"/>
          </p:nvPr>
        </p:nvSpPr>
        <p:spPr/>
        <p:txBody>
          <a:bodyPr/>
          <a:lstStyle>
            <a:lvl1pPr>
              <a:defRPr/>
            </a:lvl1pPr>
          </a:lstStyle>
          <a:p>
            <a:pPr>
              <a:defRPr/>
            </a:pPr>
            <a:fld id="{2095F685-C3D9-4B26-95BF-6B2586AA8E15}" type="slidenum">
              <a:rPr lang="en-GB" altLang="en-US"/>
              <a:pPr>
                <a:defRPr/>
              </a:pPr>
              <a:t>‹#›</a:t>
            </a:fld>
            <a:endParaRPr lang="en-GB" altLang="en-US"/>
          </a:p>
        </p:txBody>
      </p:sp>
    </p:spTree>
    <p:extLst>
      <p:ext uri="{BB962C8B-B14F-4D97-AF65-F5344CB8AC3E}">
        <p14:creationId xmlns:p14="http://schemas.microsoft.com/office/powerpoint/2010/main" val="41520089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43F619-1725-4DD8-9FAC-1D07810B58EE}"/>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715237BF-A8A1-4B2E-B250-BB26C0C2C924}"/>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61508302-A44B-4080-9A46-1AD777998A18}"/>
              </a:ext>
            </a:extLst>
          </p:cNvPr>
          <p:cNvSpPr>
            <a:spLocks noGrp="1"/>
          </p:cNvSpPr>
          <p:nvPr>
            <p:ph type="sldNum" sz="quarter" idx="12"/>
          </p:nvPr>
        </p:nvSpPr>
        <p:spPr/>
        <p:txBody>
          <a:bodyPr/>
          <a:lstStyle>
            <a:lvl1pPr>
              <a:defRPr/>
            </a:lvl1pPr>
          </a:lstStyle>
          <a:p>
            <a:pPr>
              <a:defRPr/>
            </a:pPr>
            <a:fld id="{A5E66A91-E54A-4BE0-B5F0-BC3276EB5DCE}" type="slidenum">
              <a:rPr lang="en-GB" altLang="en-US"/>
              <a:pPr>
                <a:defRPr/>
              </a:pPr>
              <a:t>‹#›</a:t>
            </a:fld>
            <a:endParaRPr lang="en-GB" altLang="en-US"/>
          </a:p>
        </p:txBody>
      </p:sp>
    </p:spTree>
    <p:extLst>
      <p:ext uri="{BB962C8B-B14F-4D97-AF65-F5344CB8AC3E}">
        <p14:creationId xmlns:p14="http://schemas.microsoft.com/office/powerpoint/2010/main" val="3209665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D186EE-BCEB-4818-8DAD-12B8C9E5D4B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AC9B61F5-EF05-46B6-812C-B84A9B04B8B4}"/>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75BFE80A-5560-451F-967F-90D7CEEE3A47}"/>
              </a:ext>
            </a:extLst>
          </p:cNvPr>
          <p:cNvSpPr>
            <a:spLocks noGrp="1"/>
          </p:cNvSpPr>
          <p:nvPr>
            <p:ph type="sldNum" sz="quarter" idx="12"/>
          </p:nvPr>
        </p:nvSpPr>
        <p:spPr/>
        <p:txBody>
          <a:bodyPr/>
          <a:lstStyle>
            <a:lvl1pPr>
              <a:defRPr/>
            </a:lvl1pPr>
          </a:lstStyle>
          <a:p>
            <a:pPr>
              <a:defRPr/>
            </a:pPr>
            <a:fld id="{91FF2B48-D003-4DD9-9255-3F2B36D1361A}" type="slidenum">
              <a:rPr lang="en-GB" altLang="en-US"/>
              <a:pPr>
                <a:defRPr/>
              </a:pPr>
              <a:t>‹#›</a:t>
            </a:fld>
            <a:endParaRPr lang="en-GB" altLang="en-US"/>
          </a:p>
        </p:txBody>
      </p:sp>
    </p:spTree>
    <p:extLst>
      <p:ext uri="{BB962C8B-B14F-4D97-AF65-F5344CB8AC3E}">
        <p14:creationId xmlns:p14="http://schemas.microsoft.com/office/powerpoint/2010/main" val="16143391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7">
            <a:extLst>
              <a:ext uri="{FF2B5EF4-FFF2-40B4-BE49-F238E27FC236}">
                <a16:creationId xmlns="" xmlns:a16="http://schemas.microsoft.com/office/drawing/2014/main" id="{301E7144-D5A9-4C1C-81A6-848764FE17A1}"/>
              </a:ext>
            </a:extLst>
          </p:cNvPr>
          <p:cNvSpPr>
            <a:spLocks noGrp="1" noChangeArrowheads="1"/>
          </p:cNvSpPr>
          <p:nvPr>
            <p:ph type="sldNum" sz="quarter" idx="10"/>
          </p:nvPr>
        </p:nvSpPr>
        <p:spPr/>
        <p:txBody>
          <a:bodyPr/>
          <a:lstStyle>
            <a:lvl1pPr>
              <a:defRPr/>
            </a:lvl1pPr>
          </a:lstStyle>
          <a:p>
            <a:pPr>
              <a:defRPr/>
            </a:pPr>
            <a:fld id="{CB054ABD-9C3A-47B3-B931-C6A226CAC797}" type="slidenum">
              <a:rPr lang="en-GB" altLang="en-US"/>
              <a:pPr>
                <a:defRPr/>
              </a:pPr>
              <a:t>‹#›</a:t>
            </a:fld>
            <a:endParaRPr lang="en-GB" altLang="en-US"/>
          </a:p>
        </p:txBody>
      </p:sp>
    </p:spTree>
    <p:extLst>
      <p:ext uri="{BB962C8B-B14F-4D97-AF65-F5344CB8AC3E}">
        <p14:creationId xmlns:p14="http://schemas.microsoft.com/office/powerpoint/2010/main" val="2747982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8064BE1F-B851-4456-99DB-A1978FD4C34D}"/>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2AD75DBB-8E62-4A3A-BF74-5EBDEC83A876}"/>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443FBB01-E59D-4EAF-9821-E12459F7B48D}"/>
              </a:ext>
            </a:extLst>
          </p:cNvPr>
          <p:cNvSpPr>
            <a:spLocks noGrp="1"/>
          </p:cNvSpPr>
          <p:nvPr>
            <p:ph type="sldNum" sz="quarter" idx="12"/>
          </p:nvPr>
        </p:nvSpPr>
        <p:spPr/>
        <p:txBody>
          <a:bodyPr/>
          <a:lstStyle>
            <a:lvl1pPr>
              <a:defRPr/>
            </a:lvl1pPr>
          </a:lstStyle>
          <a:p>
            <a:pPr>
              <a:defRPr/>
            </a:pPr>
            <a:fld id="{2F411576-B834-4BB4-84D6-2E031867F86F}" type="slidenum">
              <a:rPr lang="en-GB" altLang="en-US"/>
              <a:pPr>
                <a:defRPr/>
              </a:pPr>
              <a:t>‹#›</a:t>
            </a:fld>
            <a:endParaRPr lang="en-GB" altLang="en-US"/>
          </a:p>
        </p:txBody>
      </p:sp>
    </p:spTree>
    <p:extLst>
      <p:ext uri="{BB962C8B-B14F-4D97-AF65-F5344CB8AC3E}">
        <p14:creationId xmlns:p14="http://schemas.microsoft.com/office/powerpoint/2010/main" val="37329201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AF82FB35-29F1-4F9D-8837-344E87233A9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4E148A26-A0B6-4C02-BBBD-01FCE7030B4E}"/>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42E5EBD2-7E48-4DC3-BD80-9DCF7336BEF2}"/>
              </a:ext>
            </a:extLst>
          </p:cNvPr>
          <p:cNvSpPr>
            <a:spLocks noGrp="1"/>
          </p:cNvSpPr>
          <p:nvPr>
            <p:ph type="sldNum" sz="quarter" idx="12"/>
          </p:nvPr>
        </p:nvSpPr>
        <p:spPr/>
        <p:txBody>
          <a:bodyPr/>
          <a:lstStyle>
            <a:lvl1pPr>
              <a:defRPr/>
            </a:lvl1pPr>
          </a:lstStyle>
          <a:p>
            <a:pPr>
              <a:defRPr/>
            </a:pPr>
            <a:fld id="{7EB51942-6755-45D4-9080-01EB3194FB0B}" type="slidenum">
              <a:rPr lang="en-GB" altLang="en-US"/>
              <a:pPr>
                <a:defRPr/>
              </a:pPr>
              <a:t>‹#›</a:t>
            </a:fld>
            <a:endParaRPr lang="en-GB" altLang="en-US"/>
          </a:p>
        </p:txBody>
      </p:sp>
    </p:spTree>
    <p:extLst>
      <p:ext uri="{BB962C8B-B14F-4D97-AF65-F5344CB8AC3E}">
        <p14:creationId xmlns:p14="http://schemas.microsoft.com/office/powerpoint/2010/main" val="38290938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9E83E25A-9DEB-4552-B44E-7B51B4EB69E9}"/>
              </a:ext>
            </a:extLst>
          </p:cNvPr>
          <p:cNvSpPr/>
          <p:nvPr/>
        </p:nvSpPr>
        <p:spPr>
          <a:xfrm>
            <a:off x="48704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a:extLst>
              <a:ext uri="{FF2B5EF4-FFF2-40B4-BE49-F238E27FC236}">
                <a16:creationId xmlns="" xmlns:a16="http://schemas.microsoft.com/office/drawing/2014/main" id="{02693F4F-4BE8-4EE7-9E88-1719CC5429CD}"/>
              </a:ext>
            </a:extLst>
          </p:cNvPr>
          <p:cNvSpPr/>
          <p:nvPr/>
        </p:nvSpPr>
        <p:spPr>
          <a:xfrm>
            <a:off x="5087938" y="3924300"/>
            <a:ext cx="9048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Oval 5">
            <a:extLst>
              <a:ext uri="{FF2B5EF4-FFF2-40B4-BE49-F238E27FC236}">
                <a16:creationId xmlns="" xmlns:a16="http://schemas.microsoft.com/office/drawing/2014/main" id="{5C819BAF-321A-4A82-8F91-3A2364BAA5A2}"/>
              </a:ext>
            </a:extLst>
          </p:cNvPr>
          <p:cNvSpPr/>
          <p:nvPr/>
        </p:nvSpPr>
        <p:spPr>
          <a:xfrm>
            <a:off x="4654550" y="3924300"/>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Title 1"/>
          <p:cNvSpPr>
            <a:spLocks noGrp="1"/>
          </p:cNvSpPr>
          <p:nvPr>
            <p:ph type="title"/>
          </p:nvPr>
        </p:nvSpPr>
        <p:spPr>
          <a:xfrm>
            <a:off x="782506" y="1371601"/>
            <a:ext cx="84201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82506" y="4068764"/>
            <a:ext cx="84201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 xmlns:a16="http://schemas.microsoft.com/office/drawing/2014/main" id="{85F7AEF2-990E-47B0-8271-5980AF5C1702}"/>
              </a:ext>
            </a:extLst>
          </p:cNvPr>
          <p:cNvSpPr>
            <a:spLocks noGrp="1"/>
          </p:cNvSpPr>
          <p:nvPr>
            <p:ph type="dt" sz="half" idx="10"/>
          </p:nvPr>
        </p:nvSpPr>
        <p:spPr/>
        <p:txBody>
          <a:bodyPr/>
          <a:lstStyle>
            <a:lvl1pPr>
              <a:defRPr/>
            </a:lvl1pPr>
          </a:lstStyle>
          <a:p>
            <a:pPr>
              <a:defRPr/>
            </a:pPr>
            <a:r>
              <a:rPr lang="en-US"/>
              <a:t>1/30/2014</a:t>
            </a:r>
          </a:p>
        </p:txBody>
      </p:sp>
      <p:sp>
        <p:nvSpPr>
          <p:cNvPr id="8" name="Footer Placeholder 4">
            <a:extLst>
              <a:ext uri="{FF2B5EF4-FFF2-40B4-BE49-F238E27FC236}">
                <a16:creationId xmlns="" xmlns:a16="http://schemas.microsoft.com/office/drawing/2014/main" id="{EF2255EA-889D-4B4F-962D-3B88DF4BB7CF}"/>
              </a:ext>
            </a:extLst>
          </p:cNvPr>
          <p:cNvSpPr>
            <a:spLocks noGrp="1"/>
          </p:cNvSpPr>
          <p:nvPr>
            <p:ph type="ftr" sz="quarter" idx="11"/>
          </p:nvPr>
        </p:nvSpPr>
        <p:spPr/>
        <p:txBody>
          <a:bodyPr/>
          <a:lstStyle>
            <a:lvl1pPr>
              <a:defRPr/>
            </a:lvl1pPr>
          </a:lstStyle>
          <a:p>
            <a:pPr>
              <a:defRPr/>
            </a:pPr>
            <a:r>
              <a:rPr lang="en-GB"/>
              <a:t>RomReal Limited [Fourth quarter 2013]</a:t>
            </a:r>
            <a:endParaRPr lang="en-US"/>
          </a:p>
        </p:txBody>
      </p:sp>
      <p:sp>
        <p:nvSpPr>
          <p:cNvPr id="9" name="Slide Number Placeholder 5">
            <a:extLst>
              <a:ext uri="{FF2B5EF4-FFF2-40B4-BE49-F238E27FC236}">
                <a16:creationId xmlns="" xmlns:a16="http://schemas.microsoft.com/office/drawing/2014/main" id="{773B6CEA-B4A2-4E5D-B203-89893C0874FD}"/>
              </a:ext>
            </a:extLst>
          </p:cNvPr>
          <p:cNvSpPr>
            <a:spLocks noGrp="1"/>
          </p:cNvSpPr>
          <p:nvPr>
            <p:ph type="sldNum" sz="quarter" idx="12"/>
          </p:nvPr>
        </p:nvSpPr>
        <p:spPr/>
        <p:txBody>
          <a:bodyPr/>
          <a:lstStyle>
            <a:lvl1pPr>
              <a:defRPr/>
            </a:lvl1pPr>
          </a:lstStyle>
          <a:p>
            <a:pPr>
              <a:defRPr/>
            </a:pPr>
            <a:fld id="{A11D796B-BA1C-4B58-9FA1-E7BA970F78EC}" type="slidenum">
              <a:rPr lang="en-GB" altLang="en-US"/>
              <a:pPr>
                <a:defRPr/>
              </a:pPr>
              <a:t>‹#›</a:t>
            </a:fld>
            <a:endParaRPr lang="en-GB" altLang="en-US"/>
          </a:p>
        </p:txBody>
      </p:sp>
    </p:spTree>
    <p:extLst>
      <p:ext uri="{BB962C8B-B14F-4D97-AF65-F5344CB8AC3E}">
        <p14:creationId xmlns:p14="http://schemas.microsoft.com/office/powerpoint/2010/main" val="351260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96240" y="1600200"/>
            <a:ext cx="437845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6D219922-9E9A-4D8F-B9EB-3AE74316331C}"/>
              </a:ext>
            </a:extLst>
          </p:cNvPr>
          <p:cNvSpPr>
            <a:spLocks noGrp="1"/>
          </p:cNvSpPr>
          <p:nvPr>
            <p:ph type="dt" sz="half" idx="14"/>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ECE7EE72-A0B2-4C80-B670-09E5A2DBF9AE}"/>
              </a:ext>
            </a:extLst>
          </p:cNvPr>
          <p:cNvSpPr>
            <a:spLocks noGrp="1"/>
          </p:cNvSpPr>
          <p:nvPr>
            <p:ph type="ftr" sz="quarter" idx="15"/>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F64E4EF7-FAB1-434D-A227-522419C2C4E8}"/>
              </a:ext>
            </a:extLst>
          </p:cNvPr>
          <p:cNvSpPr>
            <a:spLocks noGrp="1"/>
          </p:cNvSpPr>
          <p:nvPr>
            <p:ph type="sldNum" sz="quarter" idx="16"/>
          </p:nvPr>
        </p:nvSpPr>
        <p:spPr/>
        <p:txBody>
          <a:bodyPr/>
          <a:lstStyle>
            <a:lvl1pPr>
              <a:defRPr/>
            </a:lvl1pPr>
          </a:lstStyle>
          <a:p>
            <a:pPr>
              <a:defRPr/>
            </a:pPr>
            <a:fld id="{DFF87EBA-0AC5-4B50-B743-A1EEE273B45C}" type="slidenum">
              <a:rPr lang="en-GB" altLang="en-US"/>
              <a:pPr>
                <a:defRPr/>
              </a:pPr>
              <a:t>‹#›</a:t>
            </a:fld>
            <a:endParaRPr lang="en-GB" altLang="en-US"/>
          </a:p>
        </p:txBody>
      </p:sp>
    </p:spTree>
    <p:extLst>
      <p:ext uri="{BB962C8B-B14F-4D97-AF65-F5344CB8AC3E}">
        <p14:creationId xmlns:p14="http://schemas.microsoft.com/office/powerpoint/2010/main" val="30874136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96240" y="1600200"/>
            <a:ext cx="437845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C10376EE-F507-4CCF-B120-F7FEA7BE0374}"/>
              </a:ext>
            </a:extLst>
          </p:cNvPr>
          <p:cNvSpPr>
            <a:spLocks noGrp="1"/>
          </p:cNvSpPr>
          <p:nvPr>
            <p:ph type="dt" sz="half" idx="14"/>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073D8DAF-4E14-495C-A8A2-3EDA694F586C}"/>
              </a:ext>
            </a:extLst>
          </p:cNvPr>
          <p:cNvSpPr>
            <a:spLocks noGrp="1"/>
          </p:cNvSpPr>
          <p:nvPr>
            <p:ph type="ftr" sz="quarter" idx="15"/>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4CB8577D-BB13-4EF1-8D91-D02AA1F1B096}"/>
              </a:ext>
            </a:extLst>
          </p:cNvPr>
          <p:cNvSpPr>
            <a:spLocks noGrp="1"/>
          </p:cNvSpPr>
          <p:nvPr>
            <p:ph type="sldNum" sz="quarter" idx="16"/>
          </p:nvPr>
        </p:nvSpPr>
        <p:spPr/>
        <p:txBody>
          <a:bodyPr/>
          <a:lstStyle>
            <a:lvl1pPr>
              <a:defRPr/>
            </a:lvl1pPr>
          </a:lstStyle>
          <a:p>
            <a:pPr>
              <a:defRPr/>
            </a:pPr>
            <a:fld id="{EC166338-1AAC-423D-8BC4-8230BA594F2C}" type="slidenum">
              <a:rPr lang="en-GB" altLang="en-US"/>
              <a:pPr>
                <a:defRPr/>
              </a:pPr>
              <a:t>‹#›</a:t>
            </a:fld>
            <a:endParaRPr lang="en-GB" altLang="en-US"/>
          </a:p>
        </p:txBody>
      </p:sp>
    </p:spTree>
    <p:extLst>
      <p:ext uri="{BB962C8B-B14F-4D97-AF65-F5344CB8AC3E}">
        <p14:creationId xmlns:p14="http://schemas.microsoft.com/office/powerpoint/2010/main" val="14542782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95300" y="2212848"/>
            <a:ext cx="437845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3EB8E478-9C0E-4B6A-BB21-B55AFF742B77}"/>
              </a:ext>
            </a:extLst>
          </p:cNvPr>
          <p:cNvSpPr>
            <a:spLocks noGrp="1"/>
          </p:cNvSpPr>
          <p:nvPr>
            <p:ph type="dt" sz="half" idx="15"/>
          </p:nvPr>
        </p:nvSpPr>
        <p:spPr/>
        <p:txBody>
          <a:bodyPr/>
          <a:lstStyle>
            <a:lvl1pPr>
              <a:defRPr/>
            </a:lvl1pPr>
          </a:lstStyle>
          <a:p>
            <a:pPr>
              <a:defRPr/>
            </a:pPr>
            <a:r>
              <a:rPr lang="en-US"/>
              <a:t>1/30/2014</a:t>
            </a:r>
            <a:endParaRPr lang="en-US" dirty="0"/>
          </a:p>
        </p:txBody>
      </p:sp>
      <p:sp>
        <p:nvSpPr>
          <p:cNvPr id="8" name="Footer Placeholder 4">
            <a:extLst>
              <a:ext uri="{FF2B5EF4-FFF2-40B4-BE49-F238E27FC236}">
                <a16:creationId xmlns="" xmlns:a16="http://schemas.microsoft.com/office/drawing/2014/main" id="{A6DDD442-3A9D-4829-9F07-1E1F575F794B}"/>
              </a:ext>
            </a:extLst>
          </p:cNvPr>
          <p:cNvSpPr>
            <a:spLocks noGrp="1"/>
          </p:cNvSpPr>
          <p:nvPr>
            <p:ph type="ftr" sz="quarter" idx="16"/>
          </p:nvPr>
        </p:nvSpPr>
        <p:spPr/>
        <p:txBody>
          <a:bodyPr/>
          <a:lstStyle>
            <a:lvl1pPr>
              <a:defRPr/>
            </a:lvl1pPr>
          </a:lstStyle>
          <a:p>
            <a:pPr>
              <a:defRPr/>
            </a:pPr>
            <a:r>
              <a:rPr lang="en-GB"/>
              <a:t>RomReal Limited [Fourth quarter 2013]</a:t>
            </a:r>
            <a:endParaRPr lang="en-US" dirty="0"/>
          </a:p>
        </p:txBody>
      </p:sp>
      <p:sp>
        <p:nvSpPr>
          <p:cNvPr id="9" name="Slide Number Placeholder 5">
            <a:extLst>
              <a:ext uri="{FF2B5EF4-FFF2-40B4-BE49-F238E27FC236}">
                <a16:creationId xmlns="" xmlns:a16="http://schemas.microsoft.com/office/drawing/2014/main" id="{F10D70E9-0979-4635-B175-B30186E152AC}"/>
              </a:ext>
            </a:extLst>
          </p:cNvPr>
          <p:cNvSpPr>
            <a:spLocks noGrp="1"/>
          </p:cNvSpPr>
          <p:nvPr>
            <p:ph type="sldNum" sz="quarter" idx="17"/>
          </p:nvPr>
        </p:nvSpPr>
        <p:spPr/>
        <p:txBody>
          <a:bodyPr/>
          <a:lstStyle>
            <a:lvl1pPr>
              <a:defRPr/>
            </a:lvl1pPr>
          </a:lstStyle>
          <a:p>
            <a:pPr>
              <a:defRPr/>
            </a:pPr>
            <a:fld id="{7AC9A597-2BAA-4365-B16B-07D50F131B37}" type="slidenum">
              <a:rPr lang="en-GB" altLang="en-US"/>
              <a:pPr>
                <a:defRPr/>
              </a:pPr>
              <a:t>‹#›</a:t>
            </a:fld>
            <a:endParaRPr lang="en-GB" altLang="en-US"/>
          </a:p>
        </p:txBody>
      </p:sp>
    </p:spTree>
    <p:extLst>
      <p:ext uri="{BB962C8B-B14F-4D97-AF65-F5344CB8AC3E}">
        <p14:creationId xmlns:p14="http://schemas.microsoft.com/office/powerpoint/2010/main" val="884398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E04DE09F-C884-43CC-9119-2F270C2358AA}"/>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4" name="Footer Placeholder 4">
            <a:extLst>
              <a:ext uri="{FF2B5EF4-FFF2-40B4-BE49-F238E27FC236}">
                <a16:creationId xmlns="" xmlns:a16="http://schemas.microsoft.com/office/drawing/2014/main" id="{70FA3847-4EC0-498C-B4BB-2091B3D32F05}"/>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5" name="Slide Number Placeholder 5">
            <a:extLst>
              <a:ext uri="{FF2B5EF4-FFF2-40B4-BE49-F238E27FC236}">
                <a16:creationId xmlns="" xmlns:a16="http://schemas.microsoft.com/office/drawing/2014/main" id="{1E8B4A70-BAE2-48BD-9C5E-2508390A8C67}"/>
              </a:ext>
            </a:extLst>
          </p:cNvPr>
          <p:cNvSpPr>
            <a:spLocks noGrp="1"/>
          </p:cNvSpPr>
          <p:nvPr>
            <p:ph type="sldNum" sz="quarter" idx="12"/>
          </p:nvPr>
        </p:nvSpPr>
        <p:spPr/>
        <p:txBody>
          <a:bodyPr/>
          <a:lstStyle>
            <a:lvl1pPr>
              <a:defRPr/>
            </a:lvl1pPr>
          </a:lstStyle>
          <a:p>
            <a:pPr>
              <a:defRPr/>
            </a:pPr>
            <a:fld id="{9F4FC757-DEC4-4DCD-A88F-46D2339E201C}" type="slidenum">
              <a:rPr lang="en-GB" altLang="en-US"/>
              <a:pPr>
                <a:defRPr/>
              </a:pPr>
              <a:t>‹#›</a:t>
            </a:fld>
            <a:endParaRPr lang="en-GB" altLang="en-US"/>
          </a:p>
        </p:txBody>
      </p:sp>
    </p:spTree>
    <p:extLst>
      <p:ext uri="{BB962C8B-B14F-4D97-AF65-F5344CB8AC3E}">
        <p14:creationId xmlns:p14="http://schemas.microsoft.com/office/powerpoint/2010/main" val="27432930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C4887F2E-A9D0-4158-B8E0-5432DDB7D958}"/>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3" name="Footer Placeholder 4">
            <a:extLst>
              <a:ext uri="{FF2B5EF4-FFF2-40B4-BE49-F238E27FC236}">
                <a16:creationId xmlns="" xmlns:a16="http://schemas.microsoft.com/office/drawing/2014/main" id="{05581333-857B-4199-A03A-9C285C2246F5}"/>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4" name="Slide Number Placeholder 5">
            <a:extLst>
              <a:ext uri="{FF2B5EF4-FFF2-40B4-BE49-F238E27FC236}">
                <a16:creationId xmlns="" xmlns:a16="http://schemas.microsoft.com/office/drawing/2014/main" id="{0567EBF7-23A7-44B1-B012-B8E099183AE6}"/>
              </a:ext>
            </a:extLst>
          </p:cNvPr>
          <p:cNvSpPr>
            <a:spLocks noGrp="1"/>
          </p:cNvSpPr>
          <p:nvPr>
            <p:ph type="sldNum" sz="quarter" idx="12"/>
          </p:nvPr>
        </p:nvSpPr>
        <p:spPr/>
        <p:txBody>
          <a:bodyPr/>
          <a:lstStyle>
            <a:lvl1pPr>
              <a:defRPr/>
            </a:lvl1pPr>
          </a:lstStyle>
          <a:p>
            <a:pPr>
              <a:defRPr/>
            </a:pPr>
            <a:fld id="{AED7C309-54F1-4CBF-B418-046F76204A10}" type="slidenum">
              <a:rPr lang="en-GB" altLang="en-US"/>
              <a:pPr>
                <a:defRPr/>
              </a:pPr>
              <a:t>‹#›</a:t>
            </a:fld>
            <a:endParaRPr lang="en-GB" altLang="en-US"/>
          </a:p>
        </p:txBody>
      </p:sp>
    </p:spTree>
    <p:extLst>
      <p:ext uri="{BB962C8B-B14F-4D97-AF65-F5344CB8AC3E}">
        <p14:creationId xmlns:p14="http://schemas.microsoft.com/office/powerpoint/2010/main" val="31075503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4F1F255E-61BC-4885-AF33-7AD820D9AC1A}"/>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5B23D3D5-FB5F-4B5D-8533-3EA3F7A24179}"/>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1E221152-B58E-4F9F-90E0-32626AAE94A0}"/>
              </a:ext>
            </a:extLst>
          </p:cNvPr>
          <p:cNvSpPr>
            <a:spLocks noGrp="1"/>
          </p:cNvSpPr>
          <p:nvPr>
            <p:ph type="sldNum" sz="quarter" idx="12"/>
          </p:nvPr>
        </p:nvSpPr>
        <p:spPr/>
        <p:txBody>
          <a:bodyPr/>
          <a:lstStyle>
            <a:lvl1pPr>
              <a:defRPr/>
            </a:lvl1pPr>
          </a:lstStyle>
          <a:p>
            <a:pPr>
              <a:defRPr/>
            </a:pPr>
            <a:fld id="{77189AD1-881A-405A-BC0E-72C7BECF729C}" type="slidenum">
              <a:rPr lang="en-GB" altLang="en-US"/>
              <a:pPr>
                <a:defRPr/>
              </a:pPr>
              <a:t>‹#›</a:t>
            </a:fld>
            <a:endParaRPr lang="en-GB" altLang="en-US"/>
          </a:p>
        </p:txBody>
      </p:sp>
    </p:spTree>
    <p:extLst>
      <p:ext uri="{BB962C8B-B14F-4D97-AF65-F5344CB8AC3E}">
        <p14:creationId xmlns:p14="http://schemas.microsoft.com/office/powerpoint/2010/main" val="5168854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CF01351C-1C0F-4BA2-9B4D-FA1480337416}"/>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C2D1688B-C837-476C-9E45-B7D50B2ABF3B}"/>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1DD9DAA9-A0B2-4C8F-949A-2AEA88E6C5C9}"/>
              </a:ext>
            </a:extLst>
          </p:cNvPr>
          <p:cNvSpPr>
            <a:spLocks noGrp="1"/>
          </p:cNvSpPr>
          <p:nvPr>
            <p:ph type="sldNum" sz="quarter" idx="12"/>
          </p:nvPr>
        </p:nvSpPr>
        <p:spPr/>
        <p:txBody>
          <a:bodyPr/>
          <a:lstStyle>
            <a:lvl1pPr>
              <a:defRPr/>
            </a:lvl1pPr>
          </a:lstStyle>
          <a:p>
            <a:pPr>
              <a:defRPr/>
            </a:pPr>
            <a:fld id="{438423CF-1946-4165-8BA0-775E5387CD56}" type="slidenum">
              <a:rPr lang="en-GB" altLang="en-US"/>
              <a:pPr>
                <a:defRPr/>
              </a:pPr>
              <a:t>‹#›</a:t>
            </a:fld>
            <a:endParaRPr lang="en-GB" altLang="en-US"/>
          </a:p>
        </p:txBody>
      </p:sp>
    </p:spTree>
    <p:extLst>
      <p:ext uri="{BB962C8B-B14F-4D97-AF65-F5344CB8AC3E}">
        <p14:creationId xmlns:p14="http://schemas.microsoft.com/office/powerpoint/2010/main" val="29720294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E5E822-9A3F-48DA-AB7A-11E1EF00B452}"/>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FF6BFADF-475C-4600-8DBF-DCA414EF9275}"/>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0FEC6CE5-4B10-4101-995B-F2C043896B05}"/>
              </a:ext>
            </a:extLst>
          </p:cNvPr>
          <p:cNvSpPr>
            <a:spLocks noGrp="1"/>
          </p:cNvSpPr>
          <p:nvPr>
            <p:ph type="sldNum" sz="quarter" idx="12"/>
          </p:nvPr>
        </p:nvSpPr>
        <p:spPr/>
        <p:txBody>
          <a:bodyPr/>
          <a:lstStyle>
            <a:lvl1pPr>
              <a:defRPr/>
            </a:lvl1pPr>
          </a:lstStyle>
          <a:p>
            <a:pPr>
              <a:defRPr/>
            </a:pPr>
            <a:fld id="{0635E8BA-7D13-4D92-BA40-563A48C83A8C}" type="slidenum">
              <a:rPr lang="en-GB" altLang="en-US"/>
              <a:pPr>
                <a:defRPr/>
              </a:pPr>
              <a:t>‹#›</a:t>
            </a:fld>
            <a:endParaRPr lang="en-GB" altLang="en-US"/>
          </a:p>
        </p:txBody>
      </p:sp>
    </p:spTree>
    <p:extLst>
      <p:ext uri="{BB962C8B-B14F-4D97-AF65-F5344CB8AC3E}">
        <p14:creationId xmlns:p14="http://schemas.microsoft.com/office/powerpoint/2010/main" val="14463720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F594511-32E2-4F68-9876-6748DDED2378}"/>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AF8EBBCA-8053-4C1F-B3C5-BDD2D6B2B72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6C7A4905-7F93-443B-9CE4-3FA63BB71E88}"/>
              </a:ext>
            </a:extLst>
          </p:cNvPr>
          <p:cNvSpPr>
            <a:spLocks noGrp="1"/>
          </p:cNvSpPr>
          <p:nvPr>
            <p:ph type="sldNum" sz="quarter" idx="12"/>
          </p:nvPr>
        </p:nvSpPr>
        <p:spPr/>
        <p:txBody>
          <a:bodyPr/>
          <a:lstStyle>
            <a:lvl1pPr>
              <a:defRPr/>
            </a:lvl1pPr>
          </a:lstStyle>
          <a:p>
            <a:pPr>
              <a:defRPr/>
            </a:pPr>
            <a:fld id="{CF5095F4-B3FE-4BB6-9AF6-7DF9FF4E47D3}" type="slidenum">
              <a:rPr lang="en-GB" altLang="en-US"/>
              <a:pPr>
                <a:defRPr/>
              </a:pPr>
              <a:t>‹#›</a:t>
            </a:fld>
            <a:endParaRPr lang="en-GB" altLang="en-US"/>
          </a:p>
        </p:txBody>
      </p:sp>
    </p:spTree>
    <p:extLst>
      <p:ext uri="{BB962C8B-B14F-4D97-AF65-F5344CB8AC3E}">
        <p14:creationId xmlns:p14="http://schemas.microsoft.com/office/powerpoint/2010/main" val="41163716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7">
            <a:extLst>
              <a:ext uri="{FF2B5EF4-FFF2-40B4-BE49-F238E27FC236}">
                <a16:creationId xmlns="" xmlns:a16="http://schemas.microsoft.com/office/drawing/2014/main" id="{53991CF3-9903-4842-9F46-84E1964963B4}"/>
              </a:ext>
            </a:extLst>
          </p:cNvPr>
          <p:cNvSpPr>
            <a:spLocks noGrp="1" noChangeArrowheads="1"/>
          </p:cNvSpPr>
          <p:nvPr>
            <p:ph type="sldNum" sz="quarter" idx="10"/>
          </p:nvPr>
        </p:nvSpPr>
        <p:spPr/>
        <p:txBody>
          <a:bodyPr/>
          <a:lstStyle>
            <a:lvl1pPr>
              <a:defRPr/>
            </a:lvl1pPr>
          </a:lstStyle>
          <a:p>
            <a:pPr>
              <a:defRPr/>
            </a:pPr>
            <a:fld id="{29A31443-167A-4A63-A3B1-F3E08BCA48F5}" type="slidenum">
              <a:rPr lang="en-GB" altLang="en-US"/>
              <a:pPr>
                <a:defRPr/>
              </a:pPr>
              <a:t>‹#›</a:t>
            </a:fld>
            <a:endParaRPr lang="en-GB" altLang="en-US"/>
          </a:p>
        </p:txBody>
      </p:sp>
    </p:spTree>
    <p:extLst>
      <p:ext uri="{BB962C8B-B14F-4D97-AF65-F5344CB8AC3E}">
        <p14:creationId xmlns:p14="http://schemas.microsoft.com/office/powerpoint/2010/main" val="379593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95300" y="2212848"/>
            <a:ext cx="437845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E5109ED8-FB6E-46B8-ADCD-4D7944B0F3C2}"/>
              </a:ext>
            </a:extLst>
          </p:cNvPr>
          <p:cNvSpPr>
            <a:spLocks noGrp="1"/>
          </p:cNvSpPr>
          <p:nvPr>
            <p:ph type="dt" sz="half" idx="15"/>
          </p:nvPr>
        </p:nvSpPr>
        <p:spPr/>
        <p:txBody>
          <a:bodyPr/>
          <a:lstStyle>
            <a:lvl1pPr>
              <a:defRPr/>
            </a:lvl1pPr>
          </a:lstStyle>
          <a:p>
            <a:pPr>
              <a:defRPr/>
            </a:pPr>
            <a:r>
              <a:rPr lang="en-US"/>
              <a:t>1/30/2014</a:t>
            </a:r>
            <a:endParaRPr lang="en-US" dirty="0"/>
          </a:p>
        </p:txBody>
      </p:sp>
      <p:sp>
        <p:nvSpPr>
          <p:cNvPr id="8" name="Footer Placeholder 4">
            <a:extLst>
              <a:ext uri="{FF2B5EF4-FFF2-40B4-BE49-F238E27FC236}">
                <a16:creationId xmlns="" xmlns:a16="http://schemas.microsoft.com/office/drawing/2014/main" id="{8FD0D0FC-FD1B-4E6E-83B1-36C93072E597}"/>
              </a:ext>
            </a:extLst>
          </p:cNvPr>
          <p:cNvSpPr>
            <a:spLocks noGrp="1"/>
          </p:cNvSpPr>
          <p:nvPr>
            <p:ph type="ftr" sz="quarter" idx="16"/>
          </p:nvPr>
        </p:nvSpPr>
        <p:spPr/>
        <p:txBody>
          <a:bodyPr/>
          <a:lstStyle>
            <a:lvl1pPr>
              <a:defRPr/>
            </a:lvl1pPr>
          </a:lstStyle>
          <a:p>
            <a:pPr>
              <a:defRPr/>
            </a:pPr>
            <a:r>
              <a:rPr lang="en-GB"/>
              <a:t>RomReal Limited [Fourth quarter 2013]</a:t>
            </a:r>
            <a:endParaRPr lang="en-US" dirty="0"/>
          </a:p>
        </p:txBody>
      </p:sp>
      <p:sp>
        <p:nvSpPr>
          <p:cNvPr id="9" name="Slide Number Placeholder 5">
            <a:extLst>
              <a:ext uri="{FF2B5EF4-FFF2-40B4-BE49-F238E27FC236}">
                <a16:creationId xmlns="" xmlns:a16="http://schemas.microsoft.com/office/drawing/2014/main" id="{6D200748-4870-47C2-A7CB-8A6111DB2440}"/>
              </a:ext>
            </a:extLst>
          </p:cNvPr>
          <p:cNvSpPr>
            <a:spLocks noGrp="1"/>
          </p:cNvSpPr>
          <p:nvPr>
            <p:ph type="sldNum" sz="quarter" idx="17"/>
          </p:nvPr>
        </p:nvSpPr>
        <p:spPr/>
        <p:txBody>
          <a:bodyPr/>
          <a:lstStyle>
            <a:lvl1pPr>
              <a:defRPr/>
            </a:lvl1pPr>
          </a:lstStyle>
          <a:p>
            <a:pPr>
              <a:defRPr/>
            </a:pPr>
            <a:fld id="{7D1CD31B-6F78-4C79-9034-E6A4AC214F4A}" type="slidenum">
              <a:rPr lang="en-GB" altLang="en-US"/>
              <a:pPr>
                <a:defRPr/>
              </a:pPr>
              <a:t>‹#›</a:t>
            </a:fld>
            <a:endParaRPr lang="en-GB" altLang="en-US"/>
          </a:p>
        </p:txBody>
      </p:sp>
    </p:spTree>
    <p:extLst>
      <p:ext uri="{BB962C8B-B14F-4D97-AF65-F5344CB8AC3E}">
        <p14:creationId xmlns:p14="http://schemas.microsoft.com/office/powerpoint/2010/main" val="116907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8877A951-85DF-4054-AD37-5615AF7E0D4D}"/>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4" name="Footer Placeholder 4">
            <a:extLst>
              <a:ext uri="{FF2B5EF4-FFF2-40B4-BE49-F238E27FC236}">
                <a16:creationId xmlns="" xmlns:a16="http://schemas.microsoft.com/office/drawing/2014/main" id="{6D09F45E-F87E-4BCB-A7CB-5781B4320572}"/>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5" name="Slide Number Placeholder 5">
            <a:extLst>
              <a:ext uri="{FF2B5EF4-FFF2-40B4-BE49-F238E27FC236}">
                <a16:creationId xmlns="" xmlns:a16="http://schemas.microsoft.com/office/drawing/2014/main" id="{6C653F0E-9D9D-471A-AD44-A508E5981E7D}"/>
              </a:ext>
            </a:extLst>
          </p:cNvPr>
          <p:cNvSpPr>
            <a:spLocks noGrp="1"/>
          </p:cNvSpPr>
          <p:nvPr>
            <p:ph type="sldNum" sz="quarter" idx="12"/>
          </p:nvPr>
        </p:nvSpPr>
        <p:spPr/>
        <p:txBody>
          <a:bodyPr/>
          <a:lstStyle>
            <a:lvl1pPr>
              <a:defRPr/>
            </a:lvl1pPr>
          </a:lstStyle>
          <a:p>
            <a:pPr>
              <a:defRPr/>
            </a:pPr>
            <a:fld id="{A9B5F501-4115-4413-A5E3-23F8F527BA2F}" type="slidenum">
              <a:rPr lang="en-GB" altLang="en-US"/>
              <a:pPr>
                <a:defRPr/>
              </a:pPr>
              <a:t>‹#›</a:t>
            </a:fld>
            <a:endParaRPr lang="en-GB" altLang="en-US"/>
          </a:p>
        </p:txBody>
      </p:sp>
    </p:spTree>
    <p:extLst>
      <p:ext uri="{BB962C8B-B14F-4D97-AF65-F5344CB8AC3E}">
        <p14:creationId xmlns:p14="http://schemas.microsoft.com/office/powerpoint/2010/main" val="291086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AB93ECD8-4433-4E8A-AFE9-0384AD28ADD0}"/>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3" name="Footer Placeholder 4">
            <a:extLst>
              <a:ext uri="{FF2B5EF4-FFF2-40B4-BE49-F238E27FC236}">
                <a16:creationId xmlns="" xmlns:a16="http://schemas.microsoft.com/office/drawing/2014/main" id="{777A9207-6282-4289-8914-79B206F4296F}"/>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4" name="Slide Number Placeholder 5">
            <a:extLst>
              <a:ext uri="{FF2B5EF4-FFF2-40B4-BE49-F238E27FC236}">
                <a16:creationId xmlns="" xmlns:a16="http://schemas.microsoft.com/office/drawing/2014/main" id="{2A59D32D-B5BF-410A-AFA9-13AB9476CD8D}"/>
              </a:ext>
            </a:extLst>
          </p:cNvPr>
          <p:cNvSpPr>
            <a:spLocks noGrp="1"/>
          </p:cNvSpPr>
          <p:nvPr>
            <p:ph type="sldNum" sz="quarter" idx="12"/>
          </p:nvPr>
        </p:nvSpPr>
        <p:spPr/>
        <p:txBody>
          <a:bodyPr/>
          <a:lstStyle>
            <a:lvl1pPr>
              <a:defRPr/>
            </a:lvl1pPr>
          </a:lstStyle>
          <a:p>
            <a:pPr>
              <a:defRPr/>
            </a:pPr>
            <a:fld id="{78E5F4D4-4591-4EBA-BF6F-A35C593493DC}" type="slidenum">
              <a:rPr lang="en-GB" altLang="en-US"/>
              <a:pPr>
                <a:defRPr/>
              </a:pPr>
              <a:t>‹#›</a:t>
            </a:fld>
            <a:endParaRPr lang="en-GB" altLang="en-US"/>
          </a:p>
        </p:txBody>
      </p:sp>
    </p:spTree>
    <p:extLst>
      <p:ext uri="{BB962C8B-B14F-4D97-AF65-F5344CB8AC3E}">
        <p14:creationId xmlns:p14="http://schemas.microsoft.com/office/powerpoint/2010/main" val="315120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83958977-DA68-4D53-80DD-A3A6B068825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8AAA57EB-9818-4614-95F7-03ED4DECB5FB}"/>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03A4DF87-A33F-4F09-A8AB-C1DDEBE09F1D}"/>
              </a:ext>
            </a:extLst>
          </p:cNvPr>
          <p:cNvSpPr>
            <a:spLocks noGrp="1"/>
          </p:cNvSpPr>
          <p:nvPr>
            <p:ph type="sldNum" sz="quarter" idx="12"/>
          </p:nvPr>
        </p:nvSpPr>
        <p:spPr/>
        <p:txBody>
          <a:bodyPr/>
          <a:lstStyle>
            <a:lvl1pPr>
              <a:defRPr/>
            </a:lvl1pPr>
          </a:lstStyle>
          <a:p>
            <a:pPr>
              <a:defRPr/>
            </a:pPr>
            <a:fld id="{918C5A69-B942-44A4-8493-52377BBA1060}" type="slidenum">
              <a:rPr lang="en-GB" altLang="en-US"/>
              <a:pPr>
                <a:defRPr/>
              </a:pPr>
              <a:t>‹#›</a:t>
            </a:fld>
            <a:endParaRPr lang="en-GB" altLang="en-US"/>
          </a:p>
        </p:txBody>
      </p:sp>
    </p:spTree>
    <p:extLst>
      <p:ext uri="{BB962C8B-B14F-4D97-AF65-F5344CB8AC3E}">
        <p14:creationId xmlns:p14="http://schemas.microsoft.com/office/powerpoint/2010/main" val="102584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1EF53423-E9E9-42F7-9726-FE9B14AE31DC}"/>
              </a:ext>
            </a:extLst>
          </p:cNvPr>
          <p:cNvSpPr>
            <a:spLocks noGrp="1"/>
          </p:cNvSpPr>
          <p:nvPr>
            <p:ph type="dt" sz="half" idx="10"/>
          </p:nvPr>
        </p:nvSpPr>
        <p:spPr/>
        <p:txBody>
          <a:bodyPr/>
          <a:lstStyle>
            <a:lvl1pPr>
              <a:defRPr/>
            </a:lvl1pPr>
          </a:lstStyle>
          <a:p>
            <a:pPr>
              <a:defRPr/>
            </a:pPr>
            <a:r>
              <a:rPr lang="en-US"/>
              <a:t>1/30/2014</a:t>
            </a:r>
            <a:endParaRPr lang="en-US" dirty="0"/>
          </a:p>
        </p:txBody>
      </p:sp>
      <p:sp>
        <p:nvSpPr>
          <p:cNvPr id="6" name="Footer Placeholder 4">
            <a:extLst>
              <a:ext uri="{FF2B5EF4-FFF2-40B4-BE49-F238E27FC236}">
                <a16:creationId xmlns="" xmlns:a16="http://schemas.microsoft.com/office/drawing/2014/main" id="{66DDC0A9-077B-4B23-9F91-74DFB59E4D05}"/>
              </a:ext>
            </a:extLst>
          </p:cNvPr>
          <p:cNvSpPr>
            <a:spLocks noGrp="1"/>
          </p:cNvSpPr>
          <p:nvPr>
            <p:ph type="ftr" sz="quarter" idx="11"/>
          </p:nvPr>
        </p:nvSpPr>
        <p:spPr/>
        <p:txBody>
          <a:bodyPr/>
          <a:lstStyle>
            <a:lvl1pPr>
              <a:defRPr/>
            </a:lvl1pPr>
          </a:lstStyle>
          <a:p>
            <a:pPr>
              <a:defRPr/>
            </a:pPr>
            <a:r>
              <a:rPr lang="en-GB"/>
              <a:t>RomReal Limited [Fourth quarter 2013]</a:t>
            </a:r>
            <a:endParaRPr lang="en-US" dirty="0"/>
          </a:p>
        </p:txBody>
      </p:sp>
      <p:sp>
        <p:nvSpPr>
          <p:cNvPr id="7" name="Slide Number Placeholder 5">
            <a:extLst>
              <a:ext uri="{FF2B5EF4-FFF2-40B4-BE49-F238E27FC236}">
                <a16:creationId xmlns="" xmlns:a16="http://schemas.microsoft.com/office/drawing/2014/main" id="{B0E86FCA-11E4-4B4E-9223-F62AE787E06F}"/>
              </a:ext>
            </a:extLst>
          </p:cNvPr>
          <p:cNvSpPr>
            <a:spLocks noGrp="1"/>
          </p:cNvSpPr>
          <p:nvPr>
            <p:ph type="sldNum" sz="quarter" idx="12"/>
          </p:nvPr>
        </p:nvSpPr>
        <p:spPr/>
        <p:txBody>
          <a:bodyPr/>
          <a:lstStyle>
            <a:lvl1pPr>
              <a:defRPr/>
            </a:lvl1pPr>
          </a:lstStyle>
          <a:p>
            <a:pPr>
              <a:defRPr/>
            </a:pPr>
            <a:fld id="{AA112D05-409F-4AAE-B36D-1FB4BE0776E6}" type="slidenum">
              <a:rPr lang="en-GB" altLang="en-US"/>
              <a:pPr>
                <a:defRPr/>
              </a:pPr>
              <a:t>‹#›</a:t>
            </a:fld>
            <a:endParaRPr lang="en-GB" altLang="en-US"/>
          </a:p>
        </p:txBody>
      </p:sp>
    </p:spTree>
    <p:extLst>
      <p:ext uri="{BB962C8B-B14F-4D97-AF65-F5344CB8AC3E}">
        <p14:creationId xmlns:p14="http://schemas.microsoft.com/office/powerpoint/2010/main" val="37915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w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w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3.wmf"/><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57E4718-8B4C-46FD-861F-59C3EE3C5247}"/>
              </a:ext>
            </a:extLst>
          </p:cNvPr>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1027" name="Text Placeholder 2">
            <a:extLst>
              <a:ext uri="{FF2B5EF4-FFF2-40B4-BE49-F238E27FC236}">
                <a16:creationId xmlns="" xmlns:a16="http://schemas.microsoft.com/office/drawing/2014/main" id="{D6E8AE0D-40BD-4E20-AB73-BB3E593D7978}"/>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557EC965-721B-459E-8098-4CFEEE1D11CF}"/>
              </a:ext>
            </a:extLst>
          </p:cNvPr>
          <p:cNvSpPr>
            <a:spLocks noGrp="1"/>
          </p:cNvSpPr>
          <p:nvPr>
            <p:ph type="dt" sz="half" idx="2"/>
          </p:nvPr>
        </p:nvSpPr>
        <p:spPr>
          <a:xfrm>
            <a:off x="6892925" y="6356350"/>
            <a:ext cx="2260600" cy="365125"/>
          </a:xfrm>
          <a:prstGeom prst="rect">
            <a:avLst/>
          </a:prstGeom>
        </p:spPr>
        <p:txBody>
          <a:bodyPr vert="horz" lIns="91440" tIns="45720" rIns="45720" bIns="45720" rtlCol="0" anchor="ctr"/>
          <a:lstStyle>
            <a:lvl1pPr algn="r" eaLnBrk="1" hangingPunct="1">
              <a:defRPr sz="1200">
                <a:solidFill>
                  <a:schemeClr val="tx1">
                    <a:lumMod val="65000"/>
                    <a:lumOff val="35000"/>
                  </a:schemeClr>
                </a:solidFill>
                <a:latin typeface="Century Gothic" pitchFamily="34" charset="0"/>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1467D843-6FE5-476C-B7A1-4D89A60F8ED6}"/>
              </a:ext>
            </a:extLst>
          </p:cNvPr>
          <p:cNvSpPr>
            <a:spLocks noGrp="1"/>
          </p:cNvSpPr>
          <p:nvPr>
            <p:ph type="ftr" sz="quarter" idx="3"/>
          </p:nvPr>
        </p:nvSpPr>
        <p:spPr>
          <a:xfrm>
            <a:off x="714375" y="6356350"/>
            <a:ext cx="3084513" cy="365125"/>
          </a:xfrm>
          <a:prstGeom prst="rect">
            <a:avLst/>
          </a:prstGeom>
        </p:spPr>
        <p:txBody>
          <a:bodyPr vert="horz" lIns="45720" tIns="45720" rIns="91440" bIns="45720" rtlCol="0" anchor="ctr"/>
          <a:lstStyle>
            <a:lvl1pPr algn="l" eaLnBrk="1" hangingPunct="1">
              <a:defRPr sz="1200">
                <a:solidFill>
                  <a:schemeClr val="tx1">
                    <a:lumMod val="65000"/>
                    <a:lumOff val="35000"/>
                  </a:schemeClr>
                </a:solidFill>
                <a:latin typeface="Century Gothic" pitchFamily="34" charset="0"/>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4CB37700-C4D7-42C4-821C-728B9440F5DC}"/>
              </a:ext>
            </a:extLst>
          </p:cNvPr>
          <p:cNvSpPr>
            <a:spLocks noGrp="1"/>
          </p:cNvSpPr>
          <p:nvPr>
            <p:ph type="sldNum" sz="quarter" idx="4"/>
          </p:nvPr>
        </p:nvSpPr>
        <p:spPr>
          <a:xfrm>
            <a:off x="9255125" y="6356350"/>
            <a:ext cx="609600"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D8276D9B-46A9-44A0-B134-DFBE2A95652D}" type="slidenum">
              <a:rPr lang="en-GB" altLang="en-US"/>
              <a:pPr>
                <a:defRPr/>
              </a:pPr>
              <a:t>‹#›</a:t>
            </a:fld>
            <a:endParaRPr lang="en-GB" altLang="en-US"/>
          </a:p>
        </p:txBody>
      </p:sp>
      <p:sp>
        <p:nvSpPr>
          <p:cNvPr id="7" name="Oval 6">
            <a:extLst>
              <a:ext uri="{FF2B5EF4-FFF2-40B4-BE49-F238E27FC236}">
                <a16:creationId xmlns="" xmlns:a16="http://schemas.microsoft.com/office/drawing/2014/main" id="{A87F26FF-2357-48CF-92DF-9ED60630F45E}"/>
              </a:ext>
            </a:extLst>
          </p:cNvPr>
          <p:cNvSpPr/>
          <p:nvPr/>
        </p:nvSpPr>
        <p:spPr>
          <a:xfrm>
            <a:off x="91630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 name="Oval 7">
            <a:extLst>
              <a:ext uri="{FF2B5EF4-FFF2-40B4-BE49-F238E27FC236}">
                <a16:creationId xmlns="" xmlns:a16="http://schemas.microsoft.com/office/drawing/2014/main" id="{1B78FE8D-8E28-487D-90C1-B4033556BEBC}"/>
              </a:ext>
            </a:extLst>
          </p:cNvPr>
          <p:cNvSpPr/>
          <p:nvPr/>
        </p:nvSpPr>
        <p:spPr>
          <a:xfrm>
            <a:off x="6159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17">
            <a:extLst>
              <a:ext uri="{FF2B5EF4-FFF2-40B4-BE49-F238E27FC236}">
                <a16:creationId xmlns="" xmlns:a16="http://schemas.microsoft.com/office/drawing/2014/main" id="{310669BC-46F1-44AA-8D12-467689CE21E6}"/>
              </a:ext>
            </a:extLst>
          </p:cNvPr>
          <p:cNvSpPr>
            <a:spLocks noChangeArrowheads="1"/>
          </p:cNvSpPr>
          <p:nvPr userDrawn="1"/>
        </p:nvSpPr>
        <p:spPr bwMode="auto">
          <a:xfrm>
            <a:off x="506413" y="6524625"/>
            <a:ext cx="1247775" cy="333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endParaRPr lang="en-US" altLang="en-US"/>
          </a:p>
        </p:txBody>
      </p:sp>
      <p:pic>
        <p:nvPicPr>
          <p:cNvPr id="1034" name="Picture 22" descr="romreal_logofinal">
            <a:extLst>
              <a:ext uri="{FF2B5EF4-FFF2-40B4-BE49-F238E27FC236}">
                <a16:creationId xmlns="" xmlns:a16="http://schemas.microsoft.com/office/drawing/2014/main" id="{3A2E989E-BDEB-40F8-A596-227EC6F99FE7}"/>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6563" y="6248400"/>
            <a:ext cx="14049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a:extLst>
              <a:ext uri="{FF2B5EF4-FFF2-40B4-BE49-F238E27FC236}">
                <a16:creationId xmlns="" xmlns:a16="http://schemas.microsoft.com/office/drawing/2014/main" id="{CEB03686-639F-448D-A112-53ABFCE03979}"/>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35863" y="6162675"/>
            <a:ext cx="1462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25">
            <a:extLst>
              <a:ext uri="{FF2B5EF4-FFF2-40B4-BE49-F238E27FC236}">
                <a16:creationId xmlns="" xmlns:a16="http://schemas.microsoft.com/office/drawing/2014/main" id="{30AFECF4-E667-494F-BAC6-EEA8955B3474}"/>
              </a:ext>
            </a:extLst>
          </p:cNvPr>
          <p:cNvSpPr txBox="1">
            <a:spLocks noChangeArrowheads="1"/>
          </p:cNvSpPr>
          <p:nvPr userDrawn="1"/>
        </p:nvSpPr>
        <p:spPr bwMode="auto">
          <a:xfrm>
            <a:off x="1000125" y="6596063"/>
            <a:ext cx="993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latin typeface="Verdana" pitchFamily="34" charset="0"/>
              </a:rPr>
              <a:t>WWW.ROMREAL.com</a:t>
            </a:r>
          </a:p>
        </p:txBody>
      </p:sp>
      <p:sp>
        <p:nvSpPr>
          <p:cNvPr id="13" name="Text Box 26">
            <a:extLst>
              <a:ext uri="{FF2B5EF4-FFF2-40B4-BE49-F238E27FC236}">
                <a16:creationId xmlns="" xmlns:a16="http://schemas.microsoft.com/office/drawing/2014/main" id="{1D187922-F5B1-4C8F-8D05-E948CF711E98}"/>
              </a:ext>
            </a:extLst>
          </p:cNvPr>
          <p:cNvSpPr txBox="1">
            <a:spLocks noChangeArrowheads="1"/>
          </p:cNvSpPr>
          <p:nvPr userDrawn="1"/>
        </p:nvSpPr>
        <p:spPr bwMode="auto">
          <a:xfrm>
            <a:off x="7694613" y="6584950"/>
            <a:ext cx="1343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latin typeface="Verdana" pitchFamily="34" charset="0"/>
              </a:rPr>
              <a:t>WWW.WESTHOUSEGROUP.RO</a:t>
            </a:r>
          </a:p>
        </p:txBody>
      </p:sp>
    </p:spTree>
  </p:cSld>
  <p:clrMap bg1="lt1" tx1="dk1" bg2="lt2" tx2="dk2" accent1="accent1" accent2="accent2" accent3="accent3" accent4="accent4" accent5="accent5" accent6="accent6" hlink="hlink" folHlink="folHlink"/>
  <p:sldLayoutIdLst>
    <p:sldLayoutId id="2147489873" r:id="rId1"/>
    <p:sldLayoutId id="2147489874" r:id="rId2"/>
    <p:sldLayoutId id="2147489875" r:id="rId3"/>
    <p:sldLayoutId id="2147489876" r:id="rId4"/>
    <p:sldLayoutId id="2147489877" r:id="rId5"/>
    <p:sldLayoutId id="2147489878" r:id="rId6"/>
    <p:sldLayoutId id="2147489879" r:id="rId7"/>
    <p:sldLayoutId id="2147489880" r:id="rId8"/>
    <p:sldLayoutId id="2147489881" r:id="rId9"/>
    <p:sldLayoutId id="2147489882" r:id="rId10"/>
    <p:sldLayoutId id="2147489883" r:id="rId11"/>
    <p:sldLayoutId id="2147489884" r:id="rId12"/>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9305D30-D9AC-4626-9130-38423083D0D8}"/>
              </a:ext>
            </a:extLst>
          </p:cNvPr>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2051" name="Text Placeholder 2">
            <a:extLst>
              <a:ext uri="{FF2B5EF4-FFF2-40B4-BE49-F238E27FC236}">
                <a16:creationId xmlns="" xmlns:a16="http://schemas.microsoft.com/office/drawing/2014/main" id="{6901AAFC-5A7E-40D5-97A4-D28FB257FC89}"/>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48B97A49-0210-4F6F-8382-35796A5C8C60}"/>
              </a:ext>
            </a:extLst>
          </p:cNvPr>
          <p:cNvSpPr>
            <a:spLocks noGrp="1"/>
          </p:cNvSpPr>
          <p:nvPr>
            <p:ph type="dt" sz="half" idx="2"/>
          </p:nvPr>
        </p:nvSpPr>
        <p:spPr>
          <a:xfrm>
            <a:off x="6892925" y="6356350"/>
            <a:ext cx="2260600" cy="365125"/>
          </a:xfrm>
          <a:prstGeom prst="rect">
            <a:avLst/>
          </a:prstGeom>
        </p:spPr>
        <p:txBody>
          <a:bodyPr vert="horz" lIns="91440" tIns="45720" rIns="45720" bIns="45720" rtlCol="0" anchor="ctr"/>
          <a:lstStyle>
            <a:lvl1pPr algn="r" eaLnBrk="1" hangingPunct="1">
              <a:defRPr sz="1200">
                <a:solidFill>
                  <a:prstClr val="black">
                    <a:lumMod val="65000"/>
                    <a:lumOff val="35000"/>
                  </a:prstClr>
                </a:solidFill>
                <a:latin typeface="Century Gothic" pitchFamily="34" charset="0"/>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A7D8E2FC-DE69-471C-A0EA-6C56FB265065}"/>
              </a:ext>
            </a:extLst>
          </p:cNvPr>
          <p:cNvSpPr>
            <a:spLocks noGrp="1"/>
          </p:cNvSpPr>
          <p:nvPr>
            <p:ph type="ftr" sz="quarter" idx="3"/>
          </p:nvPr>
        </p:nvSpPr>
        <p:spPr>
          <a:xfrm>
            <a:off x="714375" y="6356350"/>
            <a:ext cx="3084513" cy="365125"/>
          </a:xfrm>
          <a:prstGeom prst="rect">
            <a:avLst/>
          </a:prstGeom>
        </p:spPr>
        <p:txBody>
          <a:bodyPr vert="horz" lIns="45720" tIns="45720" rIns="91440" bIns="45720" rtlCol="0" anchor="ctr"/>
          <a:lstStyle>
            <a:lvl1pPr algn="l" eaLnBrk="1" hangingPunct="1">
              <a:defRPr sz="1200">
                <a:solidFill>
                  <a:prstClr val="black">
                    <a:lumMod val="65000"/>
                    <a:lumOff val="35000"/>
                  </a:prstClr>
                </a:solidFill>
                <a:latin typeface="Century Gothic" pitchFamily="34" charset="0"/>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FC84F1B7-0CAA-4B75-A315-93804D96BA9E}"/>
              </a:ext>
            </a:extLst>
          </p:cNvPr>
          <p:cNvSpPr>
            <a:spLocks noGrp="1"/>
          </p:cNvSpPr>
          <p:nvPr>
            <p:ph type="sldNum" sz="quarter" idx="4"/>
          </p:nvPr>
        </p:nvSpPr>
        <p:spPr>
          <a:xfrm>
            <a:off x="9255125" y="6356350"/>
            <a:ext cx="609600"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8CDC667B-AA0A-4469-9C28-16B65A86D6A7}" type="slidenum">
              <a:rPr lang="en-GB" altLang="en-US"/>
              <a:pPr>
                <a:defRPr/>
              </a:pPr>
              <a:t>‹#›</a:t>
            </a:fld>
            <a:endParaRPr lang="en-GB" altLang="en-US"/>
          </a:p>
        </p:txBody>
      </p:sp>
      <p:sp>
        <p:nvSpPr>
          <p:cNvPr id="7" name="Oval 6">
            <a:extLst>
              <a:ext uri="{FF2B5EF4-FFF2-40B4-BE49-F238E27FC236}">
                <a16:creationId xmlns="" xmlns:a16="http://schemas.microsoft.com/office/drawing/2014/main" id="{57B7ADB3-5562-4483-BE89-78BAD72407BB}"/>
              </a:ext>
            </a:extLst>
          </p:cNvPr>
          <p:cNvSpPr/>
          <p:nvPr/>
        </p:nvSpPr>
        <p:spPr>
          <a:xfrm>
            <a:off x="91630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Oval 7">
            <a:extLst>
              <a:ext uri="{FF2B5EF4-FFF2-40B4-BE49-F238E27FC236}">
                <a16:creationId xmlns="" xmlns:a16="http://schemas.microsoft.com/office/drawing/2014/main" id="{C2DE8DDF-B5BE-49B7-8911-1B718089D074}"/>
              </a:ext>
            </a:extLst>
          </p:cNvPr>
          <p:cNvSpPr/>
          <p:nvPr/>
        </p:nvSpPr>
        <p:spPr>
          <a:xfrm>
            <a:off x="6159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17">
            <a:extLst>
              <a:ext uri="{FF2B5EF4-FFF2-40B4-BE49-F238E27FC236}">
                <a16:creationId xmlns="" xmlns:a16="http://schemas.microsoft.com/office/drawing/2014/main" id="{38E1DE85-2F19-4E1C-80DF-1B86AA9E7B20}"/>
              </a:ext>
            </a:extLst>
          </p:cNvPr>
          <p:cNvSpPr>
            <a:spLocks noChangeArrowheads="1"/>
          </p:cNvSpPr>
          <p:nvPr userDrawn="1"/>
        </p:nvSpPr>
        <p:spPr bwMode="auto">
          <a:xfrm>
            <a:off x="506413" y="6524625"/>
            <a:ext cx="1247775" cy="333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endParaRPr lang="en-US" altLang="en-US">
              <a:solidFill>
                <a:prstClr val="black"/>
              </a:solidFill>
            </a:endParaRPr>
          </a:p>
        </p:txBody>
      </p:sp>
      <p:pic>
        <p:nvPicPr>
          <p:cNvPr id="2058" name="Picture 22" descr="romreal_logofinal">
            <a:extLst>
              <a:ext uri="{FF2B5EF4-FFF2-40B4-BE49-F238E27FC236}">
                <a16:creationId xmlns="" xmlns:a16="http://schemas.microsoft.com/office/drawing/2014/main" id="{BAE98C44-0123-40DF-B9F8-A4662D9EA86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6563" y="6248400"/>
            <a:ext cx="14049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23">
            <a:extLst>
              <a:ext uri="{FF2B5EF4-FFF2-40B4-BE49-F238E27FC236}">
                <a16:creationId xmlns="" xmlns:a16="http://schemas.microsoft.com/office/drawing/2014/main" id="{42ED53CD-AF37-4C49-8755-A9D65C862273}"/>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35863" y="6162675"/>
            <a:ext cx="1462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25">
            <a:extLst>
              <a:ext uri="{FF2B5EF4-FFF2-40B4-BE49-F238E27FC236}">
                <a16:creationId xmlns="" xmlns:a16="http://schemas.microsoft.com/office/drawing/2014/main" id="{11E23414-723D-4D24-B55F-2DF609128D1A}"/>
              </a:ext>
            </a:extLst>
          </p:cNvPr>
          <p:cNvSpPr txBox="1">
            <a:spLocks noChangeArrowheads="1"/>
          </p:cNvSpPr>
          <p:nvPr userDrawn="1"/>
        </p:nvSpPr>
        <p:spPr bwMode="auto">
          <a:xfrm>
            <a:off x="1000125" y="6596063"/>
            <a:ext cx="993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WWW.ROMREAL.com</a:t>
            </a:r>
          </a:p>
        </p:txBody>
      </p:sp>
      <p:sp>
        <p:nvSpPr>
          <p:cNvPr id="13" name="Text Box 26">
            <a:extLst>
              <a:ext uri="{FF2B5EF4-FFF2-40B4-BE49-F238E27FC236}">
                <a16:creationId xmlns="" xmlns:a16="http://schemas.microsoft.com/office/drawing/2014/main" id="{34FACE34-1338-4D30-B9BA-1CC50F0E8913}"/>
              </a:ext>
            </a:extLst>
          </p:cNvPr>
          <p:cNvSpPr txBox="1">
            <a:spLocks noChangeArrowheads="1"/>
          </p:cNvSpPr>
          <p:nvPr userDrawn="1"/>
        </p:nvSpPr>
        <p:spPr bwMode="auto">
          <a:xfrm>
            <a:off x="7694613" y="6584950"/>
            <a:ext cx="1343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WWW.WESTHOUSEGROUP.RO</a:t>
            </a:r>
          </a:p>
        </p:txBody>
      </p:sp>
    </p:spTree>
  </p:cSld>
  <p:clrMap bg1="lt1" tx1="dk1" bg2="lt2" tx2="dk2" accent1="accent1" accent2="accent2" accent3="accent3" accent4="accent4" accent5="accent5" accent6="accent6" hlink="hlink" folHlink="folHlink"/>
  <p:sldLayoutIdLst>
    <p:sldLayoutId id="2147489885" r:id="rId1"/>
    <p:sldLayoutId id="2147489886" r:id="rId2"/>
    <p:sldLayoutId id="2147489887" r:id="rId3"/>
    <p:sldLayoutId id="2147489888" r:id="rId4"/>
    <p:sldLayoutId id="2147489889" r:id="rId5"/>
    <p:sldLayoutId id="2147489890" r:id="rId6"/>
    <p:sldLayoutId id="2147489891" r:id="rId7"/>
    <p:sldLayoutId id="2147489892" r:id="rId8"/>
    <p:sldLayoutId id="2147489893" r:id="rId9"/>
    <p:sldLayoutId id="2147489894" r:id="rId10"/>
    <p:sldLayoutId id="2147489895" r:id="rId11"/>
    <p:sldLayoutId id="2147489896" r:id="rId12"/>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E76B257-F508-45F2-BECA-734531EE2847}"/>
              </a:ext>
            </a:extLst>
          </p:cNvPr>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075" name="Text Placeholder 2">
            <a:extLst>
              <a:ext uri="{FF2B5EF4-FFF2-40B4-BE49-F238E27FC236}">
                <a16:creationId xmlns="" xmlns:a16="http://schemas.microsoft.com/office/drawing/2014/main" id="{F6417C12-38B5-4CFD-B5D8-319D20D4FF4B}"/>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FD183906-460F-4546-AF96-8355BC96F726}"/>
              </a:ext>
            </a:extLst>
          </p:cNvPr>
          <p:cNvSpPr>
            <a:spLocks noGrp="1"/>
          </p:cNvSpPr>
          <p:nvPr>
            <p:ph type="dt" sz="half" idx="2"/>
          </p:nvPr>
        </p:nvSpPr>
        <p:spPr>
          <a:xfrm>
            <a:off x="6892925" y="6356350"/>
            <a:ext cx="2260600" cy="365125"/>
          </a:xfrm>
          <a:prstGeom prst="rect">
            <a:avLst/>
          </a:prstGeom>
        </p:spPr>
        <p:txBody>
          <a:bodyPr vert="horz" lIns="91440" tIns="45720" rIns="45720" bIns="45720" rtlCol="0" anchor="ctr"/>
          <a:lstStyle>
            <a:lvl1pPr algn="r" eaLnBrk="1" hangingPunct="1">
              <a:defRPr sz="1200">
                <a:solidFill>
                  <a:prstClr val="black">
                    <a:lumMod val="65000"/>
                    <a:lumOff val="35000"/>
                  </a:prstClr>
                </a:solidFill>
                <a:latin typeface="Century Gothic" pitchFamily="34" charset="0"/>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82BD1B6B-9B89-48D6-B034-941B8D6F3017}"/>
              </a:ext>
            </a:extLst>
          </p:cNvPr>
          <p:cNvSpPr>
            <a:spLocks noGrp="1"/>
          </p:cNvSpPr>
          <p:nvPr>
            <p:ph type="ftr" sz="quarter" idx="3"/>
          </p:nvPr>
        </p:nvSpPr>
        <p:spPr>
          <a:xfrm>
            <a:off x="714375" y="6356350"/>
            <a:ext cx="3084513" cy="365125"/>
          </a:xfrm>
          <a:prstGeom prst="rect">
            <a:avLst/>
          </a:prstGeom>
        </p:spPr>
        <p:txBody>
          <a:bodyPr vert="horz" lIns="45720" tIns="45720" rIns="91440" bIns="45720" rtlCol="0" anchor="ctr"/>
          <a:lstStyle>
            <a:lvl1pPr algn="l" eaLnBrk="1" hangingPunct="1">
              <a:defRPr sz="1200">
                <a:solidFill>
                  <a:prstClr val="black">
                    <a:lumMod val="65000"/>
                    <a:lumOff val="35000"/>
                  </a:prstClr>
                </a:solidFill>
                <a:latin typeface="Century Gothic" pitchFamily="34" charset="0"/>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DF9CA82F-0F16-433A-A0F2-F8DBB247E652}"/>
              </a:ext>
            </a:extLst>
          </p:cNvPr>
          <p:cNvSpPr>
            <a:spLocks noGrp="1"/>
          </p:cNvSpPr>
          <p:nvPr>
            <p:ph type="sldNum" sz="quarter" idx="4"/>
          </p:nvPr>
        </p:nvSpPr>
        <p:spPr>
          <a:xfrm>
            <a:off x="9255125" y="6356350"/>
            <a:ext cx="609600"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345E30DC-5B05-4748-8D0B-E7E487607B7C}" type="slidenum">
              <a:rPr lang="en-GB" altLang="en-US"/>
              <a:pPr>
                <a:defRPr/>
              </a:pPr>
              <a:t>‹#›</a:t>
            </a:fld>
            <a:endParaRPr lang="en-GB" altLang="en-US"/>
          </a:p>
        </p:txBody>
      </p:sp>
      <p:sp>
        <p:nvSpPr>
          <p:cNvPr id="7" name="Oval 6">
            <a:extLst>
              <a:ext uri="{FF2B5EF4-FFF2-40B4-BE49-F238E27FC236}">
                <a16:creationId xmlns="" xmlns:a16="http://schemas.microsoft.com/office/drawing/2014/main" id="{9069DDA2-E709-4FC5-ADB1-CC8124F48670}"/>
              </a:ext>
            </a:extLst>
          </p:cNvPr>
          <p:cNvSpPr/>
          <p:nvPr/>
        </p:nvSpPr>
        <p:spPr>
          <a:xfrm>
            <a:off x="91630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Oval 7">
            <a:extLst>
              <a:ext uri="{FF2B5EF4-FFF2-40B4-BE49-F238E27FC236}">
                <a16:creationId xmlns="" xmlns:a16="http://schemas.microsoft.com/office/drawing/2014/main" id="{43696820-5501-4591-BA75-9B3320B0390C}"/>
              </a:ext>
            </a:extLst>
          </p:cNvPr>
          <p:cNvSpPr/>
          <p:nvPr/>
        </p:nvSpPr>
        <p:spPr>
          <a:xfrm>
            <a:off x="6159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17">
            <a:extLst>
              <a:ext uri="{FF2B5EF4-FFF2-40B4-BE49-F238E27FC236}">
                <a16:creationId xmlns="" xmlns:a16="http://schemas.microsoft.com/office/drawing/2014/main" id="{C5F518AE-4288-4BB2-BB5B-C2C02A66318F}"/>
              </a:ext>
            </a:extLst>
          </p:cNvPr>
          <p:cNvSpPr>
            <a:spLocks noChangeArrowheads="1"/>
          </p:cNvSpPr>
          <p:nvPr userDrawn="1"/>
        </p:nvSpPr>
        <p:spPr bwMode="auto">
          <a:xfrm>
            <a:off x="506413" y="6524625"/>
            <a:ext cx="1247775" cy="333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endParaRPr lang="en-US" altLang="en-US">
              <a:solidFill>
                <a:prstClr val="black"/>
              </a:solidFill>
            </a:endParaRPr>
          </a:p>
        </p:txBody>
      </p:sp>
      <p:pic>
        <p:nvPicPr>
          <p:cNvPr id="3082" name="Picture 22" descr="romreal_logofinal">
            <a:extLst>
              <a:ext uri="{FF2B5EF4-FFF2-40B4-BE49-F238E27FC236}">
                <a16:creationId xmlns="" xmlns:a16="http://schemas.microsoft.com/office/drawing/2014/main" id="{A2C40F66-6BF1-4528-B281-EDDC8ED7B6B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6563" y="6248400"/>
            <a:ext cx="14049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3">
            <a:extLst>
              <a:ext uri="{FF2B5EF4-FFF2-40B4-BE49-F238E27FC236}">
                <a16:creationId xmlns="" xmlns:a16="http://schemas.microsoft.com/office/drawing/2014/main" id="{EF614D38-A020-45C7-B780-BEB4C65E62F6}"/>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35863" y="6162675"/>
            <a:ext cx="1462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25">
            <a:extLst>
              <a:ext uri="{FF2B5EF4-FFF2-40B4-BE49-F238E27FC236}">
                <a16:creationId xmlns="" xmlns:a16="http://schemas.microsoft.com/office/drawing/2014/main" id="{CAA4AF42-0F6C-402A-8EA2-BBCCCCC17F89}"/>
              </a:ext>
            </a:extLst>
          </p:cNvPr>
          <p:cNvSpPr txBox="1">
            <a:spLocks noChangeArrowheads="1"/>
          </p:cNvSpPr>
          <p:nvPr userDrawn="1"/>
        </p:nvSpPr>
        <p:spPr bwMode="auto">
          <a:xfrm>
            <a:off x="1000125" y="6596063"/>
            <a:ext cx="993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WWW.ROMREAL.com</a:t>
            </a:r>
          </a:p>
        </p:txBody>
      </p:sp>
      <p:sp>
        <p:nvSpPr>
          <p:cNvPr id="13" name="Text Box 26">
            <a:extLst>
              <a:ext uri="{FF2B5EF4-FFF2-40B4-BE49-F238E27FC236}">
                <a16:creationId xmlns="" xmlns:a16="http://schemas.microsoft.com/office/drawing/2014/main" id="{6BD395A1-7F8A-46E7-AC36-E282C004D94E}"/>
              </a:ext>
            </a:extLst>
          </p:cNvPr>
          <p:cNvSpPr txBox="1">
            <a:spLocks noChangeArrowheads="1"/>
          </p:cNvSpPr>
          <p:nvPr userDrawn="1"/>
        </p:nvSpPr>
        <p:spPr bwMode="auto">
          <a:xfrm>
            <a:off x="7694613" y="6584950"/>
            <a:ext cx="1343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WWW.WESTHOUSEGROUP.RO</a:t>
            </a:r>
          </a:p>
        </p:txBody>
      </p:sp>
    </p:spTree>
  </p:cSld>
  <p:clrMap bg1="lt1" tx1="dk1" bg2="lt2" tx2="dk2" accent1="accent1" accent2="accent2" accent3="accent3" accent4="accent4" accent5="accent5" accent6="accent6" hlink="hlink" folHlink="folHlink"/>
  <p:sldLayoutIdLst>
    <p:sldLayoutId id="2147489897" r:id="rId1"/>
    <p:sldLayoutId id="2147489898" r:id="rId2"/>
    <p:sldLayoutId id="2147489899" r:id="rId3"/>
    <p:sldLayoutId id="2147489900" r:id="rId4"/>
    <p:sldLayoutId id="2147489901" r:id="rId5"/>
    <p:sldLayoutId id="2147489902" r:id="rId6"/>
    <p:sldLayoutId id="2147489903" r:id="rId7"/>
    <p:sldLayoutId id="2147489904" r:id="rId8"/>
    <p:sldLayoutId id="2147489905" r:id="rId9"/>
    <p:sldLayoutId id="2147489906" r:id="rId10"/>
    <p:sldLayoutId id="2147489907" r:id="rId11"/>
    <p:sldLayoutId id="2147489908" r:id="rId12"/>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5A59F9C-51B7-474E-B18F-ABF201C194DC}"/>
              </a:ext>
            </a:extLst>
          </p:cNvPr>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4099" name="Text Placeholder 2">
            <a:extLst>
              <a:ext uri="{FF2B5EF4-FFF2-40B4-BE49-F238E27FC236}">
                <a16:creationId xmlns="" xmlns:a16="http://schemas.microsoft.com/office/drawing/2014/main" id="{AF0AA6AD-0EA6-4460-A221-6D39B2C41895}"/>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57632D04-9CBA-499E-A35D-BD2E6042CBF9}"/>
              </a:ext>
            </a:extLst>
          </p:cNvPr>
          <p:cNvSpPr>
            <a:spLocks noGrp="1"/>
          </p:cNvSpPr>
          <p:nvPr>
            <p:ph type="dt" sz="half" idx="2"/>
          </p:nvPr>
        </p:nvSpPr>
        <p:spPr>
          <a:xfrm>
            <a:off x="6892925" y="6356350"/>
            <a:ext cx="2260600" cy="365125"/>
          </a:xfrm>
          <a:prstGeom prst="rect">
            <a:avLst/>
          </a:prstGeom>
        </p:spPr>
        <p:txBody>
          <a:bodyPr vert="horz" lIns="91440" tIns="45720" rIns="45720" bIns="45720" rtlCol="0" anchor="ctr"/>
          <a:lstStyle>
            <a:lvl1pPr algn="r" eaLnBrk="1" hangingPunct="1">
              <a:defRPr sz="1200">
                <a:solidFill>
                  <a:prstClr val="black">
                    <a:lumMod val="65000"/>
                    <a:lumOff val="35000"/>
                  </a:prstClr>
                </a:solidFill>
                <a:latin typeface="Century Gothic" pitchFamily="34" charset="0"/>
              </a:defRPr>
            </a:lvl1pPr>
          </a:lstStyle>
          <a:p>
            <a:pPr>
              <a:defRPr/>
            </a:pPr>
            <a:r>
              <a:rPr lang="en-US"/>
              <a:t>1/30/2014</a:t>
            </a:r>
            <a:endParaRPr lang="en-US" dirty="0"/>
          </a:p>
        </p:txBody>
      </p:sp>
      <p:sp>
        <p:nvSpPr>
          <p:cNvPr id="5" name="Footer Placeholder 4">
            <a:extLst>
              <a:ext uri="{FF2B5EF4-FFF2-40B4-BE49-F238E27FC236}">
                <a16:creationId xmlns="" xmlns:a16="http://schemas.microsoft.com/office/drawing/2014/main" id="{718EBBAA-99A0-414B-9C9F-D1E5B5D2FAE3}"/>
              </a:ext>
            </a:extLst>
          </p:cNvPr>
          <p:cNvSpPr>
            <a:spLocks noGrp="1"/>
          </p:cNvSpPr>
          <p:nvPr>
            <p:ph type="ftr" sz="quarter" idx="3"/>
          </p:nvPr>
        </p:nvSpPr>
        <p:spPr>
          <a:xfrm>
            <a:off x="714375" y="6356350"/>
            <a:ext cx="3084513" cy="365125"/>
          </a:xfrm>
          <a:prstGeom prst="rect">
            <a:avLst/>
          </a:prstGeom>
        </p:spPr>
        <p:txBody>
          <a:bodyPr vert="horz" lIns="45720" tIns="45720" rIns="91440" bIns="45720" rtlCol="0" anchor="ctr"/>
          <a:lstStyle>
            <a:lvl1pPr algn="l" eaLnBrk="1" hangingPunct="1">
              <a:defRPr sz="1200">
                <a:solidFill>
                  <a:prstClr val="black">
                    <a:lumMod val="65000"/>
                    <a:lumOff val="35000"/>
                  </a:prstClr>
                </a:solidFill>
                <a:latin typeface="Century Gothic" pitchFamily="34" charset="0"/>
              </a:defRPr>
            </a:lvl1pPr>
          </a:lstStyle>
          <a:p>
            <a:pPr>
              <a:defRPr/>
            </a:pPr>
            <a:r>
              <a:rPr lang="en-GB"/>
              <a:t>RomReal Limited [Fourth quarter 2013]</a:t>
            </a:r>
            <a:endParaRPr lang="en-US" dirty="0"/>
          </a:p>
        </p:txBody>
      </p:sp>
      <p:sp>
        <p:nvSpPr>
          <p:cNvPr id="6" name="Slide Number Placeholder 5">
            <a:extLst>
              <a:ext uri="{FF2B5EF4-FFF2-40B4-BE49-F238E27FC236}">
                <a16:creationId xmlns="" xmlns:a16="http://schemas.microsoft.com/office/drawing/2014/main" id="{9265A096-C579-4CDD-AC9B-05BA0365A5D9}"/>
              </a:ext>
            </a:extLst>
          </p:cNvPr>
          <p:cNvSpPr>
            <a:spLocks noGrp="1"/>
          </p:cNvSpPr>
          <p:nvPr>
            <p:ph type="sldNum" sz="quarter" idx="4"/>
          </p:nvPr>
        </p:nvSpPr>
        <p:spPr>
          <a:xfrm>
            <a:off x="9255125" y="6356350"/>
            <a:ext cx="609600"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1050DB78-1918-4966-9FDA-A9B2F4377F48}" type="slidenum">
              <a:rPr lang="en-GB" altLang="en-US"/>
              <a:pPr>
                <a:defRPr/>
              </a:pPr>
              <a:t>‹#›</a:t>
            </a:fld>
            <a:endParaRPr lang="en-GB" altLang="en-US"/>
          </a:p>
        </p:txBody>
      </p:sp>
      <p:sp>
        <p:nvSpPr>
          <p:cNvPr id="7" name="Oval 6">
            <a:extLst>
              <a:ext uri="{FF2B5EF4-FFF2-40B4-BE49-F238E27FC236}">
                <a16:creationId xmlns="" xmlns:a16="http://schemas.microsoft.com/office/drawing/2014/main" id="{0355A897-AB72-4471-B3F9-42D27F344CB2}"/>
              </a:ext>
            </a:extLst>
          </p:cNvPr>
          <p:cNvSpPr/>
          <p:nvPr/>
        </p:nvSpPr>
        <p:spPr>
          <a:xfrm>
            <a:off x="91630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Oval 7">
            <a:extLst>
              <a:ext uri="{FF2B5EF4-FFF2-40B4-BE49-F238E27FC236}">
                <a16:creationId xmlns="" xmlns:a16="http://schemas.microsoft.com/office/drawing/2014/main" id="{A08DD7EA-1145-4C34-AB7E-A6452ABC7AF2}"/>
              </a:ext>
            </a:extLst>
          </p:cNvPr>
          <p:cNvSpPr/>
          <p:nvPr/>
        </p:nvSpPr>
        <p:spPr>
          <a:xfrm>
            <a:off x="615950" y="6499225"/>
            <a:ext cx="92075"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17">
            <a:extLst>
              <a:ext uri="{FF2B5EF4-FFF2-40B4-BE49-F238E27FC236}">
                <a16:creationId xmlns="" xmlns:a16="http://schemas.microsoft.com/office/drawing/2014/main" id="{7A05B6CA-D1F7-484F-BE71-8D3548D5AE33}"/>
              </a:ext>
            </a:extLst>
          </p:cNvPr>
          <p:cNvSpPr>
            <a:spLocks noChangeArrowheads="1"/>
          </p:cNvSpPr>
          <p:nvPr userDrawn="1"/>
        </p:nvSpPr>
        <p:spPr bwMode="auto">
          <a:xfrm>
            <a:off x="506413" y="6524625"/>
            <a:ext cx="1247775" cy="333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endParaRPr lang="en-US" altLang="en-US">
              <a:solidFill>
                <a:prstClr val="black"/>
              </a:solidFill>
            </a:endParaRPr>
          </a:p>
        </p:txBody>
      </p:sp>
      <p:pic>
        <p:nvPicPr>
          <p:cNvPr id="4106" name="Picture 22" descr="romreal_logofinal">
            <a:extLst>
              <a:ext uri="{FF2B5EF4-FFF2-40B4-BE49-F238E27FC236}">
                <a16:creationId xmlns="" xmlns:a16="http://schemas.microsoft.com/office/drawing/2014/main" id="{50144C5A-F5DB-4EF6-9D81-DA74B2DC65F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6563" y="6248400"/>
            <a:ext cx="14049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23">
            <a:extLst>
              <a:ext uri="{FF2B5EF4-FFF2-40B4-BE49-F238E27FC236}">
                <a16:creationId xmlns="" xmlns:a16="http://schemas.microsoft.com/office/drawing/2014/main" id="{9EEFEA00-4615-4BA9-A98F-FE0731A39F6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35863" y="6162675"/>
            <a:ext cx="1462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25">
            <a:extLst>
              <a:ext uri="{FF2B5EF4-FFF2-40B4-BE49-F238E27FC236}">
                <a16:creationId xmlns="" xmlns:a16="http://schemas.microsoft.com/office/drawing/2014/main" id="{CFC021AA-C064-4471-9162-BF534D713FEB}"/>
              </a:ext>
            </a:extLst>
          </p:cNvPr>
          <p:cNvSpPr txBox="1">
            <a:spLocks noChangeArrowheads="1"/>
          </p:cNvSpPr>
          <p:nvPr userDrawn="1"/>
        </p:nvSpPr>
        <p:spPr bwMode="auto">
          <a:xfrm>
            <a:off x="1000125" y="6596063"/>
            <a:ext cx="993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WWW.ROMREAL.com</a:t>
            </a:r>
          </a:p>
        </p:txBody>
      </p:sp>
      <p:sp>
        <p:nvSpPr>
          <p:cNvPr id="13" name="Text Box 26">
            <a:extLst>
              <a:ext uri="{FF2B5EF4-FFF2-40B4-BE49-F238E27FC236}">
                <a16:creationId xmlns="" xmlns:a16="http://schemas.microsoft.com/office/drawing/2014/main" id="{B08CF956-3D8D-45EB-A2CF-A1DD1FAC74E0}"/>
              </a:ext>
            </a:extLst>
          </p:cNvPr>
          <p:cNvSpPr txBox="1">
            <a:spLocks noChangeArrowheads="1"/>
          </p:cNvSpPr>
          <p:nvPr userDrawn="1"/>
        </p:nvSpPr>
        <p:spPr bwMode="auto">
          <a:xfrm>
            <a:off x="7694613" y="6584950"/>
            <a:ext cx="1343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defRPr/>
            </a:pPr>
            <a:r>
              <a:rPr lang="en-GB" sz="600">
                <a:solidFill>
                  <a:prstClr val="black"/>
                </a:solidFill>
                <a:latin typeface="Verdana" pitchFamily="34" charset="0"/>
              </a:rPr>
              <a:t>WWW.WESTHOUSEGROUP.RO</a:t>
            </a:r>
          </a:p>
        </p:txBody>
      </p:sp>
    </p:spTree>
  </p:cSld>
  <p:clrMap bg1="lt1" tx1="dk1" bg2="lt2" tx2="dk2" accent1="accent1" accent2="accent2" accent3="accent3" accent4="accent4" accent5="accent5" accent6="accent6" hlink="hlink" folHlink="folHlink"/>
  <p:sldLayoutIdLst>
    <p:sldLayoutId id="2147489909" r:id="rId1"/>
    <p:sldLayoutId id="2147489910" r:id="rId2"/>
    <p:sldLayoutId id="2147489911" r:id="rId3"/>
    <p:sldLayoutId id="2147489912" r:id="rId4"/>
    <p:sldLayoutId id="2147489913" r:id="rId5"/>
    <p:sldLayoutId id="2147489914" r:id="rId6"/>
    <p:sldLayoutId id="2147489915" r:id="rId7"/>
    <p:sldLayoutId id="2147489916" r:id="rId8"/>
    <p:sldLayoutId id="2147489917" r:id="rId9"/>
    <p:sldLayoutId id="2147489918" r:id="rId10"/>
    <p:sldLayoutId id="2147489919" r:id="rId11"/>
    <p:sldLayoutId id="2147489920" r:id="rId12"/>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ewsweb.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romrea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imobiliare.ro/" TargetMode="External"/><Relationship Id="rId1" Type="http://schemas.openxmlformats.org/officeDocument/2006/relationships/slideLayout" Target="../slideLayouts/slideLayout26.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mailto:investors@romrea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romrea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mobiliare.r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omrea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Line 2">
            <a:extLst>
              <a:ext uri="{FF2B5EF4-FFF2-40B4-BE49-F238E27FC236}">
                <a16:creationId xmlns="" xmlns:a16="http://schemas.microsoft.com/office/drawing/2014/main" id="{11D2BEAF-071E-4C19-AD92-EC807093151F}"/>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5" name="Rectangle 7">
            <a:extLst>
              <a:ext uri="{FF2B5EF4-FFF2-40B4-BE49-F238E27FC236}">
                <a16:creationId xmlns="" xmlns:a16="http://schemas.microsoft.com/office/drawing/2014/main" id="{D3BE6024-3A40-4787-8609-F766623B376F}"/>
              </a:ext>
            </a:extLst>
          </p:cNvPr>
          <p:cNvSpPr>
            <a:spLocks noChangeArrowheads="1"/>
          </p:cNvSpPr>
          <p:nvPr/>
        </p:nvSpPr>
        <p:spPr bwMode="auto">
          <a:xfrm>
            <a:off x="3913175" y="5005388"/>
            <a:ext cx="22701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algn="ctr" eaLnBrk="1" hangingPunct="1">
              <a:spcBef>
                <a:spcPct val="0"/>
              </a:spcBef>
              <a:buFont typeface="Arial" pitchFamily="34" charset="0"/>
              <a:buNone/>
              <a:defRPr/>
            </a:pPr>
            <a:r>
              <a:rPr lang="en-GB" altLang="en-US" sz="2000" dirty="0" smtClean="0">
                <a:solidFill>
                  <a:schemeClr val="tx1">
                    <a:lumMod val="75000"/>
                    <a:lumOff val="25000"/>
                  </a:schemeClr>
                </a:solidFill>
              </a:rPr>
              <a:t>25 February 2022</a:t>
            </a:r>
            <a:endParaRPr lang="en-GB" altLang="en-US" sz="2000" dirty="0">
              <a:solidFill>
                <a:schemeClr val="tx1">
                  <a:lumMod val="75000"/>
                  <a:lumOff val="25000"/>
                </a:schemeClr>
              </a:solidFill>
            </a:endParaRPr>
          </a:p>
        </p:txBody>
      </p:sp>
      <p:sp>
        <p:nvSpPr>
          <p:cNvPr id="2059" name="Text Box 8">
            <a:extLst>
              <a:ext uri="{FF2B5EF4-FFF2-40B4-BE49-F238E27FC236}">
                <a16:creationId xmlns="" xmlns:a16="http://schemas.microsoft.com/office/drawing/2014/main" id="{DDB4E85F-19E2-4740-94E3-F5CA0726378B}"/>
              </a:ext>
            </a:extLst>
          </p:cNvPr>
          <p:cNvSpPr txBox="1">
            <a:spLocks noChangeArrowheads="1"/>
          </p:cNvSpPr>
          <p:nvPr/>
        </p:nvSpPr>
        <p:spPr bwMode="auto">
          <a:xfrm>
            <a:off x="0" y="6483350"/>
            <a:ext cx="9906000" cy="374650"/>
          </a:xfrm>
          <a:prstGeom prst="rect">
            <a:avLst/>
          </a:prstGeom>
          <a:solidFill>
            <a:srgbClr val="EAEAE2"/>
          </a:solidFill>
          <a:ln w="9525">
            <a:noFill/>
            <a:miter lim="800000"/>
            <a:headEnd/>
            <a:tailEnd/>
          </a:ln>
          <a:effectLst>
            <a:outerShdw blurRad="50800" dist="50800" dir="5400000" sx="1000" sy="1000" algn="ctr" rotWithShape="0">
              <a:srgbClr val="000000"/>
            </a:outerShdw>
          </a:effectLst>
        </p:spPr>
        <p:txBody>
          <a:bodyPr/>
          <a:lstStyle/>
          <a:p>
            <a:pPr eaLnBrk="1" hangingPunct="1">
              <a:lnSpc>
                <a:spcPct val="80000"/>
              </a:lnSpc>
              <a:spcBef>
                <a:spcPct val="20000"/>
              </a:spcBef>
              <a:defRPr/>
            </a:pPr>
            <a:r>
              <a:rPr lang="en-GB" sz="900" b="1" dirty="0">
                <a:latin typeface="Century Gothic" panose="020B0502020202020204" pitchFamily="34" charset="0"/>
              </a:rPr>
              <a:t>This Presentation of the </a:t>
            </a:r>
            <a:r>
              <a:rPr lang="en-GB" sz="900" b="1" dirty="0" smtClean="0">
                <a:latin typeface="Century Gothic" panose="020B0502020202020204" pitchFamily="34" charset="0"/>
              </a:rPr>
              <a:t>Q4 </a:t>
            </a:r>
            <a:r>
              <a:rPr lang="en-GB" sz="900" b="1" dirty="0">
                <a:latin typeface="Century Gothic" panose="020B0502020202020204" pitchFamily="34" charset="0"/>
              </a:rPr>
              <a:t>2021 results of RomReal Ltd (the “Company”) has been prepared for discussion purposes only and should be read in conjunction with the </a:t>
            </a:r>
            <a:r>
              <a:rPr lang="en-GB" sz="900" b="1" dirty="0" smtClean="0">
                <a:latin typeface="Century Gothic" panose="020B0502020202020204" pitchFamily="34" charset="0"/>
              </a:rPr>
              <a:t>Q4 </a:t>
            </a:r>
            <a:r>
              <a:rPr lang="en-GB" sz="900" b="1" dirty="0">
                <a:latin typeface="Century Gothic" panose="020B0502020202020204" pitchFamily="34" charset="0"/>
              </a:rPr>
              <a:t>2021 </a:t>
            </a:r>
          </a:p>
          <a:p>
            <a:pPr eaLnBrk="1" hangingPunct="1">
              <a:lnSpc>
                <a:spcPct val="80000"/>
              </a:lnSpc>
              <a:spcBef>
                <a:spcPct val="20000"/>
              </a:spcBef>
              <a:defRPr/>
            </a:pPr>
            <a:r>
              <a:rPr lang="en-GB" sz="900" b="1" dirty="0">
                <a:latin typeface="Century Gothic" panose="020B0502020202020204" pitchFamily="34" charset="0"/>
              </a:rPr>
              <a:t>Report which is filed on Oslo </a:t>
            </a:r>
            <a:r>
              <a:rPr lang="en-GB" sz="900" b="1" dirty="0" err="1">
                <a:latin typeface="Century Gothic" panose="020B0502020202020204" pitchFamily="34" charset="0"/>
              </a:rPr>
              <a:t>Axess</a:t>
            </a:r>
            <a:r>
              <a:rPr lang="en-GB" sz="900" b="1" dirty="0">
                <a:latin typeface="Century Gothic" panose="020B0502020202020204" pitchFamily="34" charset="0"/>
              </a:rPr>
              <a:t> through </a:t>
            </a:r>
            <a:r>
              <a:rPr lang="en-GB" sz="900" b="1" dirty="0">
                <a:latin typeface="Century Gothic" panose="020B0502020202020204" pitchFamily="34" charset="0"/>
                <a:hlinkClick r:id="rId3"/>
              </a:rPr>
              <a:t>www.newsweb.no</a:t>
            </a:r>
            <a:r>
              <a:rPr lang="en-GB" sz="900" b="1" dirty="0">
                <a:latin typeface="Century Gothic" panose="020B0502020202020204" pitchFamily="34" charset="0"/>
              </a:rPr>
              <a:t>, and which can be viewed on the Company’s website </a:t>
            </a:r>
            <a:r>
              <a:rPr lang="en-GB" sz="900" b="1" dirty="0">
                <a:latin typeface="Century Gothic" panose="020B0502020202020204" pitchFamily="34" charset="0"/>
                <a:hlinkClick r:id="rId4"/>
              </a:rPr>
              <a:t>www.romreal.com</a:t>
            </a:r>
            <a:endParaRPr lang="en-GB" sz="900" b="1" dirty="0">
              <a:latin typeface="Century Gothic" panose="020B0502020202020204" pitchFamily="34" charset="0"/>
            </a:endParaRPr>
          </a:p>
          <a:p>
            <a:pPr eaLnBrk="1" hangingPunct="1">
              <a:lnSpc>
                <a:spcPct val="80000"/>
              </a:lnSpc>
              <a:spcBef>
                <a:spcPct val="20000"/>
              </a:spcBef>
              <a:defRPr/>
            </a:pPr>
            <a:endParaRPr lang="en-GB" sz="800" b="1" dirty="0">
              <a:latin typeface="Century Gothic" panose="020B0502020202020204" pitchFamily="34" charset="0"/>
            </a:endParaRPr>
          </a:p>
        </p:txBody>
      </p:sp>
      <p:sp>
        <p:nvSpPr>
          <p:cNvPr id="4101" name="Rectangle 7">
            <a:extLst>
              <a:ext uri="{FF2B5EF4-FFF2-40B4-BE49-F238E27FC236}">
                <a16:creationId xmlns="" xmlns:a16="http://schemas.microsoft.com/office/drawing/2014/main" id="{0D6254E7-11D4-4A16-BB16-719630F37C24}"/>
              </a:ext>
            </a:extLst>
          </p:cNvPr>
          <p:cNvSpPr>
            <a:spLocks noChangeArrowheads="1"/>
          </p:cNvSpPr>
          <p:nvPr/>
        </p:nvSpPr>
        <p:spPr bwMode="auto">
          <a:xfrm>
            <a:off x="2569534" y="1573213"/>
            <a:ext cx="485742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fontAlgn="base">
              <a:spcBef>
                <a:spcPct val="20000"/>
              </a:spcBef>
              <a:spcAft>
                <a:spcPct val="0"/>
              </a:spcAft>
              <a:buFont typeface="Arial" charset="0"/>
              <a:buChar char="•"/>
              <a:defRPr sz="1600">
                <a:solidFill>
                  <a:srgbClr val="7F7F7F"/>
                </a:solidFill>
                <a:latin typeface="Century Gothic" pitchFamily="34" charset="0"/>
              </a:defRPr>
            </a:lvl6pPr>
            <a:lvl7pPr marL="2971800" indent="-228600" fontAlgn="base">
              <a:spcBef>
                <a:spcPct val="20000"/>
              </a:spcBef>
              <a:spcAft>
                <a:spcPct val="0"/>
              </a:spcAft>
              <a:buFont typeface="Arial" charset="0"/>
              <a:buChar char="•"/>
              <a:defRPr sz="1600">
                <a:solidFill>
                  <a:srgbClr val="7F7F7F"/>
                </a:solidFill>
                <a:latin typeface="Century Gothic" pitchFamily="34" charset="0"/>
              </a:defRPr>
            </a:lvl7pPr>
            <a:lvl8pPr marL="3429000" indent="-228600" fontAlgn="base">
              <a:spcBef>
                <a:spcPct val="20000"/>
              </a:spcBef>
              <a:spcAft>
                <a:spcPct val="0"/>
              </a:spcAft>
              <a:buFont typeface="Arial" charset="0"/>
              <a:buChar char="•"/>
              <a:defRPr sz="1600">
                <a:solidFill>
                  <a:srgbClr val="7F7F7F"/>
                </a:solidFill>
                <a:latin typeface="Century Gothic" pitchFamily="34" charset="0"/>
              </a:defRPr>
            </a:lvl8pPr>
            <a:lvl9pPr marL="3886200" indent="-228600" fontAlgn="base">
              <a:spcBef>
                <a:spcPct val="20000"/>
              </a:spcBef>
              <a:spcAft>
                <a:spcPct val="0"/>
              </a:spcAft>
              <a:buFont typeface="Arial" charset="0"/>
              <a:buChar char="•"/>
              <a:defRPr sz="1600">
                <a:solidFill>
                  <a:srgbClr val="7F7F7F"/>
                </a:solidFill>
                <a:latin typeface="Century Gothic" pitchFamily="34" charset="0"/>
              </a:defRPr>
            </a:lvl9pPr>
          </a:lstStyle>
          <a:p>
            <a:pPr algn="ctr" eaLnBrk="1" hangingPunct="1">
              <a:spcBef>
                <a:spcPct val="0"/>
              </a:spcBef>
              <a:buFontTx/>
              <a:buNone/>
              <a:defRPr/>
            </a:pPr>
            <a:r>
              <a:rPr lang="en-GB" altLang="en-US" sz="1600" dirty="0">
                <a:solidFill>
                  <a:srgbClr val="C00000"/>
                </a:solidFill>
                <a:latin typeface="Verdana" pitchFamily="34" charset="0"/>
              </a:rPr>
              <a:t>  </a:t>
            </a:r>
            <a:r>
              <a:rPr lang="en-GB" altLang="en-US" sz="3600" b="1" dirty="0">
                <a:solidFill>
                  <a:schemeClr val="tx2"/>
                </a:solidFill>
              </a:rPr>
              <a:t>RomReal Limited</a:t>
            </a:r>
            <a:endParaRPr lang="en-GB" altLang="en-US" sz="4400" b="1" dirty="0">
              <a:solidFill>
                <a:schemeClr val="tx2"/>
              </a:solidFill>
            </a:endParaRPr>
          </a:p>
          <a:p>
            <a:pPr algn="ctr" eaLnBrk="1" hangingPunct="1">
              <a:spcBef>
                <a:spcPct val="0"/>
              </a:spcBef>
              <a:buFontTx/>
              <a:buNone/>
              <a:defRPr/>
            </a:pPr>
            <a:endParaRPr lang="en-GB" altLang="en-US" sz="4000" b="1" dirty="0">
              <a:solidFill>
                <a:schemeClr val="tx2"/>
              </a:solidFill>
            </a:endParaRPr>
          </a:p>
          <a:p>
            <a:pPr algn="ctr" eaLnBrk="1" hangingPunct="1">
              <a:spcBef>
                <a:spcPct val="0"/>
              </a:spcBef>
              <a:buFontTx/>
              <a:buNone/>
              <a:defRPr/>
            </a:pPr>
            <a:r>
              <a:rPr lang="en-GB" altLang="en-US" sz="3600" dirty="0">
                <a:solidFill>
                  <a:schemeClr val="tx1">
                    <a:lumMod val="75000"/>
                    <a:lumOff val="25000"/>
                  </a:schemeClr>
                </a:solidFill>
              </a:rPr>
              <a:t>Investor presentation</a:t>
            </a:r>
          </a:p>
          <a:p>
            <a:pPr algn="ctr" eaLnBrk="1" hangingPunct="1">
              <a:spcBef>
                <a:spcPct val="0"/>
              </a:spcBef>
              <a:buFontTx/>
              <a:buNone/>
              <a:defRPr/>
            </a:pPr>
            <a:r>
              <a:rPr lang="en-GB" altLang="en-US" sz="2000" dirty="0" smtClean="0">
                <a:solidFill>
                  <a:schemeClr val="tx1">
                    <a:lumMod val="75000"/>
                    <a:lumOff val="25000"/>
                  </a:schemeClr>
                </a:solidFill>
              </a:rPr>
              <a:t>Fourth </a:t>
            </a:r>
            <a:r>
              <a:rPr lang="en-GB" altLang="en-US" sz="2000" dirty="0">
                <a:solidFill>
                  <a:schemeClr val="tx1">
                    <a:lumMod val="75000"/>
                    <a:lumOff val="25000"/>
                  </a:schemeClr>
                </a:solidFill>
              </a:rPr>
              <a:t>Quarter (</a:t>
            </a:r>
            <a:r>
              <a:rPr lang="en-GB" altLang="en-US" sz="2000" dirty="0" smtClean="0">
                <a:solidFill>
                  <a:schemeClr val="tx1">
                    <a:lumMod val="75000"/>
                    <a:lumOff val="25000"/>
                  </a:schemeClr>
                </a:solidFill>
              </a:rPr>
              <a:t>Q4) </a:t>
            </a:r>
            <a:r>
              <a:rPr lang="en-GB" altLang="en-US" sz="2000" dirty="0">
                <a:solidFill>
                  <a:schemeClr val="tx1">
                    <a:lumMod val="75000"/>
                    <a:lumOff val="25000"/>
                  </a:schemeClr>
                </a:solidFill>
              </a:rPr>
              <a:t>2021 results</a:t>
            </a:r>
          </a:p>
          <a:p>
            <a:pPr algn="ctr" eaLnBrk="1" hangingPunct="1">
              <a:spcBef>
                <a:spcPct val="0"/>
              </a:spcBef>
              <a:buFontTx/>
              <a:buNone/>
              <a:defRPr/>
            </a:pPr>
            <a:endParaRPr lang="en-GB" altLang="en-US" sz="4400" dirty="0">
              <a:solidFill>
                <a:schemeClr val="tx1"/>
              </a:solidFill>
            </a:endParaRPr>
          </a:p>
          <a:p>
            <a:pPr algn="ctr" eaLnBrk="1" hangingPunct="1">
              <a:spcBef>
                <a:spcPct val="0"/>
              </a:spcBef>
              <a:buFontTx/>
              <a:buNone/>
              <a:defRPr/>
            </a:pPr>
            <a:r>
              <a:rPr lang="en-GB" altLang="en-US" sz="2000" dirty="0" err="1">
                <a:solidFill>
                  <a:schemeClr val="tx1">
                    <a:lumMod val="75000"/>
                    <a:lumOff val="25000"/>
                  </a:schemeClr>
                </a:solidFill>
              </a:rPr>
              <a:t>Kjetil</a:t>
            </a:r>
            <a:r>
              <a:rPr lang="en-GB" altLang="en-US" sz="2000" dirty="0">
                <a:solidFill>
                  <a:schemeClr val="tx1">
                    <a:lumMod val="75000"/>
                    <a:lumOff val="25000"/>
                  </a:schemeClr>
                </a:solidFill>
              </a:rPr>
              <a:t> </a:t>
            </a:r>
            <a:r>
              <a:rPr lang="en-GB" altLang="en-US" sz="2000" dirty="0" err="1">
                <a:solidFill>
                  <a:schemeClr val="tx1">
                    <a:lumMod val="75000"/>
                    <a:lumOff val="25000"/>
                  </a:schemeClr>
                </a:solidFill>
              </a:rPr>
              <a:t>Gronskag</a:t>
            </a:r>
            <a:endParaRPr lang="en-GB" altLang="en-US" sz="2000" dirty="0">
              <a:solidFill>
                <a:schemeClr val="tx1">
                  <a:lumMod val="75000"/>
                  <a:lumOff val="25000"/>
                </a:schemeClr>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A44F24-6883-45CF-A68C-EB9DF14C3BDE}"/>
              </a:ext>
            </a:extLst>
          </p:cNvPr>
          <p:cNvSpPr>
            <a:spLocks noGrp="1"/>
          </p:cNvSpPr>
          <p:nvPr>
            <p:ph type="title"/>
          </p:nvPr>
        </p:nvSpPr>
        <p:spPr>
          <a:xfrm>
            <a:off x="495300" y="166688"/>
            <a:ext cx="8915400" cy="1600200"/>
          </a:xfrm>
        </p:spPr>
        <p:txBody>
          <a:bodyPr/>
          <a:lstStyle/>
          <a:p>
            <a:pPr eaLnBrk="1" hangingPunct="1">
              <a:lnSpc>
                <a:spcPct val="100000"/>
              </a:lnSpc>
              <a:defRPr/>
            </a:pPr>
            <a:r>
              <a:rPr lang="en-GB" altLang="en-US" sz="2400" dirty="0">
                <a:effectLst/>
                <a:latin typeface="Century Gothic" pitchFamily="34" charset="0"/>
              </a:rPr>
              <a:t>Romanian Macro development</a:t>
            </a:r>
            <a:r>
              <a:rPr lang="en-US" altLang="en-US" sz="2800" dirty="0">
                <a:solidFill>
                  <a:srgbClr val="2F5897"/>
                </a:solidFill>
                <a:effectLst/>
                <a:latin typeface="Arial" charset="0"/>
                <a:ea typeface="+mn-ea"/>
                <a:cs typeface="+mn-cs"/>
              </a:rPr>
              <a:t/>
            </a:r>
            <a:br>
              <a:rPr lang="en-US" altLang="en-US" sz="2800" dirty="0">
                <a:solidFill>
                  <a:srgbClr val="2F5897"/>
                </a:solidFill>
                <a:effectLst/>
                <a:latin typeface="Arial" charset="0"/>
                <a:ea typeface="+mn-ea"/>
                <a:cs typeface="+mn-cs"/>
              </a:rPr>
            </a:br>
            <a:endParaRPr lang="en-GB" dirty="0"/>
          </a:p>
        </p:txBody>
      </p:sp>
      <p:sp>
        <p:nvSpPr>
          <p:cNvPr id="71683" name="Slide Number Placeholder 4">
            <a:extLst>
              <a:ext uri="{FF2B5EF4-FFF2-40B4-BE49-F238E27FC236}">
                <a16:creationId xmlns="" xmlns:a16="http://schemas.microsoft.com/office/drawing/2014/main" id="{60C30649-91A7-406B-A7C6-6D204CDB5D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r>
              <a:rPr lang="en-GB" altLang="en-US" sz="1200" dirty="0">
                <a:solidFill>
                  <a:srgbClr val="595959"/>
                </a:solidFill>
              </a:rPr>
              <a:t>10</a:t>
            </a:r>
          </a:p>
        </p:txBody>
      </p:sp>
      <p:sp>
        <p:nvSpPr>
          <p:cNvPr id="71684" name="Line 295">
            <a:extLst>
              <a:ext uri="{FF2B5EF4-FFF2-40B4-BE49-F238E27FC236}">
                <a16:creationId xmlns="" xmlns:a16="http://schemas.microsoft.com/office/drawing/2014/main" id="{61E5700B-0F01-4267-B84E-23A32EC84AD7}"/>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85" name="Footer Placeholder 3">
            <a:extLst>
              <a:ext uri="{FF2B5EF4-FFF2-40B4-BE49-F238E27FC236}">
                <a16:creationId xmlns="" xmlns:a16="http://schemas.microsoft.com/office/drawing/2014/main" id="{E234662E-8CA5-4320-8AF1-BE6C3E9CBF8E}"/>
              </a:ext>
            </a:extLst>
          </p:cNvPr>
          <p:cNvSpPr>
            <a:spLocks noGrp="1"/>
          </p:cNvSpPr>
          <p:nvPr>
            <p:ph type="ftr" sz="quarter" idx="11"/>
          </p:nvPr>
        </p:nvSpPr>
        <p:spPr bwMode="auto">
          <a:xfrm>
            <a:off x="488950" y="6213475"/>
            <a:ext cx="30845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r>
              <a:rPr lang="en-GB" altLang="en-US" sz="1200" dirty="0">
                <a:solidFill>
                  <a:srgbClr val="595959"/>
                </a:solidFill>
              </a:rPr>
              <a:t>RomReal Limited – </a:t>
            </a:r>
            <a:r>
              <a:rPr lang="en-GB" altLang="en-US" sz="1200" dirty="0" smtClean="0">
                <a:solidFill>
                  <a:srgbClr val="595959"/>
                </a:solidFill>
              </a:rPr>
              <a:t>Fourth </a:t>
            </a:r>
            <a:r>
              <a:rPr lang="en-GB" altLang="en-US" sz="1200" dirty="0">
                <a:solidFill>
                  <a:srgbClr val="595959"/>
                </a:solidFill>
              </a:rPr>
              <a:t>quarter 2021</a:t>
            </a:r>
            <a:endParaRPr lang="en-US" altLang="en-US" sz="1200" dirty="0">
              <a:solidFill>
                <a:srgbClr val="595959"/>
              </a:solidFill>
            </a:endParaRPr>
          </a:p>
        </p:txBody>
      </p:sp>
      <p:sp>
        <p:nvSpPr>
          <p:cNvPr id="6" name="TextBox 5">
            <a:extLst>
              <a:ext uri="{FF2B5EF4-FFF2-40B4-BE49-F238E27FC236}">
                <a16:creationId xmlns="" xmlns:a16="http://schemas.microsoft.com/office/drawing/2014/main" id="{6CA6A81E-1C69-4A1A-B3B4-27E0B01CC9A0}"/>
              </a:ext>
            </a:extLst>
          </p:cNvPr>
          <p:cNvSpPr txBox="1"/>
          <p:nvPr/>
        </p:nvSpPr>
        <p:spPr>
          <a:xfrm>
            <a:off x="711975" y="5721033"/>
            <a:ext cx="4355615" cy="246221"/>
          </a:xfrm>
          <a:prstGeom prst="rect">
            <a:avLst/>
          </a:prstGeom>
          <a:noFill/>
        </p:spPr>
        <p:txBody>
          <a:bodyPr wrap="square" rtlCol="0">
            <a:spAutoFit/>
          </a:bodyPr>
          <a:lstStyle/>
          <a:p>
            <a:r>
              <a:rPr lang="en-US" b="1" dirty="0"/>
              <a:t>Romania quarterly GDP evolution </a:t>
            </a:r>
            <a:r>
              <a:rPr lang="en-US" dirty="0"/>
              <a:t>(Data INS)</a:t>
            </a:r>
            <a:endParaRPr lang="en-US" b="1" dirty="0"/>
          </a:p>
        </p:txBody>
      </p:sp>
      <p:sp>
        <p:nvSpPr>
          <p:cNvPr id="14" name="TextBox 13">
            <a:extLst>
              <a:ext uri="{FF2B5EF4-FFF2-40B4-BE49-F238E27FC236}">
                <a16:creationId xmlns="" xmlns:a16="http://schemas.microsoft.com/office/drawing/2014/main" id="{B05C5AC6-E110-41D6-8E4D-1B0DA86E2AE1}"/>
              </a:ext>
            </a:extLst>
          </p:cNvPr>
          <p:cNvSpPr txBox="1"/>
          <p:nvPr/>
        </p:nvSpPr>
        <p:spPr>
          <a:xfrm>
            <a:off x="5245474" y="5739791"/>
            <a:ext cx="4355615" cy="246221"/>
          </a:xfrm>
          <a:prstGeom prst="rect">
            <a:avLst/>
          </a:prstGeom>
          <a:noFill/>
        </p:spPr>
        <p:txBody>
          <a:bodyPr wrap="square" rtlCol="0">
            <a:spAutoFit/>
          </a:bodyPr>
          <a:lstStyle/>
          <a:p>
            <a:r>
              <a:rPr lang="en-US" b="1" dirty="0">
                <a:latin typeface="+mj-lt"/>
              </a:rPr>
              <a:t>Romania Inflation Rate</a:t>
            </a:r>
            <a:r>
              <a:rPr lang="en-US" dirty="0"/>
              <a:t> (Data INS)</a:t>
            </a:r>
            <a:endParaRPr lang="en-US" b="1" dirty="0">
              <a:latin typeface="+mj-lt"/>
            </a:endParaRPr>
          </a:p>
        </p:txBody>
      </p:sp>
      <p:sp>
        <p:nvSpPr>
          <p:cNvPr id="12" name="TextBox 11">
            <a:extLst>
              <a:ext uri="{FF2B5EF4-FFF2-40B4-BE49-F238E27FC236}">
                <a16:creationId xmlns="" xmlns:a16="http://schemas.microsoft.com/office/drawing/2014/main" id="{A84480B9-336E-455A-B945-1CF8641352CD}"/>
              </a:ext>
            </a:extLst>
          </p:cNvPr>
          <p:cNvSpPr txBox="1"/>
          <p:nvPr/>
        </p:nvSpPr>
        <p:spPr>
          <a:xfrm>
            <a:off x="623550" y="1218779"/>
            <a:ext cx="8738273" cy="1384995"/>
          </a:xfrm>
          <a:prstGeom prst="rect">
            <a:avLst/>
          </a:prstGeom>
          <a:noFill/>
        </p:spPr>
        <p:txBody>
          <a:bodyPr wrap="square">
            <a:spAutoFit/>
          </a:bodyPr>
          <a:lstStyle/>
          <a:p>
            <a:pPr marL="171450" indent="-171450">
              <a:buFont typeface="Arial" panose="020B0604020202020204" pitchFamily="34" charset="0"/>
              <a:buChar char="•"/>
            </a:pPr>
            <a:r>
              <a:rPr lang="en-GB" sz="1200" dirty="0"/>
              <a:t>The Romanian economy’s recovery to pre-pandemic levels has been driven, amongst others, by consumption, which, in turn, was sustained by the resilient labour </a:t>
            </a:r>
            <a:r>
              <a:rPr lang="en-GB" sz="1200" dirty="0" smtClean="0"/>
              <a:t>market.</a:t>
            </a:r>
          </a:p>
          <a:p>
            <a:pPr marL="171450" indent="-171450">
              <a:buFont typeface="Arial" panose="020B0604020202020204" pitchFamily="34" charset="0"/>
              <a:buChar char="•"/>
            </a:pPr>
            <a:r>
              <a:rPr lang="en-GB" sz="1200" dirty="0"/>
              <a:t>The slowdown in the fourth quarter of 2021 may be explained by the rising energy prices. Such a re-alignment process undergone by the energy prices will most likely have a detectable permanent impact on the economic </a:t>
            </a:r>
            <a:r>
              <a:rPr lang="en-GB" sz="1200" dirty="0" smtClean="0"/>
              <a:t>activity.</a:t>
            </a:r>
            <a:endParaRPr lang="en-US" sz="1200" dirty="0"/>
          </a:p>
          <a:p>
            <a:pPr marL="171450" indent="-171450">
              <a:buFont typeface="Arial" panose="020B0604020202020204" pitchFamily="34" charset="0"/>
              <a:buChar char="•"/>
            </a:pPr>
            <a:r>
              <a:rPr lang="en-US" sz="1200" dirty="0"/>
              <a:t>The Romanian GDP advanced by 2.2% year-on-year in the fourth quarter of 2021, easing sharply from a 7.4% growth in the previous </a:t>
            </a:r>
            <a:r>
              <a:rPr lang="en-US" sz="1200" dirty="0" smtClean="0"/>
              <a:t>period. </a:t>
            </a:r>
            <a:r>
              <a:rPr lang="en-US" sz="1200" dirty="0"/>
              <a:t>For 2021 full year, the GDP grew by 5.6 percent, recovering sharply from a 3.7 percent drop in </a:t>
            </a:r>
            <a:r>
              <a:rPr lang="en-US" sz="1200" dirty="0" smtClean="0"/>
              <a:t>2020.</a:t>
            </a:r>
            <a:endParaRPr lang="en-GB" sz="1200" dirty="0"/>
          </a:p>
          <a:p>
            <a:pPr marL="171450" indent="-171450">
              <a:buFont typeface="Arial" panose="020B0604020202020204" pitchFamily="34" charset="0"/>
              <a:buChar char="•"/>
            </a:pPr>
            <a:r>
              <a:rPr lang="en-GB" sz="1200" dirty="0" smtClean="0"/>
              <a:t>The </a:t>
            </a:r>
            <a:r>
              <a:rPr lang="en-GB" sz="1200" dirty="0"/>
              <a:t>12 month inflation rate up to January 2022 was </a:t>
            </a:r>
            <a:r>
              <a:rPr lang="en-GB" sz="1200" dirty="0" smtClean="0"/>
              <a:t>8.35%.</a:t>
            </a:r>
            <a:endParaRPr lang="en-US" sz="1200" dirty="0">
              <a:effectLst/>
              <a:latin typeface="Times New Roman" panose="02020603050405020304" pitchFamily="18" charset="0"/>
              <a:ea typeface="HGSMinchoE" panose="02020800000000000000" pitchFamily="18" charset="-128"/>
            </a:endParaRPr>
          </a:p>
        </p:txBody>
      </p:sp>
      <p:pic>
        <p:nvPicPr>
          <p:cNvPr id="3" name="Picture 2"/>
          <p:cNvPicPr>
            <a:picLocks noChangeAspect="1"/>
          </p:cNvPicPr>
          <p:nvPr/>
        </p:nvPicPr>
        <p:blipFill>
          <a:blip r:embed="rId2"/>
          <a:stretch>
            <a:fillRect/>
          </a:stretch>
        </p:blipFill>
        <p:spPr>
          <a:xfrm>
            <a:off x="683758" y="3145972"/>
            <a:ext cx="4590718" cy="2593819"/>
          </a:xfrm>
          <a:prstGeom prst="rect">
            <a:avLst/>
          </a:prstGeom>
        </p:spPr>
      </p:pic>
      <p:pic>
        <p:nvPicPr>
          <p:cNvPr id="4" name="Picture 3"/>
          <p:cNvPicPr>
            <a:picLocks noChangeAspect="1"/>
          </p:cNvPicPr>
          <p:nvPr/>
        </p:nvPicPr>
        <p:blipFill>
          <a:blip r:embed="rId3"/>
          <a:stretch>
            <a:fillRect/>
          </a:stretch>
        </p:blipFill>
        <p:spPr>
          <a:xfrm>
            <a:off x="5458264" y="3145972"/>
            <a:ext cx="4302862" cy="257506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Slide Number Placeholder 2">
            <a:extLst>
              <a:ext uri="{FF2B5EF4-FFF2-40B4-BE49-F238E27FC236}">
                <a16:creationId xmlns="" xmlns:a16="http://schemas.microsoft.com/office/drawing/2014/main" id="{F59B1908-84AF-425A-AA45-BB2E642D2C9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E870FAF2-F269-44E7-BF35-211D5E7256F7}" type="slidenum">
              <a:rPr lang="en-GB" altLang="en-US" sz="1200" smtClean="0">
                <a:solidFill>
                  <a:srgbClr val="595959"/>
                </a:solidFill>
              </a:rPr>
              <a:pPr>
                <a:spcBef>
                  <a:spcPct val="0"/>
                </a:spcBef>
                <a:buFontTx/>
                <a:buNone/>
              </a:pPr>
              <a:t>11</a:t>
            </a:fld>
            <a:endParaRPr lang="en-GB" altLang="en-US" sz="1200">
              <a:solidFill>
                <a:srgbClr val="595959"/>
              </a:solidFill>
            </a:endParaRPr>
          </a:p>
        </p:txBody>
      </p:sp>
      <p:sp>
        <p:nvSpPr>
          <p:cNvPr id="72707" name="Rectangle 2">
            <a:extLst>
              <a:ext uri="{FF2B5EF4-FFF2-40B4-BE49-F238E27FC236}">
                <a16:creationId xmlns="" xmlns:a16="http://schemas.microsoft.com/office/drawing/2014/main" id="{B8FEDF69-52EA-47F2-85F8-CEFBA4EEFB65}"/>
              </a:ext>
            </a:extLst>
          </p:cNvPr>
          <p:cNvSpPr>
            <a:spLocks noChangeArrowheads="1"/>
          </p:cNvSpPr>
          <p:nvPr/>
        </p:nvSpPr>
        <p:spPr bwMode="auto">
          <a:xfrm>
            <a:off x="584200" y="26035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endParaRPr lang="en-US" altLang="en-US" sz="2800">
              <a:solidFill>
                <a:srgbClr val="2F5897"/>
              </a:solidFill>
            </a:endParaRPr>
          </a:p>
        </p:txBody>
      </p:sp>
      <p:sp>
        <p:nvSpPr>
          <p:cNvPr id="72708" name="Rectangle 2">
            <a:extLst>
              <a:ext uri="{FF2B5EF4-FFF2-40B4-BE49-F238E27FC236}">
                <a16:creationId xmlns="" xmlns:a16="http://schemas.microsoft.com/office/drawing/2014/main" id="{8FF7BBB3-8F68-4B82-82A5-BB227E87E97D}"/>
              </a:ext>
            </a:extLst>
          </p:cNvPr>
          <p:cNvSpPr>
            <a:spLocks noChangeArrowheads="1"/>
          </p:cNvSpPr>
          <p:nvPr/>
        </p:nvSpPr>
        <p:spPr bwMode="auto">
          <a:xfrm>
            <a:off x="736600" y="206744"/>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sz="2800" dirty="0">
                <a:solidFill>
                  <a:srgbClr val="2F5897"/>
                </a:solidFill>
              </a:rPr>
              <a:t> </a:t>
            </a:r>
            <a:r>
              <a:rPr lang="en-GB" altLang="en-US" dirty="0">
                <a:solidFill>
                  <a:srgbClr val="2F5897"/>
                </a:solidFill>
              </a:rPr>
              <a:t>Romania Real Estate Update</a:t>
            </a:r>
            <a:endParaRPr lang="en-US" altLang="en-US" dirty="0">
              <a:solidFill>
                <a:srgbClr val="2F5897"/>
              </a:solidFill>
            </a:endParaRPr>
          </a:p>
        </p:txBody>
      </p:sp>
      <p:sp>
        <p:nvSpPr>
          <p:cNvPr id="72709" name="Line 295">
            <a:extLst>
              <a:ext uri="{FF2B5EF4-FFF2-40B4-BE49-F238E27FC236}">
                <a16:creationId xmlns="" xmlns:a16="http://schemas.microsoft.com/office/drawing/2014/main" id="{D2BDCE6A-E8E0-461E-8216-7ED86238C42A}"/>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Footer Placeholder 3">
            <a:extLst>
              <a:ext uri="{FF2B5EF4-FFF2-40B4-BE49-F238E27FC236}">
                <a16:creationId xmlns="" xmlns:a16="http://schemas.microsoft.com/office/drawing/2014/main" id="{1F660043-61EA-44EC-8072-05D338281827}"/>
              </a:ext>
            </a:extLst>
          </p:cNvPr>
          <p:cNvSpPr txBox="1">
            <a:spLocks/>
          </p:cNvSpPr>
          <p:nvPr/>
        </p:nvSpPr>
        <p:spPr>
          <a:xfrm>
            <a:off x="736600" y="6538913"/>
            <a:ext cx="3255963" cy="365125"/>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200" dirty="0">
                <a:solidFill>
                  <a:schemeClr val="tx1">
                    <a:lumMod val="65000"/>
                    <a:lumOff val="35000"/>
                  </a:schemeClr>
                </a:solidFill>
                <a:latin typeface="+mj-lt"/>
              </a:rPr>
              <a:t>RomReal Limited – </a:t>
            </a:r>
            <a:r>
              <a:rPr lang="en-GB" sz="1200" dirty="0" smtClean="0">
                <a:solidFill>
                  <a:schemeClr val="tx1">
                    <a:lumMod val="65000"/>
                    <a:lumOff val="35000"/>
                  </a:schemeClr>
                </a:solidFill>
                <a:latin typeface="+mj-lt"/>
              </a:rPr>
              <a:t>Fourth </a:t>
            </a:r>
            <a:r>
              <a:rPr lang="en-GB" sz="1200" dirty="0">
                <a:solidFill>
                  <a:schemeClr val="tx1">
                    <a:lumMod val="65000"/>
                    <a:lumOff val="35000"/>
                  </a:schemeClr>
                </a:solidFill>
                <a:latin typeface="+mj-lt"/>
              </a:rPr>
              <a:t>quarter 2021</a:t>
            </a:r>
            <a:endParaRPr lang="en-US" sz="1200" dirty="0">
              <a:solidFill>
                <a:schemeClr val="tx1">
                  <a:lumMod val="65000"/>
                  <a:lumOff val="35000"/>
                </a:schemeClr>
              </a:solidFill>
              <a:latin typeface="+mj-lt"/>
            </a:endParaRPr>
          </a:p>
        </p:txBody>
      </p:sp>
      <p:sp>
        <p:nvSpPr>
          <p:cNvPr id="3" name="Rectangle 2">
            <a:extLst>
              <a:ext uri="{FF2B5EF4-FFF2-40B4-BE49-F238E27FC236}">
                <a16:creationId xmlns="" xmlns:a16="http://schemas.microsoft.com/office/drawing/2014/main" id="{20E7613F-DC8D-453C-91D4-193C1E613638}"/>
              </a:ext>
            </a:extLst>
          </p:cNvPr>
          <p:cNvSpPr/>
          <p:nvPr/>
        </p:nvSpPr>
        <p:spPr>
          <a:xfrm>
            <a:off x="293687" y="1456956"/>
            <a:ext cx="9398000" cy="287258"/>
          </a:xfrm>
          <a:prstGeom prst="rect">
            <a:avLst/>
          </a:prstGeom>
        </p:spPr>
        <p:txBody>
          <a:bodyPr wrap="square">
            <a:spAutoFit/>
          </a:bodyPr>
          <a:lstStyle/>
          <a:p>
            <a:pPr marL="0" marR="0">
              <a:lnSpc>
                <a:spcPct val="115000"/>
              </a:lnSpc>
              <a:spcBef>
                <a:spcPts val="0"/>
              </a:spcBef>
              <a:spcAft>
                <a:spcPts val="0"/>
              </a:spcAft>
            </a:pPr>
            <a:r>
              <a:rPr lang="en-GB" sz="1200" dirty="0">
                <a:latin typeface="Century Gothic" panose="020B0502020202020204" pitchFamily="34" charset="0"/>
                <a:ea typeface="HGSMinchoE" panose="02020800000000000000" pitchFamily="18" charset="-128"/>
                <a:cs typeface="Century Gothic" panose="020B0502020202020204" pitchFamily="34" charset="0"/>
              </a:rPr>
              <a:t> </a:t>
            </a:r>
            <a:endParaRPr lang="en-US" sz="1200" dirty="0">
              <a:latin typeface="Times New Roman" panose="02020603050405020304" pitchFamily="18" charset="0"/>
              <a:ea typeface="HGSMinchoE" panose="02020800000000000000" pitchFamily="18" charset="-128"/>
            </a:endParaRPr>
          </a:p>
        </p:txBody>
      </p:sp>
      <p:sp>
        <p:nvSpPr>
          <p:cNvPr id="5" name="AutoShape 4" descr="Romania | No of Building Permits Issued: Dwellings from ...">
            <a:extLst>
              <a:ext uri="{FF2B5EF4-FFF2-40B4-BE49-F238E27FC236}">
                <a16:creationId xmlns="" xmlns:a16="http://schemas.microsoft.com/office/drawing/2014/main" id="{DA655B79-913F-442D-88C3-8050C46C28C7}"/>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 xmlns:a16="http://schemas.microsoft.com/office/drawing/2014/main" id="{A97F8F32-6A0C-4791-989B-2DEB3E9C2D37}"/>
              </a:ext>
            </a:extLst>
          </p:cNvPr>
          <p:cNvSpPr txBox="1"/>
          <p:nvPr/>
        </p:nvSpPr>
        <p:spPr>
          <a:xfrm>
            <a:off x="3163025" y="6097140"/>
            <a:ext cx="4430849" cy="246221"/>
          </a:xfrm>
          <a:prstGeom prst="rect">
            <a:avLst/>
          </a:prstGeom>
          <a:noFill/>
        </p:spPr>
        <p:txBody>
          <a:bodyPr wrap="square" rtlCol="0">
            <a:spAutoFit/>
          </a:bodyPr>
          <a:lstStyle/>
          <a:p>
            <a:r>
              <a:rPr lang="en-US" b="1" dirty="0">
                <a:latin typeface="+mj-lt"/>
              </a:rPr>
              <a:t>Romania Residential Building Permits </a:t>
            </a:r>
            <a:r>
              <a:rPr lang="en-US" b="1" dirty="0" smtClean="0">
                <a:latin typeface="+mj-lt"/>
              </a:rPr>
              <a:t>December </a:t>
            </a:r>
            <a:r>
              <a:rPr lang="en-US" b="1" dirty="0">
                <a:latin typeface="+mj-lt"/>
              </a:rPr>
              <a:t>21 </a:t>
            </a:r>
            <a:r>
              <a:rPr lang="en-US" dirty="0">
                <a:latin typeface="+mj-lt"/>
              </a:rPr>
              <a:t>(Data CEIC)</a:t>
            </a:r>
          </a:p>
        </p:txBody>
      </p:sp>
      <p:sp>
        <p:nvSpPr>
          <p:cNvPr id="7" name="AutoShape 4" descr="Romania Building Permits [2004 - 2020] [Data &amp; Charts]">
            <a:extLst>
              <a:ext uri="{FF2B5EF4-FFF2-40B4-BE49-F238E27FC236}">
                <a16:creationId xmlns="" xmlns:a16="http://schemas.microsoft.com/office/drawing/2014/main" id="{5FD4A537-213A-4CC6-95BA-46F1EAB87B85}"/>
              </a:ext>
            </a:extLst>
          </p:cNvPr>
          <p:cNvSpPr>
            <a:spLocks noChangeAspect="1" noChangeArrowheads="1"/>
          </p:cNvSpPr>
          <p:nvPr/>
        </p:nvSpPr>
        <p:spPr bwMode="auto">
          <a:xfrm>
            <a:off x="4953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TextBox 13">
            <a:extLst>
              <a:ext uri="{FF2B5EF4-FFF2-40B4-BE49-F238E27FC236}">
                <a16:creationId xmlns="" xmlns:a16="http://schemas.microsoft.com/office/drawing/2014/main" id="{4C439A18-BC49-4CE5-96BE-D17CD87F8D59}"/>
              </a:ext>
            </a:extLst>
          </p:cNvPr>
          <p:cNvSpPr txBox="1"/>
          <p:nvPr/>
        </p:nvSpPr>
        <p:spPr>
          <a:xfrm>
            <a:off x="664071" y="1213522"/>
            <a:ext cx="8657729" cy="1412694"/>
          </a:xfrm>
          <a:prstGeom prst="rect">
            <a:avLst/>
          </a:prstGeom>
          <a:noFill/>
        </p:spPr>
        <p:txBody>
          <a:bodyPr wrap="square">
            <a:spAutoFit/>
          </a:bodyPr>
          <a:lstStyle/>
          <a:p>
            <a:pPr marL="171450" indent="-171450">
              <a:buFont typeface="Arial" panose="020B0604020202020204" pitchFamily="34" charset="0"/>
              <a:buChar char="•"/>
            </a:pPr>
            <a:r>
              <a:rPr lang="en-GB" sz="1200" dirty="0"/>
              <a:t>No of Building Permits Issued: Dwellings from Residential Buildings data was reported at </a:t>
            </a:r>
            <a:r>
              <a:rPr lang="en-GB" sz="1200" dirty="0" smtClean="0"/>
              <a:t>10,408. </a:t>
            </a:r>
            <a:r>
              <a:rPr lang="en-GB" sz="1200" dirty="0"/>
              <a:t>Unit in Dec 2021. This records an increase from the previous number of 9,187</a:t>
            </a:r>
            <a:r>
              <a:rPr lang="en-GB" sz="1200" dirty="0" smtClean="0"/>
              <a:t>. </a:t>
            </a:r>
            <a:r>
              <a:rPr lang="en-GB" sz="1200" dirty="0"/>
              <a:t>Unit for Nov 2021. No of Building Permits Issued: Dwellings from Residential Buildings data is updated monthly, averaging 5,729</a:t>
            </a:r>
            <a:r>
              <a:rPr lang="en-GB" sz="1200" dirty="0" smtClean="0"/>
              <a:t>. </a:t>
            </a:r>
            <a:r>
              <a:rPr lang="en-GB" sz="1200" dirty="0"/>
              <a:t>Unit from Jan 2004 to Dec 2021, with 216 observations. The data reached an all-time high of 13,821</a:t>
            </a:r>
            <a:r>
              <a:rPr lang="en-GB" sz="1200" dirty="0" smtClean="0"/>
              <a:t>. </a:t>
            </a:r>
            <a:r>
              <a:rPr lang="en-GB" sz="1200" dirty="0"/>
              <a:t>Unit in Mar 2008 and a record low of 1,080</a:t>
            </a:r>
            <a:r>
              <a:rPr lang="en-GB" sz="1200" dirty="0" smtClean="0"/>
              <a:t>. </a:t>
            </a:r>
            <a:r>
              <a:rPr lang="en-GB" sz="1200" dirty="0"/>
              <a:t>Unit in Jan 2004. No of Building Permits Issued: Dwellings from Residential Buildings data remains active status in CEIC and is reported by National Institute of Statistics. The data is categorized under Global Database’s </a:t>
            </a:r>
            <a:r>
              <a:rPr lang="en-GB" sz="1200" dirty="0" smtClean="0"/>
              <a:t>Romania.</a:t>
            </a:r>
            <a:endParaRPr lang="en-US" sz="1200" dirty="0"/>
          </a:p>
          <a:p>
            <a:pPr marL="171450" marR="0" indent="-171450" algn="just">
              <a:lnSpc>
                <a:spcPct val="115000"/>
              </a:lnSpc>
              <a:spcBef>
                <a:spcPts val="0"/>
              </a:spcBef>
              <a:spcAft>
                <a:spcPts val="0"/>
              </a:spcAft>
              <a:buFont typeface="Arial" panose="020B0604020202020204" pitchFamily="34" charset="0"/>
              <a:buChar char="•"/>
            </a:pPr>
            <a:endParaRPr lang="en-US" sz="1200" dirty="0">
              <a:latin typeface="Century Gothic" panose="020B0502020202020204" pitchFamily="34" charset="0"/>
              <a:ea typeface="HGSMinchoE" panose="02020800000000000000" pitchFamily="18" charset="-128"/>
            </a:endParaRPr>
          </a:p>
        </p:txBody>
      </p:sp>
      <p:pic>
        <p:nvPicPr>
          <p:cNvPr id="13" name="Picture 12"/>
          <p:cNvPicPr>
            <a:picLocks noChangeAspect="1"/>
          </p:cNvPicPr>
          <p:nvPr/>
        </p:nvPicPr>
        <p:blipFill>
          <a:blip r:embed="rId2"/>
          <a:stretch>
            <a:fillRect/>
          </a:stretch>
        </p:blipFill>
        <p:spPr>
          <a:xfrm>
            <a:off x="1227731" y="2952086"/>
            <a:ext cx="7360227" cy="3066761"/>
          </a:xfrm>
          <a:prstGeom prst="rect">
            <a:avLst/>
          </a:prstGeom>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B3DE93-D4F9-4DE3-8EF6-61F7834671E3}"/>
              </a:ext>
            </a:extLst>
          </p:cNvPr>
          <p:cNvSpPr>
            <a:spLocks noGrp="1"/>
          </p:cNvSpPr>
          <p:nvPr>
            <p:ph type="title"/>
          </p:nvPr>
        </p:nvSpPr>
        <p:spPr>
          <a:xfrm>
            <a:off x="495300" y="142875"/>
            <a:ext cx="8915400" cy="1600200"/>
          </a:xfrm>
        </p:spPr>
        <p:txBody>
          <a:bodyPr/>
          <a:lstStyle/>
          <a:p>
            <a:pPr eaLnBrk="1" hangingPunct="1">
              <a:lnSpc>
                <a:spcPct val="100000"/>
              </a:lnSpc>
              <a:defRPr/>
            </a:pPr>
            <a:r>
              <a:rPr lang="en-GB" altLang="en-US" sz="2400" dirty="0">
                <a:effectLst/>
                <a:latin typeface="Century Gothic" pitchFamily="34" charset="0"/>
              </a:rPr>
              <a:t>Apartment Price Development (End </a:t>
            </a:r>
            <a:r>
              <a:rPr lang="en-GB" altLang="en-US" sz="2400" dirty="0" smtClean="0">
                <a:effectLst/>
                <a:latin typeface="Century Gothic" pitchFamily="34" charset="0"/>
              </a:rPr>
              <a:t>December </a:t>
            </a:r>
            <a:r>
              <a:rPr lang="en-GB" altLang="en-US" sz="2400" dirty="0">
                <a:effectLst/>
                <a:latin typeface="Century Gothic" pitchFamily="34" charset="0"/>
              </a:rPr>
              <a:t>21)</a:t>
            </a:r>
            <a:r>
              <a:rPr lang="en-US" altLang="en-US" sz="2800" dirty="0">
                <a:solidFill>
                  <a:srgbClr val="2F5897"/>
                </a:solidFill>
                <a:effectLst/>
                <a:latin typeface="Arial" charset="0"/>
                <a:ea typeface="+mn-ea"/>
                <a:cs typeface="+mn-cs"/>
              </a:rPr>
              <a:t/>
            </a:r>
            <a:br>
              <a:rPr lang="en-US" altLang="en-US" sz="2800" dirty="0">
                <a:solidFill>
                  <a:srgbClr val="2F5897"/>
                </a:solidFill>
                <a:effectLst/>
                <a:latin typeface="Arial" charset="0"/>
                <a:ea typeface="+mn-ea"/>
                <a:cs typeface="+mn-cs"/>
              </a:rPr>
            </a:br>
            <a:endParaRPr lang="en-GB" dirty="0"/>
          </a:p>
        </p:txBody>
      </p:sp>
      <p:sp>
        <p:nvSpPr>
          <p:cNvPr id="73731" name="Content Placeholder 2">
            <a:extLst>
              <a:ext uri="{FF2B5EF4-FFF2-40B4-BE49-F238E27FC236}">
                <a16:creationId xmlns="" xmlns:a16="http://schemas.microsoft.com/office/drawing/2014/main" id="{72CB83C2-560D-4AB5-8B1B-1428FF899C65}"/>
              </a:ext>
            </a:extLst>
          </p:cNvPr>
          <p:cNvSpPr>
            <a:spLocks noGrp="1"/>
          </p:cNvSpPr>
          <p:nvPr>
            <p:ph idx="1"/>
          </p:nvPr>
        </p:nvSpPr>
        <p:spPr>
          <a:xfrm>
            <a:off x="6546850" y="1157810"/>
            <a:ext cx="2984500" cy="1901388"/>
          </a:xfrm>
        </p:spPr>
        <p:txBody>
          <a:bodyPr/>
          <a:lstStyle/>
          <a:p>
            <a:pPr marL="174625" indent="-174625"/>
            <a:r>
              <a:rPr lang="en-GB" sz="1200" dirty="0">
                <a:latin typeface="Arial" panose="020B0604020202020204" pitchFamily="34" charset="0"/>
                <a:cs typeface="Arial" panose="020B0604020202020204" pitchFamily="34" charset="0"/>
              </a:rPr>
              <a:t>Asking prices for apartments and houses in Romania gained </a:t>
            </a:r>
            <a:r>
              <a:rPr lang="en-GB" sz="1200" dirty="0" smtClean="0">
                <a:latin typeface="Arial" panose="020B0604020202020204" pitchFamily="34" charset="0"/>
                <a:cs typeface="Arial" panose="020B0604020202020204" pitchFamily="34" charset="0"/>
              </a:rPr>
              <a:t>5.7% </a:t>
            </a:r>
            <a:r>
              <a:rPr lang="en-GB" sz="1200" dirty="0">
                <a:latin typeface="Arial" panose="020B0604020202020204" pitchFamily="34" charset="0"/>
                <a:cs typeface="Arial" panose="020B0604020202020204" pitchFamily="34" charset="0"/>
              </a:rPr>
              <a:t>in the </a:t>
            </a:r>
            <a:r>
              <a:rPr lang="en-GB" sz="1200" dirty="0" smtClean="0">
                <a:latin typeface="Arial" panose="020B0604020202020204" pitchFamily="34" charset="0"/>
                <a:cs typeface="Arial" panose="020B0604020202020204" pitchFamily="34" charset="0"/>
              </a:rPr>
              <a:t>fourth </a:t>
            </a:r>
            <a:r>
              <a:rPr lang="en-GB" sz="1200" dirty="0">
                <a:latin typeface="Arial" panose="020B0604020202020204" pitchFamily="34" charset="0"/>
                <a:cs typeface="Arial" panose="020B0604020202020204" pitchFamily="34" charset="0"/>
              </a:rPr>
              <a:t>quarter of 2021 compared </a:t>
            </a:r>
            <a:r>
              <a:rPr lang="en-GB" sz="1200" dirty="0" smtClean="0">
                <a:latin typeface="Arial" panose="020B0604020202020204" pitchFamily="34" charset="0"/>
                <a:cs typeface="Arial" panose="020B0604020202020204" pitchFamily="34" charset="0"/>
              </a:rPr>
              <a:t>third </a:t>
            </a:r>
            <a:r>
              <a:rPr lang="en-GB" sz="1200" dirty="0">
                <a:latin typeface="Arial" panose="020B0604020202020204" pitchFamily="34" charset="0"/>
                <a:cs typeface="Arial" panose="020B0604020202020204" pitchFamily="34" charset="0"/>
              </a:rPr>
              <a:t>quarter of 2021. </a:t>
            </a:r>
            <a:r>
              <a:rPr lang="en-GB" sz="1200" dirty="0" smtClean="0">
                <a:latin typeface="Arial" panose="020B0604020202020204" pitchFamily="34" charset="0"/>
                <a:cs typeface="Arial" panose="020B0604020202020204" pitchFamily="34" charset="0"/>
              </a:rPr>
              <a:t>Q4 </a:t>
            </a:r>
            <a:r>
              <a:rPr lang="en-GB" sz="1200" dirty="0">
                <a:latin typeface="Arial" panose="020B0604020202020204" pitchFamily="34" charset="0"/>
                <a:cs typeface="Arial" panose="020B0604020202020204" pitchFamily="34" charset="0"/>
              </a:rPr>
              <a:t>2021 average residential prices in Romania reached an average price of EUR </a:t>
            </a:r>
            <a:r>
              <a:rPr lang="en-GB" sz="1200" dirty="0" smtClean="0">
                <a:latin typeface="Arial" panose="020B0604020202020204" pitchFamily="34" charset="0"/>
                <a:cs typeface="Arial" panose="020B0604020202020204" pitchFamily="34" charset="0"/>
              </a:rPr>
              <a:t>1,593/</a:t>
            </a:r>
            <a:r>
              <a:rPr lang="en-GB" sz="1200" dirty="0" err="1" smtClean="0">
                <a:latin typeface="Arial" panose="020B0604020202020204" pitchFamily="34" charset="0"/>
                <a:cs typeface="Arial" panose="020B0604020202020204" pitchFamily="34" charset="0"/>
              </a:rPr>
              <a:t>sqm</a:t>
            </a:r>
            <a:r>
              <a:rPr lang="en-GB" sz="1200" dirty="0">
                <a:latin typeface="Arial" panose="020B0604020202020204" pitchFamily="34" charset="0"/>
                <a:cs typeface="Arial" panose="020B0604020202020204" pitchFamily="34" charset="0"/>
              </a:rPr>
              <a:t> and EUR 1,596/ m2 at the end of January 2022 compared to </a:t>
            </a:r>
            <a:r>
              <a:rPr lang="en-GB" sz="1200" dirty="0" smtClean="0">
                <a:latin typeface="Arial" panose="020B0604020202020204" pitchFamily="34" charset="0"/>
                <a:cs typeface="Arial" panose="020B0604020202020204" pitchFamily="34" charset="0"/>
              </a:rPr>
              <a:t>1,507/</a:t>
            </a:r>
            <a:r>
              <a:rPr lang="en-GB" sz="1200" dirty="0" err="1" smtClean="0">
                <a:latin typeface="Arial" panose="020B0604020202020204" pitchFamily="34" charset="0"/>
                <a:cs typeface="Arial" panose="020B0604020202020204" pitchFamily="34" charset="0"/>
              </a:rPr>
              <a:t>sqm</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at the end of the previous </a:t>
            </a:r>
            <a:r>
              <a:rPr lang="en-GB" sz="1200" dirty="0" smtClean="0">
                <a:latin typeface="Arial" panose="020B0604020202020204" pitchFamily="34" charset="0"/>
                <a:cs typeface="Arial" panose="020B0604020202020204" pitchFamily="34" charset="0"/>
              </a:rPr>
              <a:t>quarter.</a:t>
            </a:r>
            <a:endParaRPr lang="en-US" altLang="en-US" sz="1200" dirty="0">
              <a:solidFill>
                <a:schemeClr val="tx1"/>
              </a:solidFill>
              <a:latin typeface="Arial" panose="020B0604020202020204" pitchFamily="34" charset="0"/>
              <a:cs typeface="Arial" panose="020B0604020202020204" pitchFamily="34" charset="0"/>
            </a:endParaRPr>
          </a:p>
        </p:txBody>
      </p:sp>
      <p:sp>
        <p:nvSpPr>
          <p:cNvPr id="73734" name="Slide Number Placeholder 2">
            <a:extLst>
              <a:ext uri="{FF2B5EF4-FFF2-40B4-BE49-F238E27FC236}">
                <a16:creationId xmlns="" xmlns:a16="http://schemas.microsoft.com/office/drawing/2014/main" id="{119462F5-413F-41F7-87C4-6AA3F84488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8D126D70-0197-4C20-9C6C-2FFAED5AFC08}" type="slidenum">
              <a:rPr lang="en-GB" altLang="en-US" sz="1200" smtClean="0">
                <a:solidFill>
                  <a:srgbClr val="595959"/>
                </a:solidFill>
              </a:rPr>
              <a:pPr>
                <a:spcBef>
                  <a:spcPct val="0"/>
                </a:spcBef>
                <a:buFontTx/>
                <a:buNone/>
              </a:pPr>
              <a:t>12</a:t>
            </a:fld>
            <a:endParaRPr lang="en-GB" altLang="en-US" sz="1200">
              <a:solidFill>
                <a:srgbClr val="595959"/>
              </a:solidFill>
            </a:endParaRPr>
          </a:p>
        </p:txBody>
      </p:sp>
      <p:sp>
        <p:nvSpPr>
          <p:cNvPr id="73735" name="Line 295">
            <a:extLst>
              <a:ext uri="{FF2B5EF4-FFF2-40B4-BE49-F238E27FC236}">
                <a16:creationId xmlns="" xmlns:a16="http://schemas.microsoft.com/office/drawing/2014/main" id="{2D16E481-22C9-489A-8A83-F517C5C7FB39}"/>
              </a:ext>
            </a:extLst>
          </p:cNvPr>
          <p:cNvSpPr>
            <a:spLocks noChangeShapeType="1"/>
          </p:cNvSpPr>
          <p:nvPr/>
        </p:nvSpPr>
        <p:spPr bwMode="auto">
          <a:xfrm>
            <a:off x="508000" y="38100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Content Placeholder 2">
            <a:extLst>
              <a:ext uri="{FF2B5EF4-FFF2-40B4-BE49-F238E27FC236}">
                <a16:creationId xmlns="" xmlns:a16="http://schemas.microsoft.com/office/drawing/2014/main" id="{9C1C7B25-B7D7-4377-BCA5-53541F002C68}"/>
              </a:ext>
            </a:extLst>
          </p:cNvPr>
          <p:cNvSpPr txBox="1">
            <a:spLocks/>
          </p:cNvSpPr>
          <p:nvPr/>
        </p:nvSpPr>
        <p:spPr bwMode="auto">
          <a:xfrm>
            <a:off x="6546850" y="4194917"/>
            <a:ext cx="2851150" cy="113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4625" indent="-174625">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lvl="0"/>
            <a:endParaRPr lang="en-US" sz="1400" dirty="0">
              <a:solidFill>
                <a:schemeClr val="tx1"/>
              </a:solidFill>
              <a:latin typeface="+mj-lt"/>
            </a:endParaRPr>
          </a:p>
        </p:txBody>
      </p:sp>
      <p:sp>
        <p:nvSpPr>
          <p:cNvPr id="13" name="Footer Placeholder 3">
            <a:extLst>
              <a:ext uri="{FF2B5EF4-FFF2-40B4-BE49-F238E27FC236}">
                <a16:creationId xmlns="" xmlns:a16="http://schemas.microsoft.com/office/drawing/2014/main" id="{28EA11A2-0F7F-4A2C-B435-1CA4D722FBF9}"/>
              </a:ext>
            </a:extLst>
          </p:cNvPr>
          <p:cNvSpPr txBox="1">
            <a:spLocks/>
          </p:cNvSpPr>
          <p:nvPr/>
        </p:nvSpPr>
        <p:spPr>
          <a:xfrm>
            <a:off x="6762091" y="6110684"/>
            <a:ext cx="2840037" cy="289346"/>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050" dirty="0">
                <a:solidFill>
                  <a:schemeClr val="tx1">
                    <a:lumMod val="65000"/>
                    <a:lumOff val="35000"/>
                  </a:schemeClr>
                </a:solidFill>
                <a:latin typeface="+mj-lt"/>
              </a:rPr>
              <a:t>RomReal Limited – </a:t>
            </a:r>
            <a:r>
              <a:rPr lang="en-GB" sz="1050" dirty="0" smtClean="0">
                <a:solidFill>
                  <a:schemeClr val="tx1">
                    <a:lumMod val="65000"/>
                    <a:lumOff val="35000"/>
                  </a:schemeClr>
                </a:solidFill>
                <a:latin typeface="+mj-lt"/>
              </a:rPr>
              <a:t>Fourth </a:t>
            </a:r>
            <a:r>
              <a:rPr lang="en-GB" sz="1050" dirty="0">
                <a:solidFill>
                  <a:schemeClr val="tx1">
                    <a:lumMod val="65000"/>
                    <a:lumOff val="35000"/>
                  </a:schemeClr>
                </a:solidFill>
                <a:latin typeface="+mj-lt"/>
              </a:rPr>
              <a:t>quarter 2021</a:t>
            </a:r>
            <a:endParaRPr lang="en-US" sz="1050" dirty="0">
              <a:solidFill>
                <a:schemeClr val="tx1">
                  <a:lumMod val="65000"/>
                  <a:lumOff val="35000"/>
                </a:schemeClr>
              </a:solidFill>
              <a:latin typeface="+mj-lt"/>
            </a:endParaRPr>
          </a:p>
        </p:txBody>
      </p:sp>
      <p:sp>
        <p:nvSpPr>
          <p:cNvPr id="14" name="Content Placeholder 2">
            <a:extLst>
              <a:ext uri="{FF2B5EF4-FFF2-40B4-BE49-F238E27FC236}">
                <a16:creationId xmlns="" xmlns:a16="http://schemas.microsoft.com/office/drawing/2014/main" id="{0A0B0150-D6A9-4B35-A3A1-9E373F848642}"/>
              </a:ext>
            </a:extLst>
          </p:cNvPr>
          <p:cNvSpPr txBox="1">
            <a:spLocks/>
          </p:cNvSpPr>
          <p:nvPr/>
        </p:nvSpPr>
        <p:spPr bwMode="auto">
          <a:xfrm>
            <a:off x="6616771" y="3948332"/>
            <a:ext cx="2943154" cy="1549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174625" indent="-174625"/>
            <a:r>
              <a:rPr lang="en-GB" sz="1200" dirty="0">
                <a:latin typeface="Arial" panose="020B0604020202020204" pitchFamily="34" charset="0"/>
                <a:cs typeface="Arial" panose="020B0604020202020204" pitchFamily="34" charset="0"/>
              </a:rPr>
              <a:t>In Constanta, average prices increased by </a:t>
            </a:r>
            <a:r>
              <a:rPr lang="en-GB" sz="1200" dirty="0" smtClean="0">
                <a:latin typeface="Arial" panose="020B0604020202020204" pitchFamily="34" charset="0"/>
                <a:cs typeface="Arial" panose="020B0604020202020204" pitchFamily="34" charset="0"/>
              </a:rPr>
              <a:t>3.5% </a:t>
            </a:r>
            <a:r>
              <a:rPr lang="en-GB" sz="1200" dirty="0">
                <a:latin typeface="Arial" panose="020B0604020202020204" pitchFamily="34" charset="0"/>
                <a:cs typeface="Arial" panose="020B0604020202020204" pitchFamily="34" charset="0"/>
              </a:rPr>
              <a:t>during the </a:t>
            </a:r>
            <a:r>
              <a:rPr lang="en-GB" sz="1200" dirty="0" smtClean="0">
                <a:latin typeface="Arial" panose="020B0604020202020204" pitchFamily="34" charset="0"/>
                <a:cs typeface="Arial" panose="020B0604020202020204" pitchFamily="34" charset="0"/>
              </a:rPr>
              <a:t>fourth </a:t>
            </a:r>
            <a:r>
              <a:rPr lang="en-GB" sz="1200" dirty="0">
                <a:latin typeface="Arial" panose="020B0604020202020204" pitchFamily="34" charset="0"/>
                <a:cs typeface="Arial" panose="020B0604020202020204" pitchFamily="34" charset="0"/>
              </a:rPr>
              <a:t>quarter of 2021 (EUR </a:t>
            </a:r>
            <a:r>
              <a:rPr lang="en-GB" sz="1200" dirty="0" smtClean="0">
                <a:latin typeface="Arial" panose="020B0604020202020204" pitchFamily="34" charset="0"/>
                <a:cs typeface="Arial" panose="020B0604020202020204" pitchFamily="34" charset="0"/>
              </a:rPr>
              <a:t>1,408/</a:t>
            </a:r>
            <a:r>
              <a:rPr lang="en-GB" sz="1200" dirty="0" err="1" smtClean="0">
                <a:latin typeface="Arial" panose="020B0604020202020204" pitchFamily="34" charset="0"/>
                <a:cs typeface="Arial" panose="020B0604020202020204" pitchFamily="34" charset="0"/>
              </a:rPr>
              <a:t>sqm</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at the end of </a:t>
            </a:r>
            <a:r>
              <a:rPr lang="en-GB" sz="1200" dirty="0" smtClean="0">
                <a:latin typeface="Arial" panose="020B0604020202020204" pitchFamily="34" charset="0"/>
                <a:cs typeface="Arial" panose="020B0604020202020204" pitchFamily="34" charset="0"/>
              </a:rPr>
              <a:t>December </a:t>
            </a:r>
            <a:r>
              <a:rPr lang="en-GB" sz="1200" dirty="0">
                <a:latin typeface="Arial" panose="020B0604020202020204" pitchFamily="34" charset="0"/>
                <a:cs typeface="Arial" panose="020B0604020202020204" pitchFamily="34" charset="0"/>
              </a:rPr>
              <a:t>2021, compared to EUR </a:t>
            </a:r>
            <a:r>
              <a:rPr lang="en-GB" sz="1200" dirty="0" smtClean="0">
                <a:latin typeface="Arial" panose="020B0604020202020204" pitchFamily="34" charset="0"/>
                <a:cs typeface="Arial" panose="020B0604020202020204" pitchFamily="34" charset="0"/>
              </a:rPr>
              <a:t>1,360/</a:t>
            </a:r>
            <a:r>
              <a:rPr lang="en-GB" sz="1200" dirty="0" err="1" smtClean="0">
                <a:latin typeface="Arial" panose="020B0604020202020204" pitchFamily="34" charset="0"/>
                <a:cs typeface="Arial" panose="020B0604020202020204" pitchFamily="34" charset="0"/>
              </a:rPr>
              <a:t>sqm</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at the end of September 2021), according to </a:t>
            </a:r>
            <a:r>
              <a:rPr lang="en-GB" sz="1200" u="sng" dirty="0">
                <a:latin typeface="Arial" panose="020B0604020202020204" pitchFamily="34" charset="0"/>
                <a:cs typeface="Arial" panose="020B0604020202020204" pitchFamily="34" charset="0"/>
                <a:hlinkClick r:id="rId2"/>
              </a:rPr>
              <a:t>www.imobiliare.ro</a:t>
            </a:r>
            <a:r>
              <a:rPr lang="en-GB" sz="1200" dirty="0">
                <a:latin typeface="Arial" panose="020B0604020202020204" pitchFamily="34" charset="0"/>
                <a:cs typeface="Arial" panose="020B0604020202020204" pitchFamily="34" charset="0"/>
              </a:rPr>
              <a:t>  index. </a:t>
            </a:r>
            <a:endParaRPr lang="en-US" sz="1200" dirty="0">
              <a:latin typeface="Arial" panose="020B0604020202020204" pitchFamily="34" charset="0"/>
              <a:cs typeface="Arial" panose="020B0604020202020204" pitchFamily="34" charset="0"/>
            </a:endParaRPr>
          </a:p>
          <a:p>
            <a:pPr marL="0" indent="0">
              <a:buNone/>
            </a:pPr>
            <a:endParaRPr lang="en-US" altLang="en-US" sz="1200" dirty="0">
              <a:solidFill>
                <a:schemeClr val="tx1"/>
              </a:solidFill>
            </a:endParaRPr>
          </a:p>
        </p:txBody>
      </p:sp>
      <p:pic>
        <p:nvPicPr>
          <p:cNvPr id="15" name="Picture 14"/>
          <p:cNvPicPr>
            <a:picLocks noChangeAspect="1"/>
          </p:cNvPicPr>
          <p:nvPr/>
        </p:nvPicPr>
        <p:blipFill>
          <a:blip r:embed="rId3"/>
          <a:stretch>
            <a:fillRect/>
          </a:stretch>
        </p:blipFill>
        <p:spPr>
          <a:xfrm>
            <a:off x="616772" y="1125346"/>
            <a:ext cx="5539082" cy="2752012"/>
          </a:xfrm>
          <a:prstGeom prst="rect">
            <a:avLst/>
          </a:prstGeom>
        </p:spPr>
      </p:pic>
      <p:sp>
        <p:nvSpPr>
          <p:cNvPr id="16" name="TextBox 15"/>
          <p:cNvSpPr txBox="1"/>
          <p:nvPr/>
        </p:nvSpPr>
        <p:spPr>
          <a:xfrm>
            <a:off x="4590815" y="1435298"/>
            <a:ext cx="960519" cy="307777"/>
          </a:xfrm>
          <a:prstGeom prst="rect">
            <a:avLst/>
          </a:prstGeom>
          <a:noFill/>
        </p:spPr>
        <p:txBody>
          <a:bodyPr wrap="none" rtlCol="0">
            <a:spAutoFit/>
          </a:bodyPr>
          <a:lstStyle/>
          <a:p>
            <a:r>
              <a:rPr lang="en-US" sz="1400" b="1" dirty="0">
                <a:latin typeface="+mj-lt"/>
              </a:rPr>
              <a:t>Romania</a:t>
            </a:r>
          </a:p>
        </p:txBody>
      </p:sp>
      <p:pic>
        <p:nvPicPr>
          <p:cNvPr id="17" name="Picture 16"/>
          <p:cNvPicPr>
            <a:picLocks noChangeAspect="1"/>
          </p:cNvPicPr>
          <p:nvPr/>
        </p:nvPicPr>
        <p:blipFill>
          <a:blip r:embed="rId4"/>
          <a:stretch>
            <a:fillRect/>
          </a:stretch>
        </p:blipFill>
        <p:spPr>
          <a:xfrm>
            <a:off x="616773" y="3948332"/>
            <a:ext cx="5539082" cy="2829842"/>
          </a:xfrm>
          <a:prstGeom prst="rect">
            <a:avLst/>
          </a:prstGeom>
        </p:spPr>
      </p:pic>
      <p:sp>
        <p:nvSpPr>
          <p:cNvPr id="18" name="TextBox 17"/>
          <p:cNvSpPr txBox="1"/>
          <p:nvPr/>
        </p:nvSpPr>
        <p:spPr>
          <a:xfrm>
            <a:off x="4530607" y="4267956"/>
            <a:ext cx="1234252" cy="307777"/>
          </a:xfrm>
          <a:prstGeom prst="rect">
            <a:avLst/>
          </a:prstGeom>
          <a:noFill/>
        </p:spPr>
        <p:txBody>
          <a:bodyPr wrap="square" rtlCol="0">
            <a:spAutoFit/>
          </a:bodyPr>
          <a:lstStyle/>
          <a:p>
            <a:r>
              <a:rPr lang="en-US" sz="1400" b="1" dirty="0">
                <a:latin typeface="+mj-lt"/>
              </a:rPr>
              <a:t>Constanta</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a:extLst>
              <a:ext uri="{FF2B5EF4-FFF2-40B4-BE49-F238E27FC236}">
                <a16:creationId xmlns="" xmlns:a16="http://schemas.microsoft.com/office/drawing/2014/main" id="{748C181F-E152-488A-96B6-31365A567E2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850398AD-0E88-4865-8C88-520F39B0C21A}" type="slidenum">
              <a:rPr lang="en-GB" altLang="en-US" sz="1200" smtClean="0">
                <a:solidFill>
                  <a:srgbClr val="595959"/>
                </a:solidFill>
              </a:rPr>
              <a:pPr>
                <a:spcBef>
                  <a:spcPct val="0"/>
                </a:spcBef>
                <a:buFontTx/>
                <a:buNone/>
              </a:pPr>
              <a:t>13</a:t>
            </a:fld>
            <a:endParaRPr lang="en-GB" altLang="en-US" sz="1200">
              <a:solidFill>
                <a:srgbClr val="595959"/>
              </a:solidFill>
            </a:endParaRPr>
          </a:p>
        </p:txBody>
      </p:sp>
      <p:sp>
        <p:nvSpPr>
          <p:cNvPr id="74755" name="Rectangle 2">
            <a:extLst>
              <a:ext uri="{FF2B5EF4-FFF2-40B4-BE49-F238E27FC236}">
                <a16:creationId xmlns="" xmlns:a16="http://schemas.microsoft.com/office/drawing/2014/main" id="{46AFF28E-A665-4F67-B9E5-68870C972B17}"/>
              </a:ext>
            </a:extLst>
          </p:cNvPr>
          <p:cNvSpPr>
            <a:spLocks noChangeArrowheads="1"/>
          </p:cNvSpPr>
          <p:nvPr/>
        </p:nvSpPr>
        <p:spPr bwMode="auto">
          <a:xfrm>
            <a:off x="561975" y="257175"/>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dirty="0">
                <a:solidFill>
                  <a:schemeClr val="tx2"/>
                </a:solidFill>
              </a:rPr>
              <a:t>RomReal shareholders as at </a:t>
            </a:r>
            <a:r>
              <a:rPr lang="en-GB" altLang="en-US" dirty="0" smtClean="0">
                <a:solidFill>
                  <a:schemeClr val="tx2"/>
                </a:solidFill>
              </a:rPr>
              <a:t>21/02/2022</a:t>
            </a:r>
            <a:r>
              <a:rPr lang="en-GB" altLang="en-US" dirty="0">
                <a:solidFill>
                  <a:schemeClr val="tx2"/>
                </a:solidFill>
                <a:latin typeface="Verdana" panose="020B0604030504040204" pitchFamily="34" charset="0"/>
              </a:rPr>
              <a:t/>
            </a:r>
            <a:br>
              <a:rPr lang="en-GB" altLang="en-US" dirty="0">
                <a:solidFill>
                  <a:schemeClr val="tx2"/>
                </a:solidFill>
                <a:latin typeface="Verdana" panose="020B0604030504040204" pitchFamily="34" charset="0"/>
              </a:rPr>
            </a:br>
            <a:endParaRPr lang="en-US" altLang="en-US" dirty="0">
              <a:solidFill>
                <a:schemeClr val="tx2"/>
              </a:solidFill>
              <a:latin typeface="Verdana" panose="020B0604030504040204" pitchFamily="34" charset="0"/>
            </a:endParaRPr>
          </a:p>
        </p:txBody>
      </p:sp>
      <p:sp>
        <p:nvSpPr>
          <p:cNvPr id="74756" name="Line 3">
            <a:extLst>
              <a:ext uri="{FF2B5EF4-FFF2-40B4-BE49-F238E27FC236}">
                <a16:creationId xmlns="" xmlns:a16="http://schemas.microsoft.com/office/drawing/2014/main" id="{8B60DC61-EFDF-41C4-8BC5-FD49C4DB5276}"/>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57" name="Rectangle 4">
            <a:extLst>
              <a:ext uri="{FF2B5EF4-FFF2-40B4-BE49-F238E27FC236}">
                <a16:creationId xmlns="" xmlns:a16="http://schemas.microsoft.com/office/drawing/2014/main" id="{D77DF7FC-3B60-405F-A516-C73BD04D7369}"/>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74758" name="Rectangle 5">
            <a:extLst>
              <a:ext uri="{FF2B5EF4-FFF2-40B4-BE49-F238E27FC236}">
                <a16:creationId xmlns="" xmlns:a16="http://schemas.microsoft.com/office/drawing/2014/main" id="{303662E3-6D18-4D6A-9FB4-EACBB2F9E4E1}"/>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73735" name="Text Box 7">
            <a:extLst>
              <a:ext uri="{FF2B5EF4-FFF2-40B4-BE49-F238E27FC236}">
                <a16:creationId xmlns="" xmlns:a16="http://schemas.microsoft.com/office/drawing/2014/main" id="{1B55B1F5-8456-46F7-9D74-D307A20D2BDF}"/>
              </a:ext>
            </a:extLst>
          </p:cNvPr>
          <p:cNvSpPr txBox="1">
            <a:spLocks noChangeArrowheads="1"/>
          </p:cNvSpPr>
          <p:nvPr/>
        </p:nvSpPr>
        <p:spPr bwMode="auto">
          <a:xfrm>
            <a:off x="7267574" y="1818002"/>
            <a:ext cx="1906529" cy="4064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pitchFamily="34"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r>
              <a:rPr lang="en-GB" sz="1200" dirty="0" smtClean="0">
                <a:latin typeface="Arial" panose="020B0604020202020204" pitchFamily="34" charset="0"/>
                <a:cs typeface="Arial" panose="020B0604020202020204" pitchFamily="34" charset="0"/>
              </a:rPr>
              <a:t>(1) This is the Top 20 Shareholder list as per 21 February 2022.</a:t>
            </a:r>
          </a:p>
          <a:p>
            <a:endParaRPr lang="en-US"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(2) The total issued number of shares issued at end </a:t>
            </a:r>
            <a:r>
              <a:rPr lang="en-GB" sz="1200" dirty="0" smtClean="0">
                <a:latin typeface="Arial" panose="020B0604020202020204" pitchFamily="34" charset="0"/>
                <a:cs typeface="Arial" panose="020B0604020202020204" pitchFamily="34" charset="0"/>
              </a:rPr>
              <a:t>Q4 </a:t>
            </a:r>
            <a:r>
              <a:rPr lang="en-GB" sz="1200" dirty="0">
                <a:latin typeface="Arial" panose="020B0604020202020204" pitchFamily="34" charset="0"/>
                <a:cs typeface="Arial" panose="020B0604020202020204" pitchFamily="34" charset="0"/>
              </a:rPr>
              <a:t>2021 was 41,367,783.</a:t>
            </a:r>
          </a:p>
          <a:p>
            <a:endParaRPr lang="en-US"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3) </a:t>
            </a:r>
            <a:r>
              <a:rPr lang="en-GB" sz="1200" dirty="0" err="1">
                <a:latin typeface="Arial" panose="020B0604020202020204" pitchFamily="34" charset="0"/>
                <a:cs typeface="Arial" panose="020B0604020202020204" pitchFamily="34" charset="0"/>
              </a:rPr>
              <a:t>Thorkildsen</a:t>
            </a:r>
            <a:r>
              <a:rPr lang="en-GB" sz="1200" dirty="0">
                <a:latin typeface="Arial" panose="020B0604020202020204" pitchFamily="34" charset="0"/>
                <a:cs typeface="Arial" panose="020B0604020202020204" pitchFamily="34" charset="0"/>
              </a:rPr>
              <a:t> Invest AS is a Company controlled by </a:t>
            </a:r>
            <a:r>
              <a:rPr lang="en-GB" sz="1200" dirty="0" err="1">
                <a:latin typeface="Arial" panose="020B0604020202020204" pitchFamily="34" charset="0"/>
                <a:cs typeface="Arial" panose="020B0604020202020204" pitchFamily="34" charset="0"/>
              </a:rPr>
              <a:t>RomReal</a:t>
            </a:r>
            <a:r>
              <a:rPr lang="en-GB" sz="1200" dirty="0">
                <a:latin typeface="Arial" panose="020B0604020202020204" pitchFamily="34" charset="0"/>
                <a:cs typeface="Arial" panose="020B0604020202020204" pitchFamily="34" charset="0"/>
              </a:rPr>
              <a:t> Kay </a:t>
            </a:r>
            <a:r>
              <a:rPr lang="en-GB" sz="1200" dirty="0" err="1">
                <a:latin typeface="Arial" panose="020B0604020202020204" pitchFamily="34" charset="0"/>
                <a:cs typeface="Arial" panose="020B0604020202020204" pitchFamily="34" charset="0"/>
              </a:rPr>
              <a:t>Thorkildsen</a:t>
            </a:r>
            <a:r>
              <a:rPr lang="en-GB" sz="1200" dirty="0">
                <a:latin typeface="Arial" panose="020B0604020202020204" pitchFamily="34" charset="0"/>
                <a:cs typeface="Arial" panose="020B0604020202020204" pitchFamily="34" charset="0"/>
              </a:rPr>
              <a:t> family.</a:t>
            </a:r>
          </a:p>
          <a:p>
            <a:pPr>
              <a:buNone/>
            </a:pPr>
            <a:endParaRPr lang="en-US"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(4) Chairman </a:t>
            </a:r>
            <a:r>
              <a:rPr lang="en-GB" sz="1200" dirty="0" err="1">
                <a:latin typeface="Arial" panose="020B0604020202020204" pitchFamily="34" charset="0"/>
                <a:cs typeface="Arial" panose="020B0604020202020204" pitchFamily="34" charset="0"/>
              </a:rPr>
              <a:t>Kjetil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Grønskag</a:t>
            </a:r>
            <a:r>
              <a:rPr lang="en-GB" sz="1200" dirty="0">
                <a:latin typeface="Arial" panose="020B0604020202020204" pitchFamily="34" charset="0"/>
                <a:cs typeface="Arial" panose="020B0604020202020204" pitchFamily="34" charset="0"/>
              </a:rPr>
              <a:t> owns directly and indirectly </a:t>
            </a:r>
            <a:r>
              <a:rPr lang="en-GB" sz="1200" dirty="0" smtClean="0">
                <a:latin typeface="Arial" panose="020B0604020202020204" pitchFamily="34" charset="0"/>
                <a:cs typeface="Arial" panose="020B0604020202020204" pitchFamily="34" charset="0"/>
              </a:rPr>
              <a:t>5,752,914 </a:t>
            </a:r>
            <a:r>
              <a:rPr lang="en-GB" sz="1200" dirty="0">
                <a:latin typeface="Arial" panose="020B0604020202020204" pitchFamily="34" charset="0"/>
                <a:cs typeface="Arial" panose="020B0604020202020204" pitchFamily="34" charset="0"/>
              </a:rPr>
              <a:t>shares corresponding to </a:t>
            </a:r>
            <a:r>
              <a:rPr lang="en-GB" sz="1200" dirty="0" smtClean="0">
                <a:latin typeface="Arial" panose="020B0604020202020204" pitchFamily="34" charset="0"/>
                <a:cs typeface="Arial" panose="020B0604020202020204" pitchFamily="34" charset="0"/>
              </a:rPr>
              <a:t>13.90%.</a:t>
            </a:r>
            <a:endParaRPr lang="en-US" sz="1200" dirty="0">
              <a:latin typeface="Arial" panose="020B0604020202020204" pitchFamily="34" charset="0"/>
              <a:cs typeface="Arial" panose="020B0604020202020204" pitchFamily="34" charset="0"/>
            </a:endParaRPr>
          </a:p>
          <a:p>
            <a:pPr eaLnBrk="1" hangingPunct="1">
              <a:spcBef>
                <a:spcPct val="50000"/>
              </a:spcBef>
              <a:buFontTx/>
              <a:buNone/>
              <a:defRPr/>
            </a:pPr>
            <a:endParaRPr lang="en-US" altLang="en-US" sz="1050" dirty="0">
              <a:solidFill>
                <a:schemeClr val="tx1"/>
              </a:solidFill>
              <a:latin typeface="+mj-lt"/>
            </a:endParaRPr>
          </a:p>
        </p:txBody>
      </p:sp>
      <p:sp>
        <p:nvSpPr>
          <p:cNvPr id="9" name="Footer Placeholder 3">
            <a:extLst>
              <a:ext uri="{FF2B5EF4-FFF2-40B4-BE49-F238E27FC236}">
                <a16:creationId xmlns="" xmlns:a16="http://schemas.microsoft.com/office/drawing/2014/main" id="{DD4C11E5-6073-4751-BBE8-CAC2B0D277C4}"/>
              </a:ext>
            </a:extLst>
          </p:cNvPr>
          <p:cNvSpPr txBox="1">
            <a:spLocks/>
          </p:cNvSpPr>
          <p:nvPr/>
        </p:nvSpPr>
        <p:spPr>
          <a:xfrm>
            <a:off x="488950" y="6300788"/>
            <a:ext cx="3235325" cy="365125"/>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200" dirty="0">
                <a:solidFill>
                  <a:schemeClr val="tx1">
                    <a:lumMod val="65000"/>
                    <a:lumOff val="35000"/>
                  </a:schemeClr>
                </a:solidFill>
                <a:latin typeface="+mj-lt"/>
              </a:rPr>
              <a:t>RomReal Limited – </a:t>
            </a:r>
            <a:r>
              <a:rPr lang="en-GB" sz="1200" dirty="0" smtClean="0">
                <a:solidFill>
                  <a:schemeClr val="tx1">
                    <a:lumMod val="65000"/>
                    <a:lumOff val="35000"/>
                  </a:schemeClr>
                </a:solidFill>
                <a:latin typeface="+mj-lt"/>
              </a:rPr>
              <a:t>Fourth </a:t>
            </a:r>
            <a:r>
              <a:rPr lang="en-GB" sz="1200" dirty="0">
                <a:solidFill>
                  <a:schemeClr val="tx1">
                    <a:lumMod val="65000"/>
                    <a:lumOff val="35000"/>
                  </a:schemeClr>
                </a:solidFill>
                <a:latin typeface="+mj-lt"/>
              </a:rPr>
              <a:t>quarter 2021</a:t>
            </a:r>
            <a:endParaRPr lang="en-US" sz="1200" dirty="0">
              <a:solidFill>
                <a:schemeClr val="tx1">
                  <a:lumMod val="65000"/>
                  <a:lumOff val="35000"/>
                </a:schemeClr>
              </a:solidFill>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4093099785"/>
              </p:ext>
            </p:extLst>
          </p:nvPr>
        </p:nvGraphicFramePr>
        <p:xfrm>
          <a:off x="1000949" y="1344888"/>
          <a:ext cx="5892800" cy="4454250"/>
        </p:xfrm>
        <a:graphic>
          <a:graphicData uri="http://schemas.openxmlformats.org/drawingml/2006/table">
            <a:tbl>
              <a:tblPr firstRow="1" firstCol="1" bandRow="1">
                <a:tableStyleId>{5C22544A-7EE6-4342-B048-85BDC9FD1C3A}</a:tableStyleId>
              </a:tblPr>
              <a:tblGrid>
                <a:gridCol w="636849">
                  <a:extLst>
                    <a:ext uri="{9D8B030D-6E8A-4147-A177-3AD203B41FA5}">
                      <a16:colId xmlns="" xmlns:a16="http://schemas.microsoft.com/office/drawing/2014/main" val="20000"/>
                    </a:ext>
                  </a:extLst>
                </a:gridCol>
                <a:gridCol w="3782913">
                  <a:extLst>
                    <a:ext uri="{9D8B030D-6E8A-4147-A177-3AD203B41FA5}">
                      <a16:colId xmlns="" xmlns:a16="http://schemas.microsoft.com/office/drawing/2014/main" val="20001"/>
                    </a:ext>
                  </a:extLst>
                </a:gridCol>
                <a:gridCol w="809654">
                  <a:extLst>
                    <a:ext uri="{9D8B030D-6E8A-4147-A177-3AD203B41FA5}">
                      <a16:colId xmlns="" xmlns:a16="http://schemas.microsoft.com/office/drawing/2014/main" val="20002"/>
                    </a:ext>
                  </a:extLst>
                </a:gridCol>
                <a:gridCol w="663384">
                  <a:extLst>
                    <a:ext uri="{9D8B030D-6E8A-4147-A177-3AD203B41FA5}">
                      <a16:colId xmlns="" xmlns:a16="http://schemas.microsoft.com/office/drawing/2014/main" val="20003"/>
                    </a:ext>
                  </a:extLst>
                </a:gridCol>
              </a:tblGrid>
              <a:tr h="509649">
                <a:tc>
                  <a:txBody>
                    <a:bodyPr/>
                    <a:lstStyle/>
                    <a:p>
                      <a:pPr marL="0" marR="0" indent="114935" algn="r">
                        <a:lnSpc>
                          <a:spcPct val="115000"/>
                        </a:lnSpc>
                        <a:spcBef>
                          <a:spcPts val="0"/>
                        </a:spcBef>
                        <a:spcAft>
                          <a:spcPts val="0"/>
                        </a:spcAft>
                      </a:pPr>
                      <a:r>
                        <a:rPr lang="en-US" sz="900" b="1" dirty="0">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Rank</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indent="114935">
                        <a:lnSpc>
                          <a:spcPct val="115000"/>
                        </a:lnSpc>
                        <a:spcBef>
                          <a:spcPts val="0"/>
                        </a:spcBef>
                        <a:spcAft>
                          <a:spcPts val="0"/>
                        </a:spcAft>
                      </a:pPr>
                      <a:r>
                        <a:rPr lang="en-US" sz="900" b="1" dirty="0">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Name</a:t>
                      </a:r>
                      <a:endParaRPr lang="en-US" sz="1200" b="0" dirty="0">
                        <a:effectLst/>
                        <a:latin typeface="Times New Roman" panose="02020603050405020304" pitchFamily="18" charset="0"/>
                        <a:ea typeface="HGSMinchoE"/>
                      </a:endParaRPr>
                    </a:p>
                  </a:txBody>
                  <a:tcPr marL="68580" marR="68580" marT="0" marB="0" anchor="ctr"/>
                </a:tc>
                <a:tc>
                  <a:txBody>
                    <a:bodyPr/>
                    <a:lstStyle/>
                    <a:p>
                      <a:pPr marL="0" marR="0" indent="114935">
                        <a:lnSpc>
                          <a:spcPct val="115000"/>
                        </a:lnSpc>
                        <a:spcBef>
                          <a:spcPts val="0"/>
                        </a:spcBef>
                        <a:spcAft>
                          <a:spcPts val="0"/>
                        </a:spcAft>
                      </a:pPr>
                      <a:r>
                        <a:rPr lang="en-US" sz="900" b="1">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Holding </a:t>
                      </a:r>
                      <a:endParaRPr lang="en-US" sz="1200">
                        <a:effectLst/>
                        <a:latin typeface="Times New Roman" panose="02020603050405020304" pitchFamily="18" charset="0"/>
                        <a:ea typeface="HGSMinchoE"/>
                      </a:endParaRPr>
                    </a:p>
                  </a:txBody>
                  <a:tcPr marL="68580" marR="68580" marT="0" marB="0" anchor="ctr"/>
                </a:tc>
                <a:tc>
                  <a:txBody>
                    <a:bodyPr/>
                    <a:lstStyle/>
                    <a:p>
                      <a:pPr marL="0" marR="0" indent="114935" algn="r">
                        <a:lnSpc>
                          <a:spcPct val="115000"/>
                        </a:lnSpc>
                        <a:spcBef>
                          <a:spcPts val="0"/>
                        </a:spcBef>
                        <a:spcAft>
                          <a:spcPts val="0"/>
                        </a:spcAft>
                      </a:pPr>
                      <a:r>
                        <a:rPr lang="en-US" sz="900" b="1">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Stake</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0"/>
                  </a:ext>
                </a:extLst>
              </a:tr>
              <a:tr h="254341">
                <a:tc>
                  <a:txBody>
                    <a:bodyPr/>
                    <a:lstStyle/>
                    <a:p>
                      <a:pPr marL="0" marR="0" algn="r">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SIX SIS AG</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10,331,934</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24.98%</a:t>
                      </a:r>
                      <a:endParaRPr lang="en-US" sz="1200">
                        <a:effectLst/>
                        <a:latin typeface="Times New Roman" panose="02020603050405020304" pitchFamily="18" charset="0"/>
                        <a:ea typeface="HGSMinchoE"/>
                      </a:endParaRPr>
                    </a:p>
                  </a:txBody>
                  <a:tcPr marL="68580" marR="68580" marT="0" marB="0" anchor="ctr"/>
                </a:tc>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GRØNSKAG, KJETIL</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5,752,914</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13.90%</a:t>
                      </a:r>
                      <a:endParaRPr lang="en-US" sz="1200" dirty="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1"/>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3</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THORKILDSEN, WENCHE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5,392,985</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13.04%</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2"/>
                  </a:ext>
                </a:extLst>
              </a:tr>
              <a:tr h="184513">
                <a:tc>
                  <a:txBody>
                    <a:bodyPr/>
                    <a:lstStyle/>
                    <a:p>
                      <a:pPr marL="0" marR="0" algn="r">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4</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SAGA EIENDOM AS</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3,311,526</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8.01%</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4"/>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5</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AUSTBØ, EDVIN</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2,108,500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5.10%</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5"/>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6</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Danske Bank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1,507,924</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3.65%</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6"/>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7</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ENERGI INVEST AS</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1,253,611</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2.66%</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7"/>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8</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ORAKEL AS</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1,101,000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2.66%</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8"/>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9</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GRØNLAND, STEINAR</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1,002,522</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2.42%</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9"/>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Bnp Paribas Securities Services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991,717</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2.40%</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0"/>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11</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SPAR KAPITAL INVESTOR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940,236</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2.27%</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1"/>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12</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THORKILDSEN INVEST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829,478</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2.01%</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2"/>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13</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PERSSON, ARILD</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718,000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1.74%</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3"/>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14</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HOEN, ANDERS MYSSEN</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689,557</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1.67%</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4"/>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15</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KVAAL INVEST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576,000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1.39%</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5"/>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16</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AKSEL MAGDAHL</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457,403</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1.11%</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6"/>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17</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NORDNET LIVSFORSIKRING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443,629</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1.07%</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7"/>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18</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FRENICO AS</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396,000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0.96%</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8"/>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19</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CITIBANK</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220,000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0.53%</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19"/>
                  </a:ext>
                </a:extLst>
              </a:tr>
              <a:tr h="184513">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20</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NORDNET BANK AB</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206,961</a:t>
                      </a:r>
                      <a:endParaRPr lang="en-US" sz="1200">
                        <a:effectLst/>
                        <a:latin typeface="Times New Roman" panose="02020603050405020304" pitchFamily="18" charset="0"/>
                        <a:ea typeface="HGSMinchoE"/>
                      </a:endParaRPr>
                    </a:p>
                  </a:txBody>
                  <a:tcPr marL="68580" marR="68580" marT="0" marB="0" anchor="ctr"/>
                </a:tc>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0.50%</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20"/>
                  </a:ext>
                </a:extLst>
              </a:tr>
              <a:tr h="184513">
                <a:tc>
                  <a:txBody>
                    <a:bodyPr/>
                    <a:lstStyle/>
                    <a:p>
                      <a:pPr marL="0" marR="0">
                        <a:lnSpc>
                          <a:spcPct val="115000"/>
                        </a:lnSpc>
                        <a:spcBef>
                          <a:spcPts val="0"/>
                        </a:spcBef>
                        <a:spcAft>
                          <a:spcPts val="0"/>
                        </a:spcAft>
                      </a:pPr>
                      <a:r>
                        <a:rPr lang="en-US" sz="9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HGSMinchoE"/>
                      </a:endParaRPr>
                    </a:p>
                  </a:txBody>
                  <a:tcPr marL="68580" marR="68580" marT="0" marB="0" anchor="b"/>
                </a:tc>
                <a:tc>
                  <a:txBody>
                    <a:bodyPr/>
                    <a:lstStyle/>
                    <a:p>
                      <a:pPr marL="0" marR="0">
                        <a:lnSpc>
                          <a:spcPct val="115000"/>
                        </a:lnSpc>
                        <a:spcBef>
                          <a:spcPts val="0"/>
                        </a:spcBef>
                        <a:spcAft>
                          <a:spcPts val="0"/>
                        </a:spcAft>
                      </a:pPr>
                      <a:r>
                        <a:rPr lang="en-US" sz="900" b="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TOP 20</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b="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39,231,897</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US" sz="900" b="1"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92.42%</a:t>
                      </a:r>
                      <a:endParaRPr lang="en-US" sz="1200" dirty="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2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3">
            <a:extLst>
              <a:ext uri="{FF2B5EF4-FFF2-40B4-BE49-F238E27FC236}">
                <a16:creationId xmlns="" xmlns:a16="http://schemas.microsoft.com/office/drawing/2014/main" id="{68DF77CA-E3F7-4338-AF75-65DE87B4D7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BC89D6F3-36BC-462C-A707-DA537EDE4352}" type="slidenum">
              <a:rPr lang="en-GB" altLang="en-US" sz="1200" smtClean="0">
                <a:solidFill>
                  <a:srgbClr val="595959"/>
                </a:solidFill>
              </a:rPr>
              <a:pPr>
                <a:spcBef>
                  <a:spcPct val="0"/>
                </a:spcBef>
                <a:buFontTx/>
                <a:buNone/>
              </a:pPr>
              <a:t>14</a:t>
            </a:fld>
            <a:endParaRPr lang="en-GB" altLang="en-US" sz="1200">
              <a:solidFill>
                <a:srgbClr val="595959"/>
              </a:solidFill>
            </a:endParaRPr>
          </a:p>
        </p:txBody>
      </p:sp>
      <p:sp>
        <p:nvSpPr>
          <p:cNvPr id="76803" name="Rectangle 2">
            <a:extLst>
              <a:ext uri="{FF2B5EF4-FFF2-40B4-BE49-F238E27FC236}">
                <a16:creationId xmlns="" xmlns:a16="http://schemas.microsoft.com/office/drawing/2014/main" id="{93CAC6E9-D23A-49C9-A7FB-B7A31B8CB336}"/>
              </a:ext>
            </a:extLst>
          </p:cNvPr>
          <p:cNvSpPr>
            <a:spLocks noChangeArrowheads="1"/>
          </p:cNvSpPr>
          <p:nvPr/>
        </p:nvSpPr>
        <p:spPr bwMode="auto">
          <a:xfrm>
            <a:off x="584200" y="27146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a:solidFill>
                  <a:srgbClr val="2F5897"/>
                </a:solidFill>
              </a:rPr>
              <a:t>Main focus areas going forward</a:t>
            </a:r>
            <a:endParaRPr lang="en-US" altLang="en-US">
              <a:solidFill>
                <a:srgbClr val="2F5897"/>
              </a:solidFill>
            </a:endParaRPr>
          </a:p>
        </p:txBody>
      </p:sp>
      <p:sp>
        <p:nvSpPr>
          <p:cNvPr id="76804" name="Line 3">
            <a:extLst>
              <a:ext uri="{FF2B5EF4-FFF2-40B4-BE49-F238E27FC236}">
                <a16:creationId xmlns="" xmlns:a16="http://schemas.microsoft.com/office/drawing/2014/main" id="{119FC8D6-C6C2-46C3-8331-4BB2B102E717}"/>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5" name="Rectangle 4">
            <a:extLst>
              <a:ext uri="{FF2B5EF4-FFF2-40B4-BE49-F238E27FC236}">
                <a16:creationId xmlns="" xmlns:a16="http://schemas.microsoft.com/office/drawing/2014/main" id="{84895AFE-E6AE-4804-9A74-0DD23FA32314}"/>
              </a:ext>
            </a:extLst>
          </p:cNvPr>
          <p:cNvSpPr>
            <a:spLocks noChangeArrowheads="1"/>
          </p:cNvSpPr>
          <p:nvPr/>
        </p:nvSpPr>
        <p:spPr bwMode="auto">
          <a:xfrm>
            <a:off x="0" y="1012825"/>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rgbClr val="000000"/>
              </a:solidFill>
              <a:latin typeface="Arial" panose="020B0604020202020204" pitchFamily="34" charset="0"/>
            </a:endParaRPr>
          </a:p>
        </p:txBody>
      </p:sp>
      <p:sp>
        <p:nvSpPr>
          <p:cNvPr id="76806" name="Rectangle 5">
            <a:extLst>
              <a:ext uri="{FF2B5EF4-FFF2-40B4-BE49-F238E27FC236}">
                <a16:creationId xmlns="" xmlns:a16="http://schemas.microsoft.com/office/drawing/2014/main" id="{321C4CCE-E0AC-47E1-83DE-2B15BF93B900}"/>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rgbClr val="000000"/>
              </a:solidFill>
              <a:latin typeface="Arial" panose="020B0604020202020204" pitchFamily="34" charset="0"/>
            </a:endParaRPr>
          </a:p>
        </p:txBody>
      </p:sp>
      <p:sp>
        <p:nvSpPr>
          <p:cNvPr id="76807" name="Rectangle 6">
            <a:extLst>
              <a:ext uri="{FF2B5EF4-FFF2-40B4-BE49-F238E27FC236}">
                <a16:creationId xmlns="" xmlns:a16="http://schemas.microsoft.com/office/drawing/2014/main" id="{4431744E-73A0-4366-B76B-CB04E2441DEC}"/>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rgbClr val="000000"/>
              </a:solidFill>
              <a:latin typeface="Arial" panose="020B0604020202020204" pitchFamily="34" charset="0"/>
            </a:endParaRPr>
          </a:p>
        </p:txBody>
      </p:sp>
      <p:sp>
        <p:nvSpPr>
          <p:cNvPr id="10" name="Footer Placeholder 3">
            <a:extLst>
              <a:ext uri="{FF2B5EF4-FFF2-40B4-BE49-F238E27FC236}">
                <a16:creationId xmlns="" xmlns:a16="http://schemas.microsoft.com/office/drawing/2014/main" id="{2AA6FD38-2333-46BB-9B2C-F5A50786D1AE}"/>
              </a:ext>
            </a:extLst>
          </p:cNvPr>
          <p:cNvSpPr txBox="1">
            <a:spLocks/>
          </p:cNvSpPr>
          <p:nvPr/>
        </p:nvSpPr>
        <p:spPr>
          <a:xfrm>
            <a:off x="488950" y="6213475"/>
            <a:ext cx="3203575" cy="365125"/>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200" dirty="0">
                <a:solidFill>
                  <a:schemeClr val="tx1">
                    <a:lumMod val="65000"/>
                    <a:lumOff val="35000"/>
                  </a:schemeClr>
                </a:solidFill>
                <a:latin typeface="+mj-lt"/>
              </a:rPr>
              <a:t>RomReal Limited – </a:t>
            </a:r>
            <a:r>
              <a:rPr lang="en-GB" sz="1200" dirty="0" smtClean="0">
                <a:solidFill>
                  <a:schemeClr val="tx1">
                    <a:lumMod val="65000"/>
                    <a:lumOff val="35000"/>
                  </a:schemeClr>
                </a:solidFill>
                <a:latin typeface="+mj-lt"/>
              </a:rPr>
              <a:t>Fourth </a:t>
            </a:r>
            <a:r>
              <a:rPr lang="en-GB" sz="1200" dirty="0">
                <a:solidFill>
                  <a:schemeClr val="tx1">
                    <a:lumMod val="65000"/>
                    <a:lumOff val="35000"/>
                  </a:schemeClr>
                </a:solidFill>
                <a:latin typeface="+mj-lt"/>
              </a:rPr>
              <a:t>quarter 2021</a:t>
            </a:r>
          </a:p>
          <a:p>
            <a:pPr>
              <a:defRPr/>
            </a:pPr>
            <a:endParaRPr lang="en-US" sz="1200" dirty="0">
              <a:solidFill>
                <a:schemeClr val="tx1">
                  <a:lumMod val="65000"/>
                  <a:lumOff val="35000"/>
                </a:schemeClr>
              </a:solidFill>
              <a:latin typeface="+mj-lt"/>
            </a:endParaRPr>
          </a:p>
        </p:txBody>
      </p:sp>
      <p:sp>
        <p:nvSpPr>
          <p:cNvPr id="3" name="Content Placeholder 2">
            <a:extLst>
              <a:ext uri="{FF2B5EF4-FFF2-40B4-BE49-F238E27FC236}">
                <a16:creationId xmlns="" xmlns:a16="http://schemas.microsoft.com/office/drawing/2014/main" id="{0E4AC50A-421D-4A08-91B3-B4D2F1F90C0D}"/>
              </a:ext>
            </a:extLst>
          </p:cNvPr>
          <p:cNvSpPr>
            <a:spLocks noGrp="1"/>
          </p:cNvSpPr>
          <p:nvPr>
            <p:ph idx="1"/>
          </p:nvPr>
        </p:nvSpPr>
        <p:spPr/>
        <p:txBody>
          <a:bodyPr/>
          <a:lstStyle/>
          <a:p>
            <a:pPr algn="just">
              <a:lnSpc>
                <a:spcPct val="115000"/>
              </a:lnSpc>
              <a:spcAft>
                <a:spcPts val="1000"/>
              </a:spcAft>
            </a:pPr>
            <a:r>
              <a:rPr lang="en-GB" sz="1200" dirty="0">
                <a:effectLst/>
                <a:latin typeface="Arial" panose="020B0604020202020204" pitchFamily="34" charset="0"/>
                <a:ea typeface="HGSMinchoE" panose="02020800000000000000" pitchFamily="18" charset="-128"/>
                <a:cs typeface="Arial" panose="020B0604020202020204" pitchFamily="34" charset="0"/>
              </a:rPr>
              <a:t>RomReal, according to the strategy, is focusing on land value enhancing activities</a:t>
            </a:r>
          </a:p>
          <a:p>
            <a:pPr algn="just">
              <a:lnSpc>
                <a:spcPct val="115000"/>
              </a:lnSpc>
              <a:spcAft>
                <a:spcPts val="1000"/>
              </a:spcAft>
            </a:pPr>
            <a:r>
              <a:rPr lang="en-GB" sz="1200" dirty="0">
                <a:effectLst/>
                <a:latin typeface="Arial" panose="020B0604020202020204" pitchFamily="34" charset="0"/>
                <a:ea typeface="HGSMinchoE" panose="02020800000000000000" pitchFamily="18" charset="-128"/>
                <a:cs typeface="Arial" panose="020B0604020202020204" pitchFamily="34" charset="0"/>
              </a:rPr>
              <a:t>In order to speed up an exit and target a higher profitability on the attractive located Oasis project, the Board of Directors have decided to provide the financial resources to complete the two apartment structures and upgrade the four houses on the property. This in addition to the infrastructure required on the Oasis project.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An improved but uncertain sales progress combined with vendor financing, further infrastructure investments to improve marketability, indicate a complete sale of the entire portfolio could easily drag out for another 2-3 years.</a:t>
            </a:r>
            <a:endParaRPr lang="en-GB" sz="1200" dirty="0">
              <a:effectLst/>
              <a:latin typeface="Arial" panose="020B0604020202020204" pitchFamily="34" charset="0"/>
              <a:ea typeface="HGSMinchoE" panose="02020800000000000000" pitchFamily="18" charset="-128"/>
              <a:cs typeface="Arial" panose="020B0604020202020204" pitchFamily="34" charset="0"/>
            </a:endParaRPr>
          </a:p>
          <a:p>
            <a:pPr marL="0" indent="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3">
            <a:extLst>
              <a:ext uri="{FF2B5EF4-FFF2-40B4-BE49-F238E27FC236}">
                <a16:creationId xmlns="" xmlns:a16="http://schemas.microsoft.com/office/drawing/2014/main" id="{529D8A91-71F2-4CE3-BC1F-B76D892EC0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8CE0EDE4-6523-414F-8F41-8AE96C6290FF}" type="slidenum">
              <a:rPr lang="en-GB" altLang="en-US" sz="1200" smtClean="0">
                <a:solidFill>
                  <a:srgbClr val="595959"/>
                </a:solidFill>
              </a:rPr>
              <a:pPr>
                <a:spcBef>
                  <a:spcPct val="0"/>
                </a:spcBef>
                <a:buFontTx/>
                <a:buNone/>
              </a:pPr>
              <a:t>15</a:t>
            </a:fld>
            <a:endParaRPr lang="en-GB" altLang="en-US" sz="1200">
              <a:solidFill>
                <a:srgbClr val="595959"/>
              </a:solidFill>
            </a:endParaRPr>
          </a:p>
        </p:txBody>
      </p:sp>
      <p:sp>
        <p:nvSpPr>
          <p:cNvPr id="78851" name="Rectangle 2">
            <a:extLst>
              <a:ext uri="{FF2B5EF4-FFF2-40B4-BE49-F238E27FC236}">
                <a16:creationId xmlns="" xmlns:a16="http://schemas.microsoft.com/office/drawing/2014/main" id="{EFBCD71A-4EAA-4A44-9F58-DBB4FA6F2202}"/>
              </a:ext>
            </a:extLst>
          </p:cNvPr>
          <p:cNvSpPr>
            <a:spLocks noChangeArrowheads="1"/>
          </p:cNvSpPr>
          <p:nvPr/>
        </p:nvSpPr>
        <p:spPr bwMode="auto">
          <a:xfrm>
            <a:off x="561975" y="48101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b="1">
                <a:solidFill>
                  <a:schemeClr val="tx2"/>
                </a:solidFill>
              </a:rPr>
              <a:t>Thank you</a:t>
            </a:r>
            <a:endParaRPr lang="en-US" altLang="en-US">
              <a:solidFill>
                <a:schemeClr val="tx2"/>
              </a:solidFill>
            </a:endParaRPr>
          </a:p>
        </p:txBody>
      </p:sp>
      <p:sp>
        <p:nvSpPr>
          <p:cNvPr id="78852" name="Line 3">
            <a:extLst>
              <a:ext uri="{FF2B5EF4-FFF2-40B4-BE49-F238E27FC236}">
                <a16:creationId xmlns="" xmlns:a16="http://schemas.microsoft.com/office/drawing/2014/main" id="{2F911DB1-4444-4EF8-8802-4914AD09C777}"/>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3" name="Rectangle 4">
            <a:extLst>
              <a:ext uri="{FF2B5EF4-FFF2-40B4-BE49-F238E27FC236}">
                <a16:creationId xmlns="" xmlns:a16="http://schemas.microsoft.com/office/drawing/2014/main" id="{4B97B649-BEA3-4571-A33A-9ED35E7C0F8C}"/>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78854" name="Rectangle 5">
            <a:extLst>
              <a:ext uri="{FF2B5EF4-FFF2-40B4-BE49-F238E27FC236}">
                <a16:creationId xmlns="" xmlns:a16="http://schemas.microsoft.com/office/drawing/2014/main" id="{305A3652-EC3A-407C-88F0-240B51AEE6CA}"/>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78855" name="Rectangle 6">
            <a:extLst>
              <a:ext uri="{FF2B5EF4-FFF2-40B4-BE49-F238E27FC236}">
                <a16:creationId xmlns="" xmlns:a16="http://schemas.microsoft.com/office/drawing/2014/main" id="{7EE5725C-4B11-49E9-9B12-4BADE9547F76}"/>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78856" name="Rectangle 7">
            <a:extLst>
              <a:ext uri="{FF2B5EF4-FFF2-40B4-BE49-F238E27FC236}">
                <a16:creationId xmlns="" xmlns:a16="http://schemas.microsoft.com/office/drawing/2014/main" id="{6421DF8F-D26B-4A15-B616-290CA0D8884F}"/>
              </a:ext>
            </a:extLst>
          </p:cNvPr>
          <p:cNvSpPr>
            <a:spLocks noChangeArrowheads="1"/>
          </p:cNvSpPr>
          <p:nvPr/>
        </p:nvSpPr>
        <p:spPr bwMode="auto">
          <a:xfrm>
            <a:off x="1538288" y="1325563"/>
            <a:ext cx="7091362" cy="427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622300" indent="-176213">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spcAft>
                <a:spcPct val="50000"/>
              </a:spcAft>
              <a:buFont typeface="Wingdings" panose="05000000000000000000" pitchFamily="2" charset="2"/>
              <a:buChar char="§"/>
            </a:pPr>
            <a:endParaRPr lang="en-GB" altLang="en-US">
              <a:solidFill>
                <a:schemeClr val="accent2"/>
              </a:solidFill>
              <a:latin typeface="Verdana" panose="020B0604030504040204" pitchFamily="34" charset="0"/>
            </a:endParaRPr>
          </a:p>
          <a:p>
            <a:pPr eaLnBrk="1" hangingPunct="1">
              <a:spcBef>
                <a:spcPct val="0"/>
              </a:spcBef>
              <a:spcAft>
                <a:spcPct val="50000"/>
              </a:spcAft>
              <a:buFont typeface="Wingdings" panose="05000000000000000000" pitchFamily="2" charset="2"/>
              <a:buNone/>
            </a:pPr>
            <a:endParaRPr lang="en-GB" altLang="en-US">
              <a:solidFill>
                <a:schemeClr val="accent2"/>
              </a:solidFill>
              <a:latin typeface="Verdana" panose="020B0604030504040204" pitchFamily="34" charset="0"/>
            </a:endParaRPr>
          </a:p>
          <a:p>
            <a:pPr lvl="1" eaLnBrk="1" hangingPunct="1">
              <a:spcBef>
                <a:spcPct val="0"/>
              </a:spcBef>
              <a:spcAft>
                <a:spcPct val="50000"/>
              </a:spcAft>
              <a:buFont typeface="Wingdings" panose="05000000000000000000" pitchFamily="2" charset="2"/>
              <a:buChar char="§"/>
            </a:pPr>
            <a:endParaRPr lang="en-GB" altLang="en-US" sz="2400">
              <a:solidFill>
                <a:schemeClr val="accent2"/>
              </a:solidFill>
              <a:latin typeface="Verdana" panose="020B0604030504040204" pitchFamily="34" charset="0"/>
            </a:endParaRPr>
          </a:p>
          <a:p>
            <a:pPr lvl="1" eaLnBrk="1" hangingPunct="1">
              <a:spcBef>
                <a:spcPct val="0"/>
              </a:spcBef>
              <a:spcAft>
                <a:spcPct val="50000"/>
              </a:spcAft>
              <a:buFont typeface="Wingdings" panose="05000000000000000000" pitchFamily="2" charset="2"/>
              <a:buChar char="§"/>
            </a:pPr>
            <a:endParaRPr lang="en-GB" altLang="en-US" sz="2400">
              <a:solidFill>
                <a:schemeClr val="accent2"/>
              </a:solidFill>
              <a:latin typeface="Verdana" panose="020B0604030504040204" pitchFamily="34" charset="0"/>
            </a:endParaRPr>
          </a:p>
          <a:p>
            <a:pPr eaLnBrk="1" hangingPunct="1">
              <a:spcBef>
                <a:spcPct val="0"/>
              </a:spcBef>
              <a:spcAft>
                <a:spcPct val="50000"/>
              </a:spcAft>
              <a:buFont typeface="Wingdings" panose="05000000000000000000" pitchFamily="2" charset="2"/>
              <a:buChar char="§"/>
            </a:pPr>
            <a:endParaRPr lang="en-US" altLang="en-US">
              <a:solidFill>
                <a:schemeClr val="accent2"/>
              </a:solidFill>
              <a:latin typeface="Verdana" panose="020B0604030504040204" pitchFamily="34" charset="0"/>
            </a:endParaRPr>
          </a:p>
        </p:txBody>
      </p:sp>
      <p:sp>
        <p:nvSpPr>
          <p:cNvPr id="78857" name="TextBox 1">
            <a:extLst>
              <a:ext uri="{FF2B5EF4-FFF2-40B4-BE49-F238E27FC236}">
                <a16:creationId xmlns="" xmlns:a16="http://schemas.microsoft.com/office/drawing/2014/main" id="{8EE07860-17DE-4F3A-B55C-64A52FBDEE98}"/>
              </a:ext>
            </a:extLst>
          </p:cNvPr>
          <p:cNvSpPr txBox="1">
            <a:spLocks noChangeArrowheads="1"/>
          </p:cNvSpPr>
          <p:nvPr/>
        </p:nvSpPr>
        <p:spPr bwMode="auto">
          <a:xfrm>
            <a:off x="733425" y="1800225"/>
            <a:ext cx="824071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sz="1200" b="1" dirty="0">
                <a:solidFill>
                  <a:schemeClr val="tx1"/>
                </a:solidFill>
              </a:rPr>
              <a:t>Investor Relations</a:t>
            </a:r>
          </a:p>
          <a:p>
            <a:pPr algn="ctr" eaLnBrk="1" hangingPunct="1">
              <a:spcBef>
                <a:spcPct val="0"/>
              </a:spcBef>
              <a:buFontTx/>
              <a:buNone/>
            </a:pPr>
            <a:r>
              <a:rPr lang="en-GB" altLang="en-US" sz="1200" b="1" dirty="0">
                <a:solidFill>
                  <a:schemeClr val="tx1"/>
                </a:solidFill>
              </a:rPr>
              <a:t>Kjetil Gronskag</a:t>
            </a:r>
            <a:endParaRPr lang="en-GB" altLang="en-US" sz="1200" dirty="0">
              <a:solidFill>
                <a:schemeClr val="tx1"/>
              </a:solidFill>
            </a:endParaRPr>
          </a:p>
          <a:p>
            <a:pPr algn="ctr" eaLnBrk="1" hangingPunct="1">
              <a:spcBef>
                <a:spcPct val="0"/>
              </a:spcBef>
              <a:buFontTx/>
              <a:buNone/>
            </a:pPr>
            <a:r>
              <a:rPr lang="en-GB" altLang="en-US" sz="1200" dirty="0">
                <a:solidFill>
                  <a:schemeClr val="tx1"/>
                </a:solidFill>
              </a:rPr>
              <a:t>+40 731123037 | </a:t>
            </a:r>
            <a:r>
              <a:rPr lang="en-GB" altLang="en-US" sz="1200" dirty="0" err="1">
                <a:solidFill>
                  <a:schemeClr val="tx1"/>
                </a:solidFill>
                <a:hlinkClick r:id="rId3"/>
              </a:rPr>
              <a:t>investors@romreal.com</a:t>
            </a:r>
            <a:endParaRPr lang="en-GB" altLang="en-US" sz="1200" dirty="0">
              <a:solidFill>
                <a:schemeClr val="tx1"/>
              </a:solidFill>
            </a:endParaRPr>
          </a:p>
          <a:p>
            <a:pPr algn="ctr" eaLnBrk="1" hangingPunct="1">
              <a:spcBef>
                <a:spcPct val="0"/>
              </a:spcBef>
              <a:buFontTx/>
              <a:buNone/>
            </a:pPr>
            <a:r>
              <a:rPr lang="en-GB" altLang="en-US" sz="1200" dirty="0">
                <a:solidFill>
                  <a:schemeClr val="tx1"/>
                </a:solidFill>
              </a:rPr>
              <a:t> 16  Burnaby Street, Hamilton </a:t>
            </a:r>
            <a:r>
              <a:rPr lang="en-GB" altLang="en-US" sz="1200" dirty="0" err="1">
                <a:solidFill>
                  <a:schemeClr val="tx1"/>
                </a:solidFill>
              </a:rPr>
              <a:t>HM11</a:t>
            </a:r>
            <a:r>
              <a:rPr lang="en-GB" altLang="en-US" sz="1200" dirty="0">
                <a:solidFill>
                  <a:schemeClr val="tx1"/>
                </a:solidFill>
              </a:rPr>
              <a:t>, Bermuda</a:t>
            </a:r>
          </a:p>
          <a:p>
            <a:pPr algn="ctr" eaLnBrk="1" hangingPunct="1">
              <a:spcBef>
                <a:spcPct val="0"/>
              </a:spcBef>
              <a:buFontTx/>
              <a:buNone/>
            </a:pPr>
            <a:r>
              <a:rPr lang="en-GB" altLang="en-US" sz="1200" dirty="0">
                <a:solidFill>
                  <a:schemeClr val="tx1"/>
                </a:solidFill>
              </a:rPr>
              <a:t> </a:t>
            </a:r>
          </a:p>
          <a:p>
            <a:pPr algn="ctr" eaLnBrk="1" hangingPunct="1">
              <a:spcBef>
                <a:spcPct val="0"/>
              </a:spcBef>
              <a:buFontTx/>
              <a:buNone/>
            </a:pPr>
            <a:r>
              <a:rPr lang="en-GB" altLang="en-US" sz="1200" dirty="0">
                <a:solidFill>
                  <a:schemeClr val="tx1"/>
                </a:solidFill>
              </a:rPr>
              <a:t>For further information on RomReal, including presentation material relating to this interim report and financial information, please visit </a:t>
            </a:r>
            <a:r>
              <a:rPr lang="en-GB" altLang="en-US" sz="1200" dirty="0">
                <a:solidFill>
                  <a:schemeClr val="tx1"/>
                </a:solidFill>
                <a:hlinkClick r:id="rId4"/>
              </a:rPr>
              <a:t>www.romreal.com</a:t>
            </a:r>
            <a:endParaRPr lang="en-GB" altLang="en-US" sz="1200" dirty="0">
              <a:solidFill>
                <a:schemeClr val="tx1"/>
              </a:solidFill>
            </a:endParaRPr>
          </a:p>
          <a:p>
            <a:pPr eaLnBrk="1" hangingPunct="1">
              <a:spcBef>
                <a:spcPct val="0"/>
              </a:spcBef>
              <a:buFontTx/>
              <a:buNone/>
            </a:pPr>
            <a:endParaRPr lang="en-GB" altLang="en-US" sz="1000" dirty="0">
              <a:solidFill>
                <a:schemeClr val="tx1"/>
              </a:solidFill>
            </a:endParaRPr>
          </a:p>
          <a:p>
            <a:pPr eaLnBrk="1" hangingPunct="1">
              <a:spcBef>
                <a:spcPct val="0"/>
              </a:spcBef>
              <a:buFontTx/>
              <a:buNone/>
            </a:pPr>
            <a:r>
              <a:rPr lang="en-GB" altLang="en-US" sz="1000" dirty="0">
                <a:solidFill>
                  <a:schemeClr val="tx1"/>
                </a:solidFill>
              </a:rPr>
              <a:t> </a:t>
            </a:r>
          </a:p>
          <a:p>
            <a:pPr eaLnBrk="1" hangingPunct="1">
              <a:spcBef>
                <a:spcPct val="0"/>
              </a:spcBef>
              <a:buFontTx/>
              <a:buNone/>
            </a:pPr>
            <a:r>
              <a:rPr lang="en-GB" altLang="en-US" sz="1200" dirty="0">
                <a:solidFill>
                  <a:schemeClr val="tx1"/>
                </a:solidFill>
              </a:rPr>
              <a:t>DISCLAIMER </a:t>
            </a:r>
            <a:endParaRPr lang="en-GB" altLang="en-US" sz="1000" dirty="0">
              <a:solidFill>
                <a:schemeClr val="tx1"/>
              </a:solidFill>
            </a:endParaRPr>
          </a:p>
          <a:p>
            <a:pPr eaLnBrk="1" hangingPunct="1">
              <a:spcBef>
                <a:spcPct val="0"/>
              </a:spcBef>
              <a:buFontTx/>
              <a:buNone/>
            </a:pPr>
            <a:r>
              <a:rPr lang="en-GB" altLang="en-US" sz="1000" dirty="0">
                <a:solidFill>
                  <a:schemeClr val="tx1"/>
                </a:solidFill>
              </a:rPr>
              <a:t>The information included in this Report contains certain forward-looking statements that address activities, events or developments that RomReal Limited (“the Company”) expects, projects, believes or anticipates will or may occur in the future. These statements are based on various assumptions made by the Company, which are beyond its control and are subject to certain additional risks and uncertainties. The Company is subject to a large number of risk factors including but not limited to economic and market conditions in the geographic areas and markets in which RomReal is or will be operating, counterparty risk, interest rates, access to financing, fluctuations in currency exchange rates, and changes in governmental regulations. For a further description of other relevant risk factors we refer to RomReal’s Annual Report for 2020. As a result of these and other risk factors, actual events and our actual results may differ materially from those indicated in or implied by such forward-looking statements. The reservation is also made that inaccuracies or mistakes may occur in the information given above about current status of the Company or its business. Any reliance on the information above is at the risk of the reader, and RomReal disclaims any and all liability in this respect.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3">
            <a:extLst>
              <a:ext uri="{FF2B5EF4-FFF2-40B4-BE49-F238E27FC236}">
                <a16:creationId xmlns="" xmlns:a16="http://schemas.microsoft.com/office/drawing/2014/main" id="{34AD8B68-6695-4CAE-8407-5E3912B73667}"/>
              </a:ext>
            </a:extLst>
          </p:cNvPr>
          <p:cNvSpPr>
            <a:spLocks noChangeArrowheads="1"/>
          </p:cNvSpPr>
          <p:nvPr/>
        </p:nvSpPr>
        <p:spPr bwMode="auto">
          <a:xfrm>
            <a:off x="584200" y="26035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a:solidFill>
                  <a:schemeClr val="tx2"/>
                </a:solidFill>
              </a:rPr>
              <a:t>Contents</a:t>
            </a:r>
            <a:endParaRPr lang="en-US" altLang="en-US" sz="2800">
              <a:solidFill>
                <a:schemeClr val="tx2"/>
              </a:solidFill>
            </a:endParaRPr>
          </a:p>
        </p:txBody>
      </p:sp>
      <p:sp>
        <p:nvSpPr>
          <p:cNvPr id="58371" name="Line 4">
            <a:extLst>
              <a:ext uri="{FF2B5EF4-FFF2-40B4-BE49-F238E27FC236}">
                <a16:creationId xmlns="" xmlns:a16="http://schemas.microsoft.com/office/drawing/2014/main" id="{C924344E-CDE8-43BA-8655-FB80F0BEF5DA}"/>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2" name="Rectangle 5">
            <a:extLst>
              <a:ext uri="{FF2B5EF4-FFF2-40B4-BE49-F238E27FC236}">
                <a16:creationId xmlns="" xmlns:a16="http://schemas.microsoft.com/office/drawing/2014/main" id="{B25418A8-7C8A-4288-97BB-C129D578066D}"/>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58373" name="Rectangle 6">
            <a:extLst>
              <a:ext uri="{FF2B5EF4-FFF2-40B4-BE49-F238E27FC236}">
                <a16:creationId xmlns="" xmlns:a16="http://schemas.microsoft.com/office/drawing/2014/main" id="{4882980F-2D77-424D-B0C3-8CE3331FF6E6}"/>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58374" name="Rectangle 7">
            <a:extLst>
              <a:ext uri="{FF2B5EF4-FFF2-40B4-BE49-F238E27FC236}">
                <a16:creationId xmlns="" xmlns:a16="http://schemas.microsoft.com/office/drawing/2014/main" id="{12A8D3B0-E664-47EE-8CBF-5F3513660FD3}"/>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graphicFrame>
        <p:nvGraphicFramePr>
          <p:cNvPr id="3112" name="Group 40">
            <a:extLst>
              <a:ext uri="{FF2B5EF4-FFF2-40B4-BE49-F238E27FC236}">
                <a16:creationId xmlns="" xmlns:a16="http://schemas.microsoft.com/office/drawing/2014/main" id="{9FDDD558-A471-45DC-B886-0A432FE7079A}"/>
              </a:ext>
            </a:extLst>
          </p:cNvPr>
          <p:cNvGraphicFramePr>
            <a:graphicFrameLocks noGrp="1"/>
          </p:cNvGraphicFramePr>
          <p:nvPr>
            <p:extLst>
              <p:ext uri="{D42A27DB-BD31-4B8C-83A1-F6EECF244321}">
                <p14:modId xmlns:p14="http://schemas.microsoft.com/office/powerpoint/2010/main" val="739929447"/>
              </p:ext>
            </p:extLst>
          </p:nvPr>
        </p:nvGraphicFramePr>
        <p:xfrm>
          <a:off x="2498895" y="771739"/>
          <a:ext cx="4902485" cy="4803140"/>
        </p:xfrm>
        <a:graphic>
          <a:graphicData uri="http://schemas.openxmlformats.org/drawingml/2006/table">
            <a:tbl>
              <a:tblPr/>
              <a:tblGrid>
                <a:gridCol w="208278">
                  <a:extLst>
                    <a:ext uri="{9D8B030D-6E8A-4147-A177-3AD203B41FA5}">
                      <a16:colId xmlns="" xmlns:a16="http://schemas.microsoft.com/office/drawing/2014/main" val="20000"/>
                    </a:ext>
                  </a:extLst>
                </a:gridCol>
                <a:gridCol w="3754433">
                  <a:extLst>
                    <a:ext uri="{9D8B030D-6E8A-4147-A177-3AD203B41FA5}">
                      <a16:colId xmlns="" xmlns:a16="http://schemas.microsoft.com/office/drawing/2014/main" val="20001"/>
                    </a:ext>
                  </a:extLst>
                </a:gridCol>
                <a:gridCol w="939774">
                  <a:extLst>
                    <a:ext uri="{9D8B030D-6E8A-4147-A177-3AD203B41FA5}">
                      <a16:colId xmlns="" xmlns:a16="http://schemas.microsoft.com/office/drawing/2014/main" val="20002"/>
                    </a:ext>
                  </a:extLst>
                </a:gridCol>
              </a:tblGrid>
              <a:tr h="4571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Century Gothic" panose="020B0502020202020204"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Century Gothic" panose="020B0502020202020204" pitchFamily="34" charset="0"/>
                      </a:endParaRP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0"/>
                  </a:ext>
                </a:extLst>
              </a:tr>
              <a:tr h="382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2"/>
                          </a:solidFill>
                          <a:effectLst/>
                          <a:latin typeface="Century Gothic" panose="020B0502020202020204" pitchFamily="34" charset="0"/>
                        </a:rPr>
                        <a:t>Q4 </a:t>
                      </a:r>
                      <a:r>
                        <a:rPr kumimoji="0" lang="en-GB" sz="1200" b="0" i="0" u="none" strike="noStrike" cap="none" normalizeH="0" baseline="0" dirty="0">
                          <a:ln>
                            <a:noFill/>
                          </a:ln>
                          <a:solidFill>
                            <a:schemeClr val="tx2"/>
                          </a:solidFill>
                          <a:effectLst/>
                          <a:latin typeface="Century Gothic" panose="020B0502020202020204" pitchFamily="34" charset="0"/>
                        </a:rPr>
                        <a:t>2021 highlights</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3-4</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1"/>
                  </a:ext>
                </a:extLst>
              </a:tr>
              <a:tr h="3717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NAV movement in </a:t>
                      </a:r>
                      <a:r>
                        <a:rPr kumimoji="0" lang="en-GB" sz="1200" b="0" i="0" u="none" strike="noStrike" cap="none" normalizeH="0" baseline="0" dirty="0" smtClean="0">
                          <a:ln>
                            <a:noFill/>
                          </a:ln>
                          <a:solidFill>
                            <a:schemeClr val="tx2"/>
                          </a:solidFill>
                          <a:effectLst/>
                          <a:latin typeface="Century Gothic" panose="020B0502020202020204" pitchFamily="34" charset="0"/>
                        </a:rPr>
                        <a:t>Q4 </a:t>
                      </a:r>
                      <a:r>
                        <a:rPr kumimoji="0" lang="en-GB" sz="1200" b="0" i="0" u="none" strike="noStrike" cap="none" normalizeH="0" baseline="0" dirty="0">
                          <a:ln>
                            <a:noFill/>
                          </a:ln>
                          <a:solidFill>
                            <a:schemeClr val="tx2"/>
                          </a:solidFill>
                          <a:effectLst/>
                          <a:latin typeface="Century Gothic" panose="020B0502020202020204" pitchFamily="34" charset="0"/>
                        </a:rPr>
                        <a:t>2021 </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2"/>
                          </a:solidFill>
                          <a:effectLst/>
                          <a:latin typeface="Century Gothic" panose="020B0502020202020204" pitchFamily="34" charset="0"/>
                        </a:rPr>
                        <a:t>5</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2"/>
                  </a:ext>
                </a:extLst>
              </a:tr>
              <a:tr h="357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Financial highlights </a:t>
                      </a:r>
                      <a:r>
                        <a:rPr kumimoji="0" lang="en-GB" sz="1200" b="0" i="0" u="none" strike="noStrike" cap="none" normalizeH="0" baseline="0" dirty="0" smtClean="0">
                          <a:ln>
                            <a:noFill/>
                          </a:ln>
                          <a:solidFill>
                            <a:schemeClr val="tx2"/>
                          </a:solidFill>
                          <a:effectLst/>
                          <a:latin typeface="Century Gothic" panose="020B0502020202020204" pitchFamily="34" charset="0"/>
                        </a:rPr>
                        <a:t>4Q.21 </a:t>
                      </a:r>
                      <a:r>
                        <a:rPr kumimoji="0" lang="en-GB" sz="1200" b="0" i="0" u="none" strike="noStrike" cap="none" normalizeH="0" baseline="0" dirty="0">
                          <a:ln>
                            <a:noFill/>
                          </a:ln>
                          <a:solidFill>
                            <a:schemeClr val="tx2"/>
                          </a:solidFill>
                          <a:effectLst/>
                          <a:latin typeface="Century Gothic" panose="020B0502020202020204" pitchFamily="34" charset="0"/>
                        </a:rPr>
                        <a:t>– IFRS</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6</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3"/>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2"/>
                          </a:solidFill>
                          <a:effectLst/>
                          <a:latin typeface="Century Gothic" panose="020B0502020202020204" pitchFamily="34" charset="0"/>
                        </a:rPr>
                        <a:t>RomReal Properties per </a:t>
                      </a:r>
                      <a:r>
                        <a:rPr kumimoji="0" lang="en-GB" sz="1200" b="0" i="0" u="none" strike="noStrike" cap="none" normalizeH="0" baseline="0" dirty="0" smtClean="0">
                          <a:ln>
                            <a:noFill/>
                          </a:ln>
                          <a:solidFill>
                            <a:schemeClr val="tx2"/>
                          </a:solidFill>
                          <a:effectLst/>
                          <a:latin typeface="Century Gothic" panose="020B0502020202020204" pitchFamily="34" charset="0"/>
                        </a:rPr>
                        <a:t>4Q </a:t>
                      </a:r>
                      <a:r>
                        <a:rPr kumimoji="0" lang="en-GB" sz="1200" b="0" i="0" u="none" strike="noStrike" cap="none" normalizeH="0" baseline="0" dirty="0">
                          <a:ln>
                            <a:noFill/>
                          </a:ln>
                          <a:solidFill>
                            <a:schemeClr val="tx2"/>
                          </a:solidFill>
                          <a:effectLst/>
                          <a:latin typeface="Century Gothic" panose="020B0502020202020204" pitchFamily="34" charset="0"/>
                        </a:rPr>
                        <a:t>2021</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7</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4"/>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2"/>
                          </a:solidFill>
                          <a:effectLst/>
                          <a:latin typeface="Century Gothic" panose="020B0502020202020204" pitchFamily="34" charset="0"/>
                        </a:rPr>
                        <a:t>Operational highlights</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8-9</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5"/>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2"/>
                          </a:solidFill>
                          <a:effectLst/>
                          <a:latin typeface="Century Gothic" panose="020B0502020202020204" pitchFamily="34" charset="0"/>
                        </a:rPr>
                        <a:t>Romania Macro Developments</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10</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6"/>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Romania Real Estate Update</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11 </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7"/>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Apartment Price Development</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12</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8"/>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RomReal shareholders </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13</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9"/>
                  </a:ext>
                </a:extLst>
              </a:tr>
              <a:tr h="38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Main focus areas going forward</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14</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11"/>
                  </a:ext>
                </a:extLst>
              </a:tr>
              <a:tr h="5741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a:ln>
                          <a:noFill/>
                        </a:ln>
                        <a:solidFill>
                          <a:schemeClr val="accent2"/>
                        </a:solidFill>
                        <a:effectLst/>
                        <a:latin typeface="Verdana" pitchFamily="34" charset="0"/>
                      </a:endParaRP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Contact details</a:t>
                      </a:r>
                    </a:p>
                  </a:txBody>
                  <a:tcPr marL="91439" marR="91439" marT="45716" marB="4571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2"/>
                          </a:solidFill>
                          <a:effectLst/>
                          <a:latin typeface="Century Gothic" panose="020B0502020202020204" pitchFamily="34" charset="0"/>
                        </a:rPr>
                        <a:t>15</a:t>
                      </a:r>
                    </a:p>
                  </a:txBody>
                  <a:tcPr marL="91439" marR="91439" marT="45716" marB="45716"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12"/>
                  </a:ext>
                </a:extLst>
              </a:tr>
            </a:tbl>
          </a:graphicData>
        </a:graphic>
      </p:graphicFrame>
      <p:sp>
        <p:nvSpPr>
          <p:cNvPr id="15" name="Footer Placeholder 3">
            <a:extLst>
              <a:ext uri="{FF2B5EF4-FFF2-40B4-BE49-F238E27FC236}">
                <a16:creationId xmlns="" xmlns:a16="http://schemas.microsoft.com/office/drawing/2014/main" id="{D25DA2A1-9995-4E3D-AF2B-21CD9D4CB9D9}"/>
              </a:ext>
            </a:extLst>
          </p:cNvPr>
          <p:cNvSpPr>
            <a:spLocks noGrp="1"/>
          </p:cNvSpPr>
          <p:nvPr>
            <p:ph type="ftr" sz="quarter" idx="11"/>
          </p:nvPr>
        </p:nvSpPr>
        <p:spPr>
          <a:xfrm>
            <a:off x="508000" y="6292429"/>
            <a:ext cx="3084513" cy="365125"/>
          </a:xfrm>
        </p:spPr>
        <p:txBody>
          <a:bodyPr/>
          <a:lstStyle/>
          <a:p>
            <a:pPr>
              <a:defRPr/>
            </a:pPr>
            <a:r>
              <a:rPr lang="en-GB" dirty="0"/>
              <a:t>RomReal Limited – </a:t>
            </a:r>
            <a:r>
              <a:rPr lang="en-GB" dirty="0" smtClean="0"/>
              <a:t>Fourth </a:t>
            </a:r>
            <a:r>
              <a:rPr lang="en-GB" dirty="0"/>
              <a:t>quarter 2021</a:t>
            </a:r>
            <a:endParaRPr lang="en-US" dirty="0"/>
          </a:p>
        </p:txBody>
      </p:sp>
      <p:pic>
        <p:nvPicPr>
          <p:cNvPr id="2" name="Picture 1">
            <a:extLst>
              <a:ext uri="{FF2B5EF4-FFF2-40B4-BE49-F238E27FC236}">
                <a16:creationId xmlns="" xmlns:a16="http://schemas.microsoft.com/office/drawing/2014/main" id="{B3207874-2429-4F68-A2C2-476031F03E1F}"/>
              </a:ext>
            </a:extLst>
          </p:cNvPr>
          <p:cNvPicPr>
            <a:picLocks noChangeAspect="1"/>
          </p:cNvPicPr>
          <p:nvPr/>
        </p:nvPicPr>
        <p:blipFill>
          <a:blip r:embed="rId3"/>
          <a:stretch>
            <a:fillRect/>
          </a:stretch>
        </p:blipFill>
        <p:spPr>
          <a:xfrm>
            <a:off x="7302500" y="1273389"/>
            <a:ext cx="2489355" cy="1394039"/>
          </a:xfrm>
          <a:prstGeom prst="rect">
            <a:avLst/>
          </a:prstGeom>
        </p:spPr>
      </p:pic>
      <p:pic>
        <p:nvPicPr>
          <p:cNvPr id="3" name="Picture 2">
            <a:extLst>
              <a:ext uri="{FF2B5EF4-FFF2-40B4-BE49-F238E27FC236}">
                <a16:creationId xmlns="" xmlns:a16="http://schemas.microsoft.com/office/drawing/2014/main" id="{206BD487-B584-4597-B133-00A333F847F4}"/>
              </a:ext>
            </a:extLst>
          </p:cNvPr>
          <p:cNvPicPr>
            <a:picLocks noChangeAspect="1"/>
          </p:cNvPicPr>
          <p:nvPr/>
        </p:nvPicPr>
        <p:blipFill>
          <a:blip r:embed="rId4"/>
          <a:stretch>
            <a:fillRect/>
          </a:stretch>
        </p:blipFill>
        <p:spPr>
          <a:xfrm>
            <a:off x="7302500" y="2872946"/>
            <a:ext cx="2489355" cy="1399017"/>
          </a:xfrm>
          <a:prstGeom prst="rect">
            <a:avLst/>
          </a:prstGeom>
        </p:spPr>
      </p:pic>
      <p:pic>
        <p:nvPicPr>
          <p:cNvPr id="4" name="Picture 3">
            <a:extLst>
              <a:ext uri="{FF2B5EF4-FFF2-40B4-BE49-F238E27FC236}">
                <a16:creationId xmlns="" xmlns:a16="http://schemas.microsoft.com/office/drawing/2014/main" id="{6251AEC5-90F7-4A64-9792-FB6677C6464B}"/>
              </a:ext>
            </a:extLst>
          </p:cNvPr>
          <p:cNvPicPr>
            <a:picLocks noChangeAspect="1"/>
          </p:cNvPicPr>
          <p:nvPr/>
        </p:nvPicPr>
        <p:blipFill>
          <a:blip r:embed="rId5"/>
          <a:stretch>
            <a:fillRect/>
          </a:stretch>
        </p:blipFill>
        <p:spPr>
          <a:xfrm>
            <a:off x="7297476" y="4416431"/>
            <a:ext cx="2489355" cy="900973"/>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a:extLst>
              <a:ext uri="{FF2B5EF4-FFF2-40B4-BE49-F238E27FC236}">
                <a16:creationId xmlns="" xmlns:a16="http://schemas.microsoft.com/office/drawing/2014/main" id="{828A8C89-C4E0-423D-ABB6-BF273A496A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29DA0D3-B147-45EE-81EC-83DE62E8A456}" type="slidenum">
              <a:rPr lang="en-GB" altLang="en-US" sz="1200" smtClean="0">
                <a:solidFill>
                  <a:srgbClr val="595959"/>
                </a:solidFill>
              </a:rPr>
              <a:pPr>
                <a:spcBef>
                  <a:spcPct val="0"/>
                </a:spcBef>
                <a:buFontTx/>
                <a:buNone/>
              </a:pPr>
              <a:t>3</a:t>
            </a:fld>
            <a:endParaRPr lang="en-GB" altLang="en-US" sz="1200">
              <a:solidFill>
                <a:srgbClr val="595959"/>
              </a:solidFill>
            </a:endParaRPr>
          </a:p>
        </p:txBody>
      </p:sp>
      <p:sp>
        <p:nvSpPr>
          <p:cNvPr id="6147" name="Rectangle 2">
            <a:extLst>
              <a:ext uri="{FF2B5EF4-FFF2-40B4-BE49-F238E27FC236}">
                <a16:creationId xmlns="" xmlns:a16="http://schemas.microsoft.com/office/drawing/2014/main" id="{9F9B3D39-4688-429A-A26E-7FF0CAC72D13}"/>
              </a:ext>
            </a:extLst>
          </p:cNvPr>
          <p:cNvSpPr>
            <a:spLocks noChangeArrowheads="1"/>
          </p:cNvSpPr>
          <p:nvPr/>
        </p:nvSpPr>
        <p:spPr bwMode="auto">
          <a:xfrm>
            <a:off x="584200" y="3127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lgn="ctr" eaLnBrk="1" hangingPunct="1">
              <a:spcBef>
                <a:spcPct val="0"/>
              </a:spcBef>
              <a:buFontTx/>
              <a:buNone/>
              <a:defRPr/>
            </a:pPr>
            <a:r>
              <a:rPr lang="en-GB" altLang="en-US" dirty="0" smtClean="0">
                <a:solidFill>
                  <a:schemeClr val="tx2"/>
                </a:solidFill>
                <a:ea typeface="+mj-ea"/>
                <a:cs typeface="+mj-cs"/>
              </a:rPr>
              <a:t>Q4 </a:t>
            </a:r>
            <a:r>
              <a:rPr lang="en-GB" altLang="en-US" dirty="0">
                <a:solidFill>
                  <a:schemeClr val="tx2"/>
                </a:solidFill>
                <a:ea typeface="+mj-ea"/>
                <a:cs typeface="+mj-cs"/>
              </a:rPr>
              <a:t>2021 results – Highlights </a:t>
            </a:r>
            <a:endParaRPr lang="en-US" altLang="en-US" dirty="0">
              <a:solidFill>
                <a:schemeClr val="tx2"/>
              </a:solidFill>
              <a:ea typeface="+mj-ea"/>
              <a:cs typeface="+mj-cs"/>
            </a:endParaRPr>
          </a:p>
        </p:txBody>
      </p:sp>
      <p:sp>
        <p:nvSpPr>
          <p:cNvPr id="60420" name="Line 3">
            <a:extLst>
              <a:ext uri="{FF2B5EF4-FFF2-40B4-BE49-F238E27FC236}">
                <a16:creationId xmlns="" xmlns:a16="http://schemas.microsoft.com/office/drawing/2014/main" id="{F40B6D23-9B0D-4162-89C6-824F9B4124BD}"/>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1" name="Rectangle 4">
            <a:extLst>
              <a:ext uri="{FF2B5EF4-FFF2-40B4-BE49-F238E27FC236}">
                <a16:creationId xmlns="" xmlns:a16="http://schemas.microsoft.com/office/drawing/2014/main" id="{55B62910-45CF-4052-9294-E8978CF3B9B2}"/>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0422" name="Rectangle 5">
            <a:extLst>
              <a:ext uri="{FF2B5EF4-FFF2-40B4-BE49-F238E27FC236}">
                <a16:creationId xmlns="" xmlns:a16="http://schemas.microsoft.com/office/drawing/2014/main" id="{30C3563F-5B13-4A56-BF8A-2E50186BB3AA}"/>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0424" name="Rectangle 13">
            <a:extLst>
              <a:ext uri="{FF2B5EF4-FFF2-40B4-BE49-F238E27FC236}">
                <a16:creationId xmlns="" xmlns:a16="http://schemas.microsoft.com/office/drawing/2014/main" id="{A0CA5B0B-7301-4E6B-8911-59A94BFD07BA}"/>
              </a:ext>
            </a:extLst>
          </p:cNvPr>
          <p:cNvSpPr>
            <a:spLocks noChangeArrowheads="1"/>
          </p:cNvSpPr>
          <p:nvPr/>
        </p:nvSpPr>
        <p:spPr bwMode="auto">
          <a:xfrm>
            <a:off x="584200" y="3886200"/>
            <a:ext cx="8753475"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tabLst>
                <a:tab pos="5851525" algn="l"/>
              </a:tabLst>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tabLst>
                <a:tab pos="5851525" algn="l"/>
              </a:tabLst>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tabLst>
                <a:tab pos="5851525" algn="l"/>
              </a:tabLst>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tabLst>
                <a:tab pos="5851525" algn="l"/>
              </a:tabLst>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tabLst>
                <a:tab pos="5851525" algn="l"/>
              </a:tabLst>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9pPr>
          </a:lstStyle>
          <a:p>
            <a:pPr>
              <a:spcBef>
                <a:spcPct val="0"/>
              </a:spcBef>
              <a:buFontTx/>
              <a:buNone/>
            </a:pPr>
            <a:endParaRPr lang="en-GB" altLang="zh-CN" sz="1400" b="1">
              <a:solidFill>
                <a:schemeClr val="tx1"/>
              </a:solidFill>
              <a:ea typeface="HGSMinchoE" panose="020B0400000000000000" pitchFamily="18" charset="-128"/>
              <a:cs typeface="Century Gothic" panose="020B0502020202020204" pitchFamily="34" charset="0"/>
            </a:endParaRPr>
          </a:p>
          <a:p>
            <a:pPr>
              <a:spcBef>
                <a:spcPct val="0"/>
              </a:spcBef>
              <a:buFontTx/>
              <a:buNone/>
            </a:pPr>
            <a:endParaRPr lang="en-GB" altLang="zh-CN" sz="1400" b="1">
              <a:solidFill>
                <a:schemeClr val="tx1"/>
              </a:solidFill>
              <a:ea typeface="HGSMinchoE" panose="020B0400000000000000" pitchFamily="18" charset="-128"/>
              <a:cs typeface="Century Gothic" panose="020B0502020202020204" pitchFamily="34" charset="0"/>
            </a:endParaRPr>
          </a:p>
        </p:txBody>
      </p:sp>
      <p:sp>
        <p:nvSpPr>
          <p:cNvPr id="12" name="Footer Placeholder 3">
            <a:extLst>
              <a:ext uri="{FF2B5EF4-FFF2-40B4-BE49-F238E27FC236}">
                <a16:creationId xmlns="" xmlns:a16="http://schemas.microsoft.com/office/drawing/2014/main" id="{5C901A98-8D04-48B1-86E5-0961310BEA72}"/>
              </a:ext>
            </a:extLst>
          </p:cNvPr>
          <p:cNvSpPr>
            <a:spLocks noGrp="1"/>
          </p:cNvSpPr>
          <p:nvPr>
            <p:ph type="ftr" sz="quarter" idx="11"/>
          </p:nvPr>
        </p:nvSpPr>
        <p:spPr>
          <a:xfrm>
            <a:off x="488950" y="6340475"/>
            <a:ext cx="3084513" cy="365125"/>
          </a:xfrm>
        </p:spPr>
        <p:txBody>
          <a:bodyPr/>
          <a:lstStyle/>
          <a:p>
            <a:pPr>
              <a:defRPr/>
            </a:pPr>
            <a:r>
              <a:rPr lang="en-GB" dirty="0"/>
              <a:t>RomReal Limited – </a:t>
            </a:r>
            <a:r>
              <a:rPr lang="en-GB" dirty="0" smtClean="0"/>
              <a:t>Fourth quarter </a:t>
            </a:r>
            <a:r>
              <a:rPr lang="en-GB" dirty="0"/>
              <a:t>2021</a:t>
            </a:r>
            <a:endParaRPr lang="en-US" dirty="0"/>
          </a:p>
        </p:txBody>
      </p:sp>
      <p:sp>
        <p:nvSpPr>
          <p:cNvPr id="11" name="TextBox 10">
            <a:extLst>
              <a:ext uri="{FF2B5EF4-FFF2-40B4-BE49-F238E27FC236}">
                <a16:creationId xmlns="" xmlns:a16="http://schemas.microsoft.com/office/drawing/2014/main" id="{26A691D9-E094-4507-9361-DD2D2EED0BDA}"/>
              </a:ext>
            </a:extLst>
          </p:cNvPr>
          <p:cNvSpPr txBox="1"/>
          <p:nvPr/>
        </p:nvSpPr>
        <p:spPr>
          <a:xfrm>
            <a:off x="1182224" y="1479550"/>
            <a:ext cx="7557425" cy="4444294"/>
          </a:xfrm>
          <a:prstGeom prst="rect">
            <a:avLst/>
          </a:prstGeom>
          <a:noFill/>
        </p:spPr>
        <p:txBody>
          <a:bodyPr wrap="square">
            <a:spAutoFit/>
          </a:bodyPr>
          <a:lstStyle/>
          <a:p>
            <a:r>
              <a:rPr lang="en-US" sz="1200" b="1" dirty="0">
                <a:latin typeface="+mj-lt"/>
              </a:rPr>
              <a:t>Net Asset Value (NAV)</a:t>
            </a:r>
          </a:p>
          <a:p>
            <a:endParaRPr lang="en-US" sz="1200" dirty="0">
              <a:latin typeface="+mj-lt"/>
            </a:endParaRPr>
          </a:p>
          <a:p>
            <a:pPr marL="171450" lvl="0" indent="-171450">
              <a:buFont typeface="Arial" panose="020B0604020202020204" pitchFamily="34" charset="0"/>
              <a:buChar char="•"/>
            </a:pPr>
            <a:r>
              <a:rPr lang="en-US" sz="1200" dirty="0" smtClean="0"/>
              <a:t>Net </a:t>
            </a:r>
            <a:r>
              <a:rPr lang="en-US" sz="1200" dirty="0"/>
              <a:t>Asset value was EUR 0.41 (NOK 4.33, before any tax) per share, about 5.5% higher compared to the end of the third quarter 2021</a:t>
            </a:r>
            <a:endParaRPr lang="en-GB" sz="1200" dirty="0"/>
          </a:p>
          <a:p>
            <a:pPr marL="171450" lvl="0" indent="-171450">
              <a:buFont typeface="Arial" panose="020B0604020202020204" pitchFamily="34" charset="0"/>
              <a:buChar char="•"/>
            </a:pPr>
            <a:endParaRPr lang="en-US" sz="1200" dirty="0"/>
          </a:p>
          <a:p>
            <a:pPr marL="171450" indent="-171450">
              <a:buFont typeface="Arial" panose="020B0604020202020204" pitchFamily="34" charset="0"/>
              <a:buChar char="•"/>
            </a:pPr>
            <a:r>
              <a:rPr lang="en-GB" sz="1200" dirty="0"/>
              <a:t>The year-end 2021 valuation was concluded by Colliers in January 2022 and reflects the updated market conditions and the respective valuations of the Group’s land bank. Of note, the valuation report reflects the Group’s efforts in enhancing the value of its assets, in particular the development of the Lakeside and Oasis plots</a:t>
            </a:r>
            <a:r>
              <a:rPr lang="en-GB" sz="1200" dirty="0" smtClean="0"/>
              <a:t>.</a:t>
            </a:r>
            <a:endParaRPr lang="en-US" sz="1200" dirty="0"/>
          </a:p>
          <a:p>
            <a:r>
              <a:rPr lang="en-GB" sz="1200" b="1" dirty="0"/>
              <a:t> </a:t>
            </a:r>
            <a:endParaRPr lang="en-US" sz="1200" dirty="0"/>
          </a:p>
          <a:p>
            <a:r>
              <a:rPr lang="en-GB" sz="1200" b="1" dirty="0"/>
              <a:t>Operational highlights</a:t>
            </a:r>
          </a:p>
          <a:p>
            <a:endParaRPr lang="en-US" sz="1200" dirty="0"/>
          </a:p>
          <a:p>
            <a:pPr marL="171450" indent="-171450">
              <a:buFont typeface="Arial" panose="020B0604020202020204" pitchFamily="34" charset="0"/>
              <a:buChar char="•"/>
            </a:pPr>
            <a:r>
              <a:rPr lang="en-GB" sz="1200" dirty="0"/>
              <a:t>During the fourth quarter of 2021, the Company sold a further 14 plots from the </a:t>
            </a:r>
            <a:r>
              <a:rPr lang="en-GB" sz="1200" dirty="0" err="1"/>
              <a:t>Ovidiu</a:t>
            </a:r>
            <a:r>
              <a:rPr lang="en-GB" sz="1200" dirty="0"/>
              <a:t> Lake Side project for a total consideration of EUR 0.6m. Total infrastructure investments by end of 4</a:t>
            </a:r>
            <a:r>
              <a:rPr lang="en-GB" sz="1200" baseline="30000" dirty="0"/>
              <a:t>th</a:t>
            </a:r>
            <a:r>
              <a:rPr lang="en-GB" sz="1200" dirty="0"/>
              <a:t> quarter 2021 was EUR 3.2m. This is well below record sales in third quarter 2021</a:t>
            </a:r>
            <a:r>
              <a:rPr lang="en-GB" sz="1200" dirty="0" smtClean="0"/>
              <a:t>.</a:t>
            </a:r>
            <a:endParaRPr lang="en-GB" sz="1200" dirty="0"/>
          </a:p>
          <a:p>
            <a:endParaRPr lang="en-US" sz="1200" dirty="0"/>
          </a:p>
          <a:p>
            <a:pPr marL="171450" indent="-171450">
              <a:buFont typeface="Arial" panose="020B0604020202020204" pitchFamily="34" charset="0"/>
              <a:buChar char="•"/>
            </a:pPr>
            <a:r>
              <a:rPr lang="en-GB" sz="1200" dirty="0"/>
              <a:t>Following the end of Q4 2021, the Company concluded 4 small sale transactions in total (3 on Lake Side) for a consideration of EUR 0.23m and binding agreements have been signed/paid</a:t>
            </a:r>
            <a:r>
              <a:rPr lang="en-GB" sz="1200" dirty="0" smtClean="0"/>
              <a:t>. </a:t>
            </a:r>
            <a:endParaRPr lang="en-US" sz="1200" dirty="0"/>
          </a:p>
          <a:p>
            <a:pPr lvl="0"/>
            <a:endParaRPr lang="en-US" sz="1200" dirty="0"/>
          </a:p>
          <a:p>
            <a:pPr lvl="0" algn="just">
              <a:lnSpc>
                <a:spcPct val="115000"/>
              </a:lnSpc>
              <a:spcAft>
                <a:spcPts val="600"/>
              </a:spcAft>
            </a:pPr>
            <a:endParaRPr lang="en-GB" sz="1200" dirty="0">
              <a:effectLst/>
              <a:latin typeface="+mj-lt"/>
              <a:ea typeface="HGSMinchoE" panose="02020800000000000000" pitchFamily="18" charset="-128"/>
            </a:endParaRPr>
          </a:p>
          <a:p>
            <a:pPr marL="171450" indent="-171450">
              <a:buFont typeface="Arial" panose="020B0604020202020204" pitchFamily="34" charset="0"/>
              <a:buChar char="•"/>
            </a:pPr>
            <a:endParaRPr lang="en-GB" sz="1200" dirty="0">
              <a:effectLst/>
              <a:latin typeface="Times New Roman" panose="02020603050405020304" pitchFamily="18" charset="0"/>
              <a:ea typeface="HGSMinchoE" panose="02020800000000000000" pitchFamily="18" charset="-128"/>
            </a:endParaRPr>
          </a:p>
          <a:p>
            <a:pPr marL="171450" indent="-171450">
              <a:buFont typeface="Arial" panose="020B0604020202020204" pitchFamily="34" charset="0"/>
              <a:buChar char="•"/>
            </a:pPr>
            <a:endParaRPr lang="en-US" sz="1200" dirty="0">
              <a:latin typeface="+mj-lt"/>
            </a:endParaRPr>
          </a:p>
          <a:p>
            <a:endParaRPr lang="en-US" sz="1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3">
            <a:extLst>
              <a:ext uri="{FF2B5EF4-FFF2-40B4-BE49-F238E27FC236}">
                <a16:creationId xmlns="" xmlns:a16="http://schemas.microsoft.com/office/drawing/2014/main" id="{636F4790-5AA7-4340-96FD-17182B5D06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0E03C177-27AD-4778-944E-1F2C5ADBEF5C}" type="slidenum">
              <a:rPr lang="en-GB" altLang="en-US" sz="1200" smtClean="0">
                <a:solidFill>
                  <a:srgbClr val="595959"/>
                </a:solidFill>
              </a:rPr>
              <a:pPr>
                <a:spcBef>
                  <a:spcPct val="0"/>
                </a:spcBef>
                <a:buFontTx/>
                <a:buNone/>
              </a:pPr>
              <a:t>4</a:t>
            </a:fld>
            <a:endParaRPr lang="en-GB" altLang="en-US" sz="1200">
              <a:solidFill>
                <a:srgbClr val="595959"/>
              </a:solidFill>
            </a:endParaRPr>
          </a:p>
        </p:txBody>
      </p:sp>
      <p:sp>
        <p:nvSpPr>
          <p:cNvPr id="6147" name="Rectangle 2">
            <a:extLst>
              <a:ext uri="{FF2B5EF4-FFF2-40B4-BE49-F238E27FC236}">
                <a16:creationId xmlns="" xmlns:a16="http://schemas.microsoft.com/office/drawing/2014/main" id="{9F9B3D39-4688-429A-A26E-7FF0CAC72D13}"/>
              </a:ext>
            </a:extLst>
          </p:cNvPr>
          <p:cNvSpPr>
            <a:spLocks noChangeArrowheads="1"/>
          </p:cNvSpPr>
          <p:nvPr/>
        </p:nvSpPr>
        <p:spPr bwMode="auto">
          <a:xfrm>
            <a:off x="584200" y="3127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lgn="ctr" eaLnBrk="1" hangingPunct="1">
              <a:spcBef>
                <a:spcPct val="0"/>
              </a:spcBef>
              <a:buFontTx/>
              <a:buNone/>
              <a:defRPr/>
            </a:pPr>
            <a:r>
              <a:rPr lang="en-GB" altLang="en-US" dirty="0" smtClean="0">
                <a:solidFill>
                  <a:schemeClr val="tx2"/>
                </a:solidFill>
                <a:ea typeface="+mj-ea"/>
                <a:cs typeface="+mj-cs"/>
              </a:rPr>
              <a:t>Q4 </a:t>
            </a:r>
            <a:r>
              <a:rPr lang="en-GB" altLang="en-US" dirty="0">
                <a:solidFill>
                  <a:schemeClr val="tx2"/>
                </a:solidFill>
                <a:ea typeface="+mj-ea"/>
                <a:cs typeface="+mj-cs"/>
              </a:rPr>
              <a:t>2021 results – Highlights </a:t>
            </a:r>
            <a:endParaRPr lang="en-US" altLang="en-US" dirty="0">
              <a:solidFill>
                <a:schemeClr val="tx2"/>
              </a:solidFill>
              <a:ea typeface="+mj-ea"/>
              <a:cs typeface="+mj-cs"/>
            </a:endParaRPr>
          </a:p>
        </p:txBody>
      </p:sp>
      <p:sp>
        <p:nvSpPr>
          <p:cNvPr id="62468" name="Line 3">
            <a:extLst>
              <a:ext uri="{FF2B5EF4-FFF2-40B4-BE49-F238E27FC236}">
                <a16:creationId xmlns="" xmlns:a16="http://schemas.microsoft.com/office/drawing/2014/main" id="{EAE48803-E225-4D2E-A788-FC85116D117C}"/>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69" name="Rectangle 4">
            <a:extLst>
              <a:ext uri="{FF2B5EF4-FFF2-40B4-BE49-F238E27FC236}">
                <a16:creationId xmlns="" xmlns:a16="http://schemas.microsoft.com/office/drawing/2014/main" id="{0E82160B-3F26-46F1-A56A-3194D0492B10}"/>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2470" name="Rectangle 5">
            <a:extLst>
              <a:ext uri="{FF2B5EF4-FFF2-40B4-BE49-F238E27FC236}">
                <a16:creationId xmlns="" xmlns:a16="http://schemas.microsoft.com/office/drawing/2014/main" id="{7AEE8D7E-7AF5-4A5C-A4DE-D86D9AA63F37}"/>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2471" name="Rectangle 6">
            <a:extLst>
              <a:ext uri="{FF2B5EF4-FFF2-40B4-BE49-F238E27FC236}">
                <a16:creationId xmlns="" xmlns:a16="http://schemas.microsoft.com/office/drawing/2014/main" id="{ED60150D-1A18-42C2-9B5A-C8397A3933A5}"/>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2472" name="Rectangle 13">
            <a:extLst>
              <a:ext uri="{FF2B5EF4-FFF2-40B4-BE49-F238E27FC236}">
                <a16:creationId xmlns="" xmlns:a16="http://schemas.microsoft.com/office/drawing/2014/main" id="{5A31A380-D759-475D-A65A-9B6218ABA9A9}"/>
              </a:ext>
            </a:extLst>
          </p:cNvPr>
          <p:cNvSpPr>
            <a:spLocks noChangeArrowheads="1"/>
          </p:cNvSpPr>
          <p:nvPr/>
        </p:nvSpPr>
        <p:spPr bwMode="auto">
          <a:xfrm>
            <a:off x="584200" y="3886200"/>
            <a:ext cx="8753475"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tabLst>
                <a:tab pos="5851525" algn="l"/>
              </a:tabLst>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tabLst>
                <a:tab pos="5851525" algn="l"/>
              </a:tabLst>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tabLst>
                <a:tab pos="5851525" algn="l"/>
              </a:tabLst>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tabLst>
                <a:tab pos="5851525" algn="l"/>
              </a:tabLst>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tabLst>
                <a:tab pos="5851525" algn="l"/>
              </a:tabLst>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5851525" algn="l"/>
              </a:tabLst>
              <a:defRPr sz="1600">
                <a:solidFill>
                  <a:srgbClr val="7F7F7F"/>
                </a:solidFill>
                <a:latin typeface="Century Gothic" panose="020B0502020202020204" pitchFamily="34" charset="0"/>
              </a:defRPr>
            </a:lvl9pPr>
          </a:lstStyle>
          <a:p>
            <a:pPr>
              <a:spcBef>
                <a:spcPct val="0"/>
              </a:spcBef>
              <a:buFontTx/>
              <a:buNone/>
            </a:pPr>
            <a:endParaRPr lang="en-GB" altLang="zh-CN" sz="1400" b="1">
              <a:solidFill>
                <a:schemeClr val="tx1"/>
              </a:solidFill>
              <a:ea typeface="HGSMinchoE" panose="020B0400000000000000" pitchFamily="18" charset="-128"/>
              <a:cs typeface="Century Gothic" panose="020B0502020202020204" pitchFamily="34" charset="0"/>
            </a:endParaRPr>
          </a:p>
          <a:p>
            <a:pPr>
              <a:spcBef>
                <a:spcPct val="0"/>
              </a:spcBef>
              <a:buFontTx/>
              <a:buNone/>
            </a:pPr>
            <a:endParaRPr lang="en-GB" altLang="zh-CN" sz="1400" b="1">
              <a:solidFill>
                <a:schemeClr val="tx1"/>
              </a:solidFill>
              <a:ea typeface="HGSMinchoE" panose="020B0400000000000000" pitchFamily="18" charset="-128"/>
              <a:cs typeface="Century Gothic" panose="020B0502020202020204" pitchFamily="34" charset="0"/>
            </a:endParaRPr>
          </a:p>
        </p:txBody>
      </p:sp>
      <p:sp>
        <p:nvSpPr>
          <p:cNvPr id="13" name="TextBox 12">
            <a:extLst>
              <a:ext uri="{FF2B5EF4-FFF2-40B4-BE49-F238E27FC236}">
                <a16:creationId xmlns="" xmlns:a16="http://schemas.microsoft.com/office/drawing/2014/main" id="{9FE5A427-A7F7-464D-96A1-1CFEEC70B7CC}"/>
              </a:ext>
            </a:extLst>
          </p:cNvPr>
          <p:cNvSpPr txBox="1"/>
          <p:nvPr/>
        </p:nvSpPr>
        <p:spPr>
          <a:xfrm>
            <a:off x="1388116" y="1321608"/>
            <a:ext cx="7145642" cy="3667158"/>
          </a:xfrm>
          <a:prstGeom prst="rect">
            <a:avLst/>
          </a:prstGeom>
          <a:noFill/>
        </p:spPr>
        <p:txBody>
          <a:bodyPr wrap="square">
            <a:spAutoFit/>
          </a:bodyPr>
          <a:lstStyle/>
          <a:p>
            <a:pPr marR="125730" algn="just">
              <a:lnSpc>
                <a:spcPct val="115000"/>
              </a:lnSpc>
              <a:spcAft>
                <a:spcPts val="300"/>
              </a:spcAft>
              <a:tabLst>
                <a:tab pos="5850890" algn="l"/>
              </a:tabLst>
            </a:pPr>
            <a:r>
              <a:rPr lang="en-GB" sz="1200" b="1" dirty="0">
                <a:effectLst/>
                <a:latin typeface="+mj-lt"/>
                <a:ea typeface="HGSMinchoE" panose="02020800000000000000" pitchFamily="18" charset="-128"/>
                <a:cs typeface="Century Gothic" panose="020B0502020202020204" pitchFamily="34" charset="0"/>
              </a:rPr>
              <a:t>Financial Results</a:t>
            </a:r>
            <a:endParaRPr lang="en-GB" sz="1200" dirty="0">
              <a:effectLst/>
              <a:latin typeface="+mj-lt"/>
              <a:ea typeface="HGSMinchoE" panose="02020800000000000000" pitchFamily="18" charset="-128"/>
            </a:endParaRPr>
          </a:p>
          <a:p>
            <a:pPr marL="171450" lvl="0" indent="-171450">
              <a:buFont typeface="Arial" panose="020B0604020202020204" pitchFamily="34" charset="0"/>
              <a:buChar char="•"/>
            </a:pPr>
            <a:r>
              <a:rPr lang="en-GB" sz="1200" dirty="0"/>
              <a:t>Net Result for the quarter was EUR 901,000, compared to a EUR 3.439,000 loss in 4Q 2020. Net change in cash flow for the quarter was a positive EUR 226,000 compared to </a:t>
            </a:r>
            <a:r>
              <a:rPr lang="en-GB" sz="1200" dirty="0" smtClean="0"/>
              <a:t>negative </a:t>
            </a:r>
            <a:r>
              <a:rPr lang="en-GB" sz="1200" dirty="0"/>
              <a:t>of EUR 1,350,000 in the same period last year. This was mainly due to the ongoing sales realised during the quarter</a:t>
            </a:r>
            <a:r>
              <a:rPr lang="en-GB" sz="1200" dirty="0" smtClean="0"/>
              <a:t>.</a:t>
            </a:r>
            <a:endParaRPr lang="en-US" sz="1200" dirty="0"/>
          </a:p>
          <a:p>
            <a:pPr marL="171450" lvl="0" indent="-171450">
              <a:buFont typeface="Arial" panose="020B0604020202020204" pitchFamily="34" charset="0"/>
              <a:buChar char="•"/>
            </a:pPr>
            <a:r>
              <a:rPr lang="en-GB" sz="1200" dirty="0"/>
              <a:t>At the end of the quarter, the Company had a cash position of EUR 3.8 million plus a total of EUR 4.1m in unsettled receivables related to binding sales agreements, totalling EUR 7.9m, or about EUR 0.19 per share</a:t>
            </a:r>
            <a:r>
              <a:rPr lang="en-GB" sz="1200" dirty="0" smtClean="0"/>
              <a:t>.</a:t>
            </a:r>
            <a:endParaRPr lang="en-US" sz="1200" dirty="0"/>
          </a:p>
          <a:p>
            <a:r>
              <a:rPr lang="en-GB" sz="1200" dirty="0"/>
              <a:t> </a:t>
            </a:r>
            <a:endParaRPr lang="en-US" sz="1200" dirty="0"/>
          </a:p>
          <a:p>
            <a:r>
              <a:rPr lang="en-GB" sz="1200" b="1" dirty="0"/>
              <a:t>Macro and real estate market highlights</a:t>
            </a:r>
            <a:endParaRPr lang="en-US" sz="1200" dirty="0"/>
          </a:p>
          <a:p>
            <a:pPr marL="171450" lvl="0" indent="-171450">
              <a:buFont typeface="Arial" panose="020B0604020202020204" pitchFamily="34" charset="0"/>
              <a:buChar char="•"/>
            </a:pPr>
            <a:r>
              <a:rPr lang="en-GB" sz="1200" dirty="0"/>
              <a:t>Romania's GDP expanded by 5.6% during 2021, according to flash data from the National Statistics Institute</a:t>
            </a:r>
            <a:r>
              <a:rPr lang="en-GB" sz="1200" dirty="0" smtClean="0"/>
              <a:t>.</a:t>
            </a:r>
          </a:p>
          <a:p>
            <a:pPr marL="171450" lvl="0" indent="-171450">
              <a:buFont typeface="Arial" panose="020B0604020202020204" pitchFamily="34" charset="0"/>
              <a:buChar char="•"/>
            </a:pPr>
            <a:r>
              <a:rPr lang="en-GB" sz="1200" dirty="0"/>
              <a:t>The 12 month inflation rate up to January 2022 was 8,35</a:t>
            </a:r>
            <a:r>
              <a:rPr lang="en-GB" sz="1200" dirty="0" smtClean="0"/>
              <a:t>%.</a:t>
            </a:r>
            <a:endParaRPr lang="en-US" sz="1200" dirty="0"/>
          </a:p>
          <a:p>
            <a:pPr marL="171450" lvl="0" indent="-171450">
              <a:buFont typeface="Arial" panose="020B0604020202020204" pitchFamily="34" charset="0"/>
              <a:buChar char="•"/>
            </a:pPr>
            <a:r>
              <a:rPr lang="en-GB" sz="1200" dirty="0"/>
              <a:t>Asking prices for apartments and houses in Romania continued to raise in the last quarter of 2021 compared the third quarter of 2021, up to EUR 1,593/m2 at the end of Q4 and EUR 1,596/ m2 at the end of January 2022. In Constanta, average prices increased by 3.5% during the fourth quarter of 2021 (EUR 1,408/m2 at the end of December 2021, compared to EUR 1,360/</a:t>
            </a:r>
            <a:r>
              <a:rPr lang="en-GB" sz="1200" dirty="0" err="1"/>
              <a:t>sqm</a:t>
            </a:r>
            <a:r>
              <a:rPr lang="en-GB" sz="1200" dirty="0"/>
              <a:t> at the end of September 2021), according to </a:t>
            </a:r>
            <a:r>
              <a:rPr lang="en-GB" sz="1200" u="sng" dirty="0">
                <a:hlinkClick r:id="rId3"/>
              </a:rPr>
              <a:t>www.imobiliare.ro</a:t>
            </a:r>
            <a:r>
              <a:rPr lang="en-GB" sz="1200" dirty="0"/>
              <a:t>  index</a:t>
            </a:r>
            <a:r>
              <a:rPr lang="en-GB" sz="1200" dirty="0" smtClean="0"/>
              <a:t>. </a:t>
            </a:r>
          </a:p>
          <a:p>
            <a:endParaRPr lang="en-US" sz="1200" dirty="0">
              <a:latin typeface="+mj-lt"/>
            </a:endParaRPr>
          </a:p>
        </p:txBody>
      </p:sp>
      <p:sp>
        <p:nvSpPr>
          <p:cNvPr id="11" name="Footer Placeholder 3">
            <a:extLst>
              <a:ext uri="{FF2B5EF4-FFF2-40B4-BE49-F238E27FC236}">
                <a16:creationId xmlns="" xmlns:a16="http://schemas.microsoft.com/office/drawing/2014/main" id="{5C901A98-8D04-48B1-86E5-0961310BEA72}"/>
              </a:ext>
            </a:extLst>
          </p:cNvPr>
          <p:cNvSpPr>
            <a:spLocks noGrp="1"/>
          </p:cNvSpPr>
          <p:nvPr>
            <p:ph type="ftr" sz="quarter" idx="11"/>
          </p:nvPr>
        </p:nvSpPr>
        <p:spPr>
          <a:xfrm>
            <a:off x="488950" y="6340475"/>
            <a:ext cx="3084513" cy="365125"/>
          </a:xfrm>
        </p:spPr>
        <p:txBody>
          <a:bodyPr/>
          <a:lstStyle/>
          <a:p>
            <a:pPr>
              <a:defRPr/>
            </a:pPr>
            <a:r>
              <a:rPr lang="en-GB" dirty="0"/>
              <a:t>RomReal Limited – </a:t>
            </a:r>
            <a:r>
              <a:rPr lang="en-GB" dirty="0" smtClean="0"/>
              <a:t>Fourth </a:t>
            </a:r>
            <a:r>
              <a:rPr lang="en-GB" dirty="0"/>
              <a:t>quarter 2021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2">
            <a:extLst>
              <a:ext uri="{FF2B5EF4-FFF2-40B4-BE49-F238E27FC236}">
                <a16:creationId xmlns="" xmlns:a16="http://schemas.microsoft.com/office/drawing/2014/main" id="{840BD726-D6A3-48ED-97ED-006ACE83164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C92115B-CBE9-4794-91E5-4ACCFB4704A1}" type="slidenum">
              <a:rPr lang="en-GB" altLang="en-US" sz="1200" smtClean="0">
                <a:solidFill>
                  <a:srgbClr val="595959"/>
                </a:solidFill>
              </a:rPr>
              <a:pPr>
                <a:spcBef>
                  <a:spcPct val="0"/>
                </a:spcBef>
                <a:buFontTx/>
                <a:buNone/>
              </a:pPr>
              <a:t>5</a:t>
            </a:fld>
            <a:endParaRPr lang="en-GB" altLang="en-US" sz="1200">
              <a:solidFill>
                <a:srgbClr val="595959"/>
              </a:solidFill>
            </a:endParaRPr>
          </a:p>
        </p:txBody>
      </p:sp>
      <p:sp>
        <p:nvSpPr>
          <p:cNvPr id="64515" name="Rectangle 2">
            <a:extLst>
              <a:ext uri="{FF2B5EF4-FFF2-40B4-BE49-F238E27FC236}">
                <a16:creationId xmlns="" xmlns:a16="http://schemas.microsoft.com/office/drawing/2014/main" id="{66176DA0-DA92-4E20-8815-CD11D8F87976}"/>
              </a:ext>
            </a:extLst>
          </p:cNvPr>
          <p:cNvSpPr>
            <a:spLocks noChangeArrowheads="1"/>
          </p:cNvSpPr>
          <p:nvPr/>
        </p:nvSpPr>
        <p:spPr bwMode="auto">
          <a:xfrm>
            <a:off x="584200" y="26035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dirty="0">
                <a:solidFill>
                  <a:schemeClr val="tx2"/>
                </a:solidFill>
              </a:rPr>
              <a:t>NAV movement in </a:t>
            </a:r>
            <a:r>
              <a:rPr lang="en-GB" altLang="en-US" dirty="0" smtClean="0">
                <a:solidFill>
                  <a:schemeClr val="tx2"/>
                </a:solidFill>
              </a:rPr>
              <a:t>Q4 </a:t>
            </a:r>
            <a:r>
              <a:rPr lang="en-GB" altLang="en-US" dirty="0">
                <a:solidFill>
                  <a:schemeClr val="tx2"/>
                </a:solidFill>
              </a:rPr>
              <a:t>2021</a:t>
            </a:r>
            <a:endParaRPr lang="en-US" altLang="en-US" dirty="0">
              <a:solidFill>
                <a:schemeClr val="tx2"/>
              </a:solidFill>
            </a:endParaRPr>
          </a:p>
        </p:txBody>
      </p:sp>
      <p:sp>
        <p:nvSpPr>
          <p:cNvPr id="64516" name="Line 295">
            <a:extLst>
              <a:ext uri="{FF2B5EF4-FFF2-40B4-BE49-F238E27FC236}">
                <a16:creationId xmlns="" xmlns:a16="http://schemas.microsoft.com/office/drawing/2014/main" id="{7B302091-C58C-4A6D-A8AE-1EA346068837}"/>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7" name="AutoShape 10">
            <a:extLst>
              <a:ext uri="{FF2B5EF4-FFF2-40B4-BE49-F238E27FC236}">
                <a16:creationId xmlns="" xmlns:a16="http://schemas.microsoft.com/office/drawing/2014/main" id="{B6136DBD-3225-4ACF-81FE-1B9CF1C93933}"/>
              </a:ext>
            </a:extLst>
          </p:cNvPr>
          <p:cNvSpPr>
            <a:spLocks noChangeAspect="1" noChangeArrowheads="1"/>
          </p:cNvSpPr>
          <p:nvPr/>
        </p:nvSpPr>
        <p:spPr bwMode="auto">
          <a:xfrm>
            <a:off x="839788" y="1328738"/>
            <a:ext cx="5486400"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ro-RO" altLang="en-US" sz="1000">
              <a:solidFill>
                <a:schemeClr val="tx1"/>
              </a:solidFill>
              <a:latin typeface="Arial" panose="020B0604020202020204" pitchFamily="34" charset="0"/>
            </a:endParaRPr>
          </a:p>
        </p:txBody>
      </p:sp>
      <p:sp>
        <p:nvSpPr>
          <p:cNvPr id="64518" name="AutoShape 92">
            <a:extLst>
              <a:ext uri="{FF2B5EF4-FFF2-40B4-BE49-F238E27FC236}">
                <a16:creationId xmlns="" xmlns:a16="http://schemas.microsoft.com/office/drawing/2014/main" id="{9E04EB75-E3E6-4DF5-9C98-ABB115EFA4C4}"/>
              </a:ext>
            </a:extLst>
          </p:cNvPr>
          <p:cNvSpPr>
            <a:spLocks noChangeAspect="1" noChangeArrowheads="1"/>
          </p:cNvSpPr>
          <p:nvPr/>
        </p:nvSpPr>
        <p:spPr bwMode="auto">
          <a:xfrm>
            <a:off x="839788" y="1328738"/>
            <a:ext cx="5486400"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ro-RO" altLang="en-US" sz="1000">
              <a:solidFill>
                <a:schemeClr val="tx1"/>
              </a:solidFill>
              <a:latin typeface="Arial" panose="020B0604020202020204" pitchFamily="34" charset="0"/>
            </a:endParaRPr>
          </a:p>
        </p:txBody>
      </p:sp>
      <p:sp>
        <p:nvSpPr>
          <p:cNvPr id="64519" name="Rectangle 13">
            <a:extLst>
              <a:ext uri="{FF2B5EF4-FFF2-40B4-BE49-F238E27FC236}">
                <a16:creationId xmlns="" xmlns:a16="http://schemas.microsoft.com/office/drawing/2014/main" id="{3BC83A4B-12B4-4751-838F-15CBAED228BC}"/>
              </a:ext>
            </a:extLst>
          </p:cNvPr>
          <p:cNvSpPr>
            <a:spLocks noChangeArrowheads="1"/>
          </p:cNvSpPr>
          <p:nvPr/>
        </p:nvSpPr>
        <p:spPr bwMode="auto">
          <a:xfrm>
            <a:off x="0" y="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ro-RO" altLang="en-US" sz="1000">
              <a:solidFill>
                <a:schemeClr val="tx1"/>
              </a:solidFill>
              <a:latin typeface="Arial" panose="020B0604020202020204" pitchFamily="34" charset="0"/>
            </a:endParaRPr>
          </a:p>
        </p:txBody>
      </p:sp>
      <p:sp>
        <p:nvSpPr>
          <p:cNvPr id="64520" name="Rectangle 72">
            <a:extLst>
              <a:ext uri="{FF2B5EF4-FFF2-40B4-BE49-F238E27FC236}">
                <a16:creationId xmlns="" xmlns:a16="http://schemas.microsoft.com/office/drawing/2014/main" id="{573C8482-1C1C-4F88-9574-30FCC46FD8C0}"/>
              </a:ext>
            </a:extLst>
          </p:cNvPr>
          <p:cNvSpPr>
            <a:spLocks noChangeArrowheads="1"/>
          </p:cNvSpPr>
          <p:nvPr/>
        </p:nvSpPr>
        <p:spPr bwMode="auto">
          <a:xfrm>
            <a:off x="0" y="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ro-RO" altLang="en-US" sz="1000">
              <a:solidFill>
                <a:schemeClr val="tx1"/>
              </a:solidFill>
              <a:latin typeface="Arial" panose="020B0604020202020204" pitchFamily="34" charset="0"/>
            </a:endParaRPr>
          </a:p>
        </p:txBody>
      </p:sp>
      <p:sp>
        <p:nvSpPr>
          <p:cNvPr id="13" name="Footer Placeholder 3">
            <a:extLst>
              <a:ext uri="{FF2B5EF4-FFF2-40B4-BE49-F238E27FC236}">
                <a16:creationId xmlns="" xmlns:a16="http://schemas.microsoft.com/office/drawing/2014/main" id="{CF954DA6-A0A0-4556-AB24-6CFA639CBE65}"/>
              </a:ext>
            </a:extLst>
          </p:cNvPr>
          <p:cNvSpPr txBox="1">
            <a:spLocks/>
          </p:cNvSpPr>
          <p:nvPr/>
        </p:nvSpPr>
        <p:spPr>
          <a:xfrm>
            <a:off x="488950" y="6213475"/>
            <a:ext cx="3224213" cy="365125"/>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200" dirty="0">
                <a:solidFill>
                  <a:schemeClr val="tx1">
                    <a:lumMod val="65000"/>
                    <a:lumOff val="35000"/>
                  </a:schemeClr>
                </a:solidFill>
                <a:latin typeface="+mj-lt"/>
              </a:rPr>
              <a:t>RomReal Limited – </a:t>
            </a:r>
            <a:r>
              <a:rPr lang="en-GB" sz="1200" dirty="0" smtClean="0">
                <a:solidFill>
                  <a:schemeClr val="tx1">
                    <a:lumMod val="65000"/>
                    <a:lumOff val="35000"/>
                  </a:schemeClr>
                </a:solidFill>
                <a:latin typeface="+mj-lt"/>
              </a:rPr>
              <a:t>Fourth </a:t>
            </a:r>
            <a:r>
              <a:rPr lang="en-GB" sz="1200" dirty="0">
                <a:solidFill>
                  <a:schemeClr val="tx1">
                    <a:lumMod val="65000"/>
                    <a:lumOff val="35000"/>
                  </a:schemeClr>
                </a:solidFill>
                <a:latin typeface="+mj-lt"/>
              </a:rPr>
              <a:t>quarter 2021</a:t>
            </a:r>
            <a:endParaRPr lang="en-US" sz="1200" dirty="0">
              <a:solidFill>
                <a:schemeClr val="tx1">
                  <a:lumMod val="65000"/>
                  <a:lumOff val="35000"/>
                </a:schemeClr>
              </a:solidFill>
              <a:latin typeface="+mj-lt"/>
            </a:endParaRPr>
          </a:p>
        </p:txBody>
      </p:sp>
      <p:sp>
        <p:nvSpPr>
          <p:cNvPr id="64607" name="Rectangle 3">
            <a:extLst>
              <a:ext uri="{FF2B5EF4-FFF2-40B4-BE49-F238E27FC236}">
                <a16:creationId xmlns="" xmlns:a16="http://schemas.microsoft.com/office/drawing/2014/main" id="{81C1DA2C-7A98-4B89-9984-0E8ADF026206}"/>
              </a:ext>
            </a:extLst>
          </p:cNvPr>
          <p:cNvSpPr>
            <a:spLocks noChangeArrowheads="1"/>
          </p:cNvSpPr>
          <p:nvPr/>
        </p:nvSpPr>
        <p:spPr bwMode="auto">
          <a:xfrm>
            <a:off x="648268" y="5293701"/>
            <a:ext cx="8991600" cy="30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lnSpc>
                <a:spcPct val="115000"/>
              </a:lnSpc>
              <a:spcAft>
                <a:spcPts val="600"/>
              </a:spcAft>
            </a:pPr>
            <a:r>
              <a:rPr lang="en-GB" sz="1200" dirty="0"/>
              <a:t>The average number shares used in the NAV calculation above is 41,367,783 shares and unchanged from </a:t>
            </a:r>
            <a:r>
              <a:rPr lang="en-GB" sz="1200" dirty="0" smtClean="0"/>
              <a:t>Q3 </a:t>
            </a:r>
            <a:r>
              <a:rPr lang="en-GB" sz="1200" dirty="0"/>
              <a:t>2021.</a:t>
            </a:r>
            <a:endParaRPr lang="en-US" altLang="en-US" sz="1800" dirty="0">
              <a:latin typeface="Times New Roman" panose="02020603050405020304" pitchFamily="18" charset="0"/>
              <a:ea typeface="HGSMinchoE" panose="020B0400000000000000" pitchFamily="18" charset="-128"/>
              <a:cs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86425058"/>
              </p:ext>
            </p:extLst>
          </p:nvPr>
        </p:nvGraphicFramePr>
        <p:xfrm>
          <a:off x="1769110" y="1979319"/>
          <a:ext cx="6367780" cy="3090230"/>
        </p:xfrm>
        <a:graphic>
          <a:graphicData uri="http://schemas.openxmlformats.org/drawingml/2006/table">
            <a:tbl>
              <a:tblPr firstRow="1" firstCol="1" bandRow="1" bandCol="1">
                <a:tableStyleId>{5C22544A-7EE6-4342-B048-85BDC9FD1C3A}</a:tableStyleId>
              </a:tblPr>
              <a:tblGrid>
                <a:gridCol w="1219835">
                  <a:extLst>
                    <a:ext uri="{9D8B030D-6E8A-4147-A177-3AD203B41FA5}">
                      <a16:colId xmlns="" xmlns:a16="http://schemas.microsoft.com/office/drawing/2014/main" val="20000"/>
                    </a:ext>
                  </a:extLst>
                </a:gridCol>
                <a:gridCol w="788670">
                  <a:extLst>
                    <a:ext uri="{9D8B030D-6E8A-4147-A177-3AD203B41FA5}">
                      <a16:colId xmlns="" xmlns:a16="http://schemas.microsoft.com/office/drawing/2014/main" val="20001"/>
                    </a:ext>
                  </a:extLst>
                </a:gridCol>
                <a:gridCol w="848995">
                  <a:extLst>
                    <a:ext uri="{9D8B030D-6E8A-4147-A177-3AD203B41FA5}">
                      <a16:colId xmlns="" xmlns:a16="http://schemas.microsoft.com/office/drawing/2014/main" val="20002"/>
                    </a:ext>
                  </a:extLst>
                </a:gridCol>
                <a:gridCol w="848995">
                  <a:extLst>
                    <a:ext uri="{9D8B030D-6E8A-4147-A177-3AD203B41FA5}">
                      <a16:colId xmlns="" xmlns:a16="http://schemas.microsoft.com/office/drawing/2014/main" val="20003"/>
                    </a:ext>
                  </a:extLst>
                </a:gridCol>
                <a:gridCol w="885825">
                  <a:extLst>
                    <a:ext uri="{9D8B030D-6E8A-4147-A177-3AD203B41FA5}">
                      <a16:colId xmlns="" xmlns:a16="http://schemas.microsoft.com/office/drawing/2014/main" val="20004"/>
                    </a:ext>
                  </a:extLst>
                </a:gridCol>
                <a:gridCol w="887730">
                  <a:extLst>
                    <a:ext uri="{9D8B030D-6E8A-4147-A177-3AD203B41FA5}">
                      <a16:colId xmlns="" xmlns:a16="http://schemas.microsoft.com/office/drawing/2014/main" val="20005"/>
                    </a:ext>
                  </a:extLst>
                </a:gridCol>
                <a:gridCol w="887730">
                  <a:extLst>
                    <a:ext uri="{9D8B030D-6E8A-4147-A177-3AD203B41FA5}">
                      <a16:colId xmlns="" xmlns:a16="http://schemas.microsoft.com/office/drawing/2014/main" val="20006"/>
                    </a:ext>
                  </a:extLst>
                </a:gridCol>
              </a:tblGrid>
              <a:tr h="252204">
                <a:tc rowSpan="2">
                  <a:txBody>
                    <a:bodyPr/>
                    <a:lstStyle/>
                    <a:p>
                      <a:pPr marL="0" marR="0">
                        <a:lnSpc>
                          <a:spcPct val="115000"/>
                        </a:lnSpc>
                        <a:spcBef>
                          <a:spcPts val="0"/>
                        </a:spcBef>
                        <a:spcAft>
                          <a:spcPts val="0"/>
                        </a:spcAft>
                      </a:pPr>
                      <a:r>
                        <a:rPr lang="en-GB" sz="950" b="1" dirty="0">
                          <a:solidFill>
                            <a:srgbClr val="333399"/>
                          </a:solidFill>
                          <a:effectLst/>
                          <a:latin typeface="Century Gothic" panose="020B0502020202020204" pitchFamily="34" charset="0"/>
                          <a:ea typeface="HGSMinchoE"/>
                        </a:rPr>
                        <a:t>Asset base</a:t>
                      </a:r>
                      <a:endParaRPr lang="en-US" sz="1200" dirty="0">
                        <a:effectLst/>
                        <a:latin typeface="Times New Roman" panose="02020603050405020304" pitchFamily="18" charset="0"/>
                        <a:ea typeface="HGSMinchoE"/>
                      </a:endParaRPr>
                    </a:p>
                  </a:txBody>
                  <a:tcPr marL="68580" marR="68580" marT="0" marB="0"/>
                </a:tc>
                <a:tc gridSpan="3">
                  <a:txBody>
                    <a:bodyPr/>
                    <a:lstStyle/>
                    <a:p>
                      <a:pPr marL="0" marR="0" algn="ctr">
                        <a:lnSpc>
                          <a:spcPct val="115000"/>
                        </a:lnSpc>
                        <a:spcBef>
                          <a:spcPts val="0"/>
                        </a:spcBef>
                        <a:spcAft>
                          <a:spcPts val="0"/>
                        </a:spcAft>
                      </a:pPr>
                      <a:r>
                        <a:rPr lang="en-GB" sz="950" b="1">
                          <a:solidFill>
                            <a:srgbClr val="333399"/>
                          </a:solidFill>
                          <a:effectLst/>
                          <a:latin typeface="Century Gothic" panose="020B0502020202020204" pitchFamily="34" charset="0"/>
                          <a:ea typeface="HGSMinchoE"/>
                        </a:rPr>
                        <a:t>Q4 2021</a:t>
                      </a:r>
                      <a:endParaRPr lang="en-US" sz="1200">
                        <a:effectLst/>
                        <a:latin typeface="Times New Roman" panose="02020603050405020304" pitchFamily="18" charset="0"/>
                        <a:ea typeface="HGSMinchoE"/>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GB" sz="950" b="1">
                          <a:solidFill>
                            <a:srgbClr val="333399"/>
                          </a:solidFill>
                          <a:effectLst/>
                          <a:latin typeface="Century Gothic" panose="020B0502020202020204" pitchFamily="34" charset="0"/>
                          <a:ea typeface="HGSMinchoE"/>
                        </a:rPr>
                        <a:t>Q3 2021</a:t>
                      </a:r>
                      <a:endParaRPr lang="en-US" sz="1200">
                        <a:effectLst/>
                        <a:latin typeface="Times New Roman" panose="02020603050405020304" pitchFamily="18" charset="0"/>
                        <a:ea typeface="HGSMinchoE"/>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52204">
                <a:tc vMerge="1">
                  <a:txBody>
                    <a:bodyPr/>
                    <a:lstStyle/>
                    <a:p>
                      <a:endParaRPr lang="en-US"/>
                    </a:p>
                  </a:txBody>
                  <a:tcPr/>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EUR ’000</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EUR/ share</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NOK/share</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EUR ’000</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EUR/ share</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NOK/share</a:t>
                      </a:r>
                      <a:endParaRPr lang="en-US" sz="1200">
                        <a:effectLst/>
                        <a:latin typeface="Times New Roman" panose="02020603050405020304" pitchFamily="18" charset="0"/>
                        <a:ea typeface="HGSMinchoE"/>
                      </a:endParaRPr>
                    </a:p>
                  </a:txBody>
                  <a:tcPr marL="68580" marR="68580" marT="0" marB="0"/>
                </a:tc>
                <a:extLst>
                  <a:ext uri="{0D108BD9-81ED-4DB2-BD59-A6C34878D82A}">
                    <a16:rowId xmlns="" xmlns:a16="http://schemas.microsoft.com/office/drawing/2014/main" val="10001"/>
                  </a:ext>
                </a:extLst>
              </a:tr>
              <a:tr h="406889">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Investment property</a:t>
                      </a:r>
                      <a:endParaRPr lang="en-US" sz="1200">
                        <a:effectLst/>
                        <a:latin typeface="Times New Roman" panose="02020603050405020304" pitchFamily="18" charset="0"/>
                        <a:ea typeface="HGSMinchoE"/>
                      </a:endParaRPr>
                    </a:p>
                  </a:txBody>
                  <a:tcPr marL="68580" marR="68580" marT="0" marB="0"/>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4,997</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0.12</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1.29</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2,768</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0.07</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0.71</a:t>
                      </a:r>
                      <a:endParaRPr lang="en-US" sz="1200">
                        <a:effectLst/>
                        <a:latin typeface="Times New Roman" panose="02020603050405020304" pitchFamily="18" charset="0"/>
                        <a:ea typeface="HGSMinchoE"/>
                      </a:endParaRPr>
                    </a:p>
                  </a:txBody>
                  <a:tcPr marL="68580" marR="68580" marT="0" marB="0">
                    <a:solidFill>
                      <a:schemeClr val="bg2"/>
                    </a:solidFill>
                  </a:tcPr>
                </a:tc>
                <a:extLst>
                  <a:ext uri="{0D108BD9-81ED-4DB2-BD59-A6C34878D82A}">
                    <a16:rowId xmlns="" xmlns:a16="http://schemas.microsoft.com/office/drawing/2014/main" val="10002"/>
                  </a:ext>
                </a:extLst>
              </a:tr>
              <a:tr h="252204">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Assets held for sale</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dirty="0">
                          <a:solidFill>
                            <a:srgbClr val="333399"/>
                          </a:solidFill>
                          <a:effectLst/>
                          <a:latin typeface="Century Gothic" panose="020B0502020202020204" pitchFamily="34" charset="0"/>
                          <a:ea typeface="HGSMinchoE"/>
                        </a:rPr>
                        <a:t>2,480</a:t>
                      </a:r>
                      <a:endParaRPr lang="en-US" sz="1200" dirty="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dirty="0">
                          <a:solidFill>
                            <a:srgbClr val="333399"/>
                          </a:solidFill>
                          <a:effectLst/>
                          <a:latin typeface="Century Gothic" panose="020B0502020202020204" pitchFamily="34" charset="0"/>
                          <a:ea typeface="HGSMinchoE"/>
                        </a:rPr>
                        <a:t>0.06</a:t>
                      </a:r>
                      <a:endParaRPr lang="en-US" sz="1200" dirty="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0.64</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2,254</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0.05</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0.58</a:t>
                      </a:r>
                      <a:endParaRPr lang="en-US" sz="1200">
                        <a:effectLst/>
                        <a:latin typeface="Times New Roman" panose="02020603050405020304" pitchFamily="18" charset="0"/>
                        <a:ea typeface="HGSMinchoE"/>
                      </a:endParaRPr>
                    </a:p>
                  </a:txBody>
                  <a:tcPr marL="68580" marR="68580" marT="0" marB="0"/>
                </a:tc>
                <a:extLst>
                  <a:ext uri="{0D108BD9-81ED-4DB2-BD59-A6C34878D82A}">
                    <a16:rowId xmlns="" xmlns:a16="http://schemas.microsoft.com/office/drawing/2014/main" val="10003"/>
                  </a:ext>
                </a:extLst>
              </a:tr>
              <a:tr h="252204">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Inventories</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5,707</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0.14</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1.47</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7,700</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0.19</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1.98</a:t>
                      </a:r>
                      <a:endParaRPr lang="en-US" sz="1200">
                        <a:effectLst/>
                        <a:latin typeface="Times New Roman" panose="02020603050405020304" pitchFamily="18" charset="0"/>
                        <a:ea typeface="HGSMinchoE"/>
                      </a:endParaRPr>
                    </a:p>
                  </a:txBody>
                  <a:tcPr marL="68580" marR="68580" marT="0" marB="0">
                    <a:solidFill>
                      <a:schemeClr val="bg2"/>
                    </a:solidFill>
                  </a:tcPr>
                </a:tc>
                <a:extLst>
                  <a:ext uri="{0D108BD9-81ED-4DB2-BD59-A6C34878D82A}">
                    <a16:rowId xmlns="" xmlns:a16="http://schemas.microsoft.com/office/drawing/2014/main" val="10004"/>
                  </a:ext>
                </a:extLst>
              </a:tr>
              <a:tr h="252204">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Cash</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3,807</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0.09</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0.98</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3,581</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0.09</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0.92</a:t>
                      </a:r>
                      <a:endParaRPr lang="en-US" sz="1200">
                        <a:effectLst/>
                        <a:latin typeface="Times New Roman" panose="02020603050405020304" pitchFamily="18" charset="0"/>
                        <a:ea typeface="HGSMinchoE"/>
                      </a:endParaRPr>
                    </a:p>
                  </a:txBody>
                  <a:tcPr marL="68580" marR="68580" marT="0" marB="0"/>
                </a:tc>
                <a:extLst>
                  <a:ext uri="{0D108BD9-81ED-4DB2-BD59-A6C34878D82A}">
                    <a16:rowId xmlns="" xmlns:a16="http://schemas.microsoft.com/office/drawing/2014/main" val="10005"/>
                  </a:ext>
                </a:extLst>
              </a:tr>
              <a:tr h="406889">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Other assets/(liabilities)</a:t>
                      </a:r>
                      <a:endParaRPr lang="en-US" sz="1200">
                        <a:effectLst/>
                        <a:latin typeface="Times New Roman" panose="02020603050405020304" pitchFamily="18" charset="0"/>
                        <a:ea typeface="HGSMinchoE"/>
                      </a:endParaRPr>
                    </a:p>
                  </a:txBody>
                  <a:tcPr marL="68580" marR="68580" marT="0" marB="0"/>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(173)</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(0.00)</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(0.04)</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(356)</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(0.01)</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(0.09)</a:t>
                      </a:r>
                      <a:endParaRPr lang="en-US" sz="1200">
                        <a:effectLst/>
                        <a:latin typeface="Times New Roman" panose="02020603050405020304" pitchFamily="18" charset="0"/>
                        <a:ea typeface="HGSMinchoE"/>
                      </a:endParaRPr>
                    </a:p>
                  </a:txBody>
                  <a:tcPr marL="68580" marR="68580" marT="0" marB="0">
                    <a:solidFill>
                      <a:schemeClr val="bg2"/>
                    </a:solidFill>
                  </a:tcPr>
                </a:tc>
                <a:extLst>
                  <a:ext uri="{0D108BD9-81ED-4DB2-BD59-A6C34878D82A}">
                    <a16:rowId xmlns="" xmlns:a16="http://schemas.microsoft.com/office/drawing/2014/main" val="10006"/>
                  </a:ext>
                </a:extLst>
              </a:tr>
              <a:tr h="275549">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Net asset value</a:t>
                      </a:r>
                      <a:endParaRPr lang="en-US" sz="1200">
                        <a:effectLst/>
                        <a:latin typeface="Times New Roman" panose="02020603050405020304" pitchFamily="18" charset="0"/>
                        <a:ea typeface="HGSMinchoE"/>
                      </a:endParaRPr>
                    </a:p>
                  </a:txBody>
                  <a:tcPr marL="68580" marR="68580" marT="0" marB="0"/>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16,819</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tc>
                  <a:txBody>
                    <a:bodyPr/>
                    <a:lstStyle/>
                    <a:p>
                      <a:pPr marL="0" marR="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15,947</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extLst>
                  <a:ext uri="{0D108BD9-81ED-4DB2-BD59-A6C34878D82A}">
                    <a16:rowId xmlns="" xmlns:a16="http://schemas.microsoft.com/office/drawing/2014/main" val="10007"/>
                  </a:ext>
                </a:extLst>
              </a:tr>
              <a:tr h="252204">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NAV/Share</a:t>
                      </a:r>
                      <a:endParaRPr lang="en-US" sz="1200">
                        <a:effectLst/>
                        <a:latin typeface="Times New Roman" panose="02020603050405020304" pitchFamily="18" charset="0"/>
                        <a:ea typeface="HGSMinchoE"/>
                      </a:endParaRPr>
                    </a:p>
                  </a:txBody>
                  <a:tcPr marL="68580" marR="68580" marT="0" marB="0"/>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0.41</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4.10</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0.39</a:t>
                      </a:r>
                      <a:endParaRPr lang="en-US" sz="1200">
                        <a:effectLst/>
                        <a:latin typeface="Times New Roman" panose="02020603050405020304" pitchFamily="18" charset="0"/>
                        <a:ea typeface="HGSMinchoE"/>
                      </a:endParaRPr>
                    </a:p>
                  </a:txBody>
                  <a:tcPr marL="68580" marR="68580" marT="0" marB="0">
                    <a:solidFill>
                      <a:schemeClr val="bg2"/>
                    </a:solidFill>
                  </a:tcPr>
                </a:tc>
                <a:tc>
                  <a:txBody>
                    <a:bodyPr/>
                    <a:lstStyle/>
                    <a:p>
                      <a:pPr marL="0" marR="0" indent="120650" algn="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4.10</a:t>
                      </a:r>
                      <a:endParaRPr lang="en-US" sz="1200">
                        <a:effectLst/>
                        <a:latin typeface="Times New Roman" panose="02020603050405020304" pitchFamily="18" charset="0"/>
                        <a:ea typeface="HGSMinchoE"/>
                      </a:endParaRPr>
                    </a:p>
                  </a:txBody>
                  <a:tcPr marL="68580" marR="68580" marT="0" marB="0">
                    <a:solidFill>
                      <a:schemeClr val="bg2"/>
                    </a:solidFill>
                  </a:tcPr>
                </a:tc>
                <a:extLst>
                  <a:ext uri="{0D108BD9-81ED-4DB2-BD59-A6C34878D82A}">
                    <a16:rowId xmlns="" xmlns:a16="http://schemas.microsoft.com/office/drawing/2014/main" val="10008"/>
                  </a:ext>
                </a:extLst>
              </a:tr>
              <a:tr h="406889">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Change in NAV vs previous quarter</a:t>
                      </a:r>
                      <a:endParaRPr lang="en-US" sz="1200">
                        <a:effectLst/>
                        <a:latin typeface="Times New Roman" panose="02020603050405020304" pitchFamily="18" charset="0"/>
                        <a:ea typeface="HGSMinchoE"/>
                      </a:endParaRPr>
                    </a:p>
                  </a:txBody>
                  <a:tcPr marL="68580" marR="68580" marT="0" marB="0"/>
                </a:tc>
                <a:tc>
                  <a:txBody>
                    <a:bodyPr/>
                    <a:lstStyle/>
                    <a:p>
                      <a:pPr marL="0" marR="0" algn="ct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5.5%</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nchor="b"/>
                </a:tc>
                <a:tc>
                  <a:txBody>
                    <a:bodyPr/>
                    <a:lstStyle/>
                    <a:p>
                      <a:pPr marL="0" marR="0" algn="ctr">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6.1%</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a:solidFill>
                            <a:srgbClr val="333399"/>
                          </a:solidFill>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tc>
                <a:tc>
                  <a:txBody>
                    <a:bodyPr/>
                    <a:lstStyle/>
                    <a:p>
                      <a:pPr marL="0" marR="0">
                        <a:lnSpc>
                          <a:spcPct val="115000"/>
                        </a:lnSpc>
                        <a:spcBef>
                          <a:spcPts val="0"/>
                        </a:spcBef>
                        <a:spcAft>
                          <a:spcPts val="0"/>
                        </a:spcAft>
                      </a:pPr>
                      <a:r>
                        <a:rPr lang="en-GB" sz="950" dirty="0">
                          <a:solidFill>
                            <a:srgbClr val="333399"/>
                          </a:solidFill>
                          <a:effectLst/>
                          <a:latin typeface="Century Gothic" panose="020B0502020202020204" pitchFamily="34" charset="0"/>
                          <a:ea typeface="HGSMinchoE"/>
                        </a:rPr>
                        <a:t> </a:t>
                      </a:r>
                      <a:endParaRPr lang="en-US" sz="1200" dirty="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9"/>
                  </a:ext>
                </a:extLst>
              </a:tr>
            </a:tbl>
          </a:graphicData>
        </a:graphic>
      </p:graphicFrame>
      <p:sp>
        <p:nvSpPr>
          <p:cNvPr id="3" name="Rectangle 1"/>
          <p:cNvSpPr>
            <a:spLocks noChangeArrowheads="1"/>
          </p:cNvSpPr>
          <p:nvPr/>
        </p:nvSpPr>
        <p:spPr bwMode="auto">
          <a:xfrm>
            <a:off x="1768475" y="25971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3">
            <a:extLst>
              <a:ext uri="{FF2B5EF4-FFF2-40B4-BE49-F238E27FC236}">
                <a16:creationId xmlns="" xmlns:a16="http://schemas.microsoft.com/office/drawing/2014/main" id="{E6D14801-54B3-4CB1-A87B-7C76CA0193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3AC70309-556C-4391-B9A1-23F0C4D82CBE}" type="slidenum">
              <a:rPr lang="en-GB" altLang="en-US" sz="1200" smtClean="0">
                <a:solidFill>
                  <a:srgbClr val="595959"/>
                </a:solidFill>
              </a:rPr>
              <a:pPr>
                <a:spcBef>
                  <a:spcPct val="0"/>
                </a:spcBef>
                <a:buFontTx/>
                <a:buNone/>
              </a:pPr>
              <a:t>6</a:t>
            </a:fld>
            <a:endParaRPr lang="en-GB" altLang="en-US" sz="1200" dirty="0">
              <a:solidFill>
                <a:srgbClr val="595959"/>
              </a:solidFill>
            </a:endParaRPr>
          </a:p>
        </p:txBody>
      </p:sp>
      <p:sp>
        <p:nvSpPr>
          <p:cNvPr id="66563" name="Rectangle 2">
            <a:extLst>
              <a:ext uri="{FF2B5EF4-FFF2-40B4-BE49-F238E27FC236}">
                <a16:creationId xmlns="" xmlns:a16="http://schemas.microsoft.com/office/drawing/2014/main" id="{E4EC4BC6-58B2-41F7-8FDE-95746C038C47}"/>
              </a:ext>
            </a:extLst>
          </p:cNvPr>
          <p:cNvSpPr>
            <a:spLocks noChangeArrowheads="1"/>
          </p:cNvSpPr>
          <p:nvPr/>
        </p:nvSpPr>
        <p:spPr bwMode="auto">
          <a:xfrm>
            <a:off x="584200" y="174625"/>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dirty="0">
                <a:solidFill>
                  <a:schemeClr val="tx2"/>
                </a:solidFill>
              </a:rPr>
              <a:t>Financial highlights </a:t>
            </a:r>
            <a:r>
              <a:rPr lang="en-GB" altLang="en-US" dirty="0" smtClean="0">
                <a:solidFill>
                  <a:schemeClr val="tx2"/>
                </a:solidFill>
              </a:rPr>
              <a:t>4Q.21- </a:t>
            </a:r>
            <a:r>
              <a:rPr lang="en-GB" altLang="en-US" dirty="0">
                <a:solidFill>
                  <a:schemeClr val="tx2"/>
                </a:solidFill>
              </a:rPr>
              <a:t>IFRS</a:t>
            </a:r>
            <a:endParaRPr lang="en-US" altLang="en-US" dirty="0">
              <a:solidFill>
                <a:schemeClr val="tx2"/>
              </a:solidFill>
            </a:endParaRPr>
          </a:p>
        </p:txBody>
      </p:sp>
      <p:sp>
        <p:nvSpPr>
          <p:cNvPr id="66564" name="Line 3">
            <a:extLst>
              <a:ext uri="{FF2B5EF4-FFF2-40B4-BE49-F238E27FC236}">
                <a16:creationId xmlns="" xmlns:a16="http://schemas.microsoft.com/office/drawing/2014/main" id="{F8B8B9B0-871B-499D-B7A9-25C7FF090DC8}"/>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5" name="Rectangle 4">
            <a:extLst>
              <a:ext uri="{FF2B5EF4-FFF2-40B4-BE49-F238E27FC236}">
                <a16:creationId xmlns="" xmlns:a16="http://schemas.microsoft.com/office/drawing/2014/main" id="{22416262-BDAB-45A7-9831-BE9310334AEC}"/>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6566" name="Rectangle 5">
            <a:extLst>
              <a:ext uri="{FF2B5EF4-FFF2-40B4-BE49-F238E27FC236}">
                <a16:creationId xmlns="" xmlns:a16="http://schemas.microsoft.com/office/drawing/2014/main" id="{886A14D3-E8AD-4AF5-B3E5-5906608BE069}"/>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6567" name="Rectangle 6">
            <a:extLst>
              <a:ext uri="{FF2B5EF4-FFF2-40B4-BE49-F238E27FC236}">
                <a16:creationId xmlns="" xmlns:a16="http://schemas.microsoft.com/office/drawing/2014/main" id="{065E3338-816A-4C86-A889-7A0ED3AEB2AA}"/>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10" name="Footer Placeholder 3">
            <a:extLst>
              <a:ext uri="{FF2B5EF4-FFF2-40B4-BE49-F238E27FC236}">
                <a16:creationId xmlns="" xmlns:a16="http://schemas.microsoft.com/office/drawing/2014/main" id="{EA4DA49A-9957-4A85-9C96-A945EC299DF5}"/>
              </a:ext>
            </a:extLst>
          </p:cNvPr>
          <p:cNvSpPr txBox="1">
            <a:spLocks/>
          </p:cNvSpPr>
          <p:nvPr/>
        </p:nvSpPr>
        <p:spPr>
          <a:xfrm>
            <a:off x="488950" y="6213475"/>
            <a:ext cx="3209925" cy="365125"/>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a:lstStyle>
          <a:p>
            <a:pPr>
              <a:defRPr/>
            </a:pPr>
            <a:r>
              <a:rPr lang="en-GB" sz="1200" dirty="0">
                <a:solidFill>
                  <a:schemeClr val="tx1">
                    <a:lumMod val="65000"/>
                    <a:lumOff val="35000"/>
                  </a:schemeClr>
                </a:solidFill>
                <a:latin typeface="+mj-lt"/>
              </a:rPr>
              <a:t>RomReal Limited – </a:t>
            </a:r>
            <a:r>
              <a:rPr lang="en-GB" sz="1200" dirty="0" smtClean="0">
                <a:solidFill>
                  <a:schemeClr val="tx1">
                    <a:lumMod val="65000"/>
                    <a:lumOff val="35000"/>
                  </a:schemeClr>
                </a:solidFill>
                <a:latin typeface="+mj-lt"/>
              </a:rPr>
              <a:t>Fourth </a:t>
            </a:r>
            <a:r>
              <a:rPr lang="en-GB" sz="1200" dirty="0">
                <a:solidFill>
                  <a:schemeClr val="tx1">
                    <a:lumMod val="65000"/>
                    <a:lumOff val="35000"/>
                  </a:schemeClr>
                </a:solidFill>
                <a:latin typeface="+mj-lt"/>
              </a:rPr>
              <a:t>quarter 2021</a:t>
            </a:r>
            <a:endParaRPr lang="en-US" sz="1200" dirty="0">
              <a:solidFill>
                <a:schemeClr val="tx1">
                  <a:lumMod val="65000"/>
                  <a:lumOff val="35000"/>
                </a:schemeClr>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4048126008"/>
              </p:ext>
            </p:extLst>
          </p:nvPr>
        </p:nvGraphicFramePr>
        <p:xfrm>
          <a:off x="1750719" y="1819274"/>
          <a:ext cx="6404562" cy="2343785"/>
        </p:xfrm>
        <a:graphic>
          <a:graphicData uri="http://schemas.openxmlformats.org/drawingml/2006/table">
            <a:tbl>
              <a:tblPr firstRow="1" firstCol="1" bandRow="1" bandCol="1">
                <a:tableStyleId>{5C22544A-7EE6-4342-B048-85BDC9FD1C3A}</a:tableStyleId>
              </a:tblPr>
              <a:tblGrid>
                <a:gridCol w="3830206">
                  <a:extLst>
                    <a:ext uri="{9D8B030D-6E8A-4147-A177-3AD203B41FA5}">
                      <a16:colId xmlns="" xmlns:a16="http://schemas.microsoft.com/office/drawing/2014/main" val="20000"/>
                    </a:ext>
                  </a:extLst>
                </a:gridCol>
                <a:gridCol w="1291945">
                  <a:extLst>
                    <a:ext uri="{9D8B030D-6E8A-4147-A177-3AD203B41FA5}">
                      <a16:colId xmlns="" xmlns:a16="http://schemas.microsoft.com/office/drawing/2014/main" val="20001"/>
                    </a:ext>
                  </a:extLst>
                </a:gridCol>
                <a:gridCol w="1282411">
                  <a:extLst>
                    <a:ext uri="{9D8B030D-6E8A-4147-A177-3AD203B41FA5}">
                      <a16:colId xmlns="" xmlns:a16="http://schemas.microsoft.com/office/drawing/2014/main" val="20002"/>
                    </a:ext>
                  </a:extLst>
                </a:gridCol>
              </a:tblGrid>
              <a:tr h="175096">
                <a:tc>
                  <a:txBody>
                    <a:bodyPr/>
                    <a:lstStyle/>
                    <a:p>
                      <a:pPr marL="0" marR="0">
                        <a:lnSpc>
                          <a:spcPct val="115000"/>
                        </a:lnSpc>
                        <a:spcBef>
                          <a:spcPts val="0"/>
                        </a:spcBef>
                        <a:spcAft>
                          <a:spcPts val="0"/>
                        </a:spcAft>
                      </a:pPr>
                      <a:r>
                        <a:rPr lang="en-GB" sz="1000" b="1" dirty="0" smtClean="0">
                          <a:solidFill>
                            <a:srgbClr val="333399"/>
                          </a:solidFill>
                          <a:effectLst/>
                          <a:latin typeface="Century Gothic" panose="020B0502020202020204" pitchFamily="34" charset="0"/>
                          <a:ea typeface="HGSMinchoE"/>
                        </a:rPr>
                        <a:t>EUR '000</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 algn="ctr">
                        <a:lnSpc>
                          <a:spcPct val="115000"/>
                        </a:lnSpc>
                        <a:spcBef>
                          <a:spcPts val="0"/>
                        </a:spcBef>
                        <a:spcAft>
                          <a:spcPts val="0"/>
                        </a:spcAft>
                      </a:pPr>
                      <a:r>
                        <a:rPr lang="en-GB" sz="1000" b="1">
                          <a:solidFill>
                            <a:srgbClr val="333399"/>
                          </a:solidFill>
                          <a:effectLst/>
                          <a:latin typeface="Century Gothic" panose="020B0502020202020204" pitchFamily="34" charset="0"/>
                          <a:ea typeface="HGSMinchoE"/>
                        </a:rPr>
                        <a:t>Q4 2021</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 algn="ctr">
                        <a:lnSpc>
                          <a:spcPct val="115000"/>
                        </a:lnSpc>
                        <a:spcBef>
                          <a:spcPts val="0"/>
                        </a:spcBef>
                        <a:spcAft>
                          <a:spcPts val="0"/>
                        </a:spcAft>
                      </a:pPr>
                      <a:r>
                        <a:rPr lang="en-GB" sz="1000" b="1">
                          <a:solidFill>
                            <a:srgbClr val="333399"/>
                          </a:solidFill>
                          <a:effectLst/>
                          <a:latin typeface="Century Gothic" panose="020B0502020202020204" pitchFamily="34" charset="0"/>
                          <a:ea typeface="HGSMinchoE"/>
                        </a:rPr>
                        <a:t>Q4 2020</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0"/>
                  </a:ext>
                </a:extLst>
              </a:tr>
              <a:tr h="179070">
                <a:tc>
                  <a:txBody>
                    <a:bodyPr/>
                    <a:lstStyle/>
                    <a:p>
                      <a:pPr marL="0" marR="0">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Operating Revenue</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1,079</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446</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1"/>
                  </a:ext>
                </a:extLst>
              </a:tr>
              <a:tr h="179070">
                <a:tc>
                  <a:txBody>
                    <a:bodyPr/>
                    <a:lstStyle/>
                    <a:p>
                      <a:pPr marL="0" marR="0">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Operating Expenses</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995</a:t>
                      </a:r>
                      <a:endParaRPr lang="en-US" sz="120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(1,994)</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02"/>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Other operating income/ (expense), net</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(1,127)</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(1,909)</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3"/>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Net financial income/(cost)</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a:t>
                      </a:r>
                      <a:endParaRPr lang="en-US" sz="120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5</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04"/>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Pre-tax result</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946</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(3,453)</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5"/>
                  </a:ext>
                </a:extLst>
              </a:tr>
              <a:tr h="179070">
                <a:tc>
                  <a:txBody>
                    <a:bodyPr/>
                    <a:lstStyle/>
                    <a:p>
                      <a:pPr marL="0" marR="0">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Result for the period</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893</a:t>
                      </a:r>
                      <a:endParaRPr lang="en-US" sz="1200" dirty="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(3,439)</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06"/>
                  </a:ext>
                </a:extLst>
              </a:tr>
              <a:tr h="179070">
                <a:tc>
                  <a:txBody>
                    <a:bodyPr/>
                    <a:lstStyle/>
                    <a:p>
                      <a:pPr marL="0" marR="0">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Total assets</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18,037</a:t>
                      </a:r>
                      <a:endParaRPr lang="en-US" sz="120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15,340</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08"/>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Total liabilities</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1,219</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305</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09"/>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Total equity</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16,819</a:t>
                      </a:r>
                      <a:endParaRPr lang="en-US" sz="120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15,035</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10"/>
                  </a:ext>
                </a:extLst>
              </a:tr>
              <a:tr h="179070">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Equity %</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93.2%</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98.0%</a:t>
                      </a:r>
                      <a:endParaRPr lang="en-US" sz="120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11"/>
                  </a:ext>
                </a:extLst>
              </a:tr>
              <a:tr h="198755">
                <a:tc>
                  <a:txBody>
                    <a:bodyPr/>
                    <a:lstStyle/>
                    <a:p>
                      <a:pPr marL="0" marR="0">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NAV per share (EUR)</a:t>
                      </a:r>
                      <a:endParaRPr lang="en-US" sz="120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0.41</a:t>
                      </a:r>
                      <a:endParaRPr lang="en-US" sz="1200">
                        <a:effectLst/>
                        <a:latin typeface="Times New Roman" panose="02020603050405020304" pitchFamily="18" charset="0"/>
                        <a:ea typeface="HGSMinchoE"/>
                      </a:endParaRPr>
                    </a:p>
                  </a:txBody>
                  <a:tcPr marL="68580" marR="68580" marT="0" marB="0" anchor="b">
                    <a:solidFill>
                      <a:schemeClr val="bg2"/>
                    </a:solidFill>
                  </a:tcPr>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0.36</a:t>
                      </a:r>
                      <a:endParaRPr lang="en-US" sz="1200">
                        <a:effectLst/>
                        <a:latin typeface="Times New Roman" panose="02020603050405020304" pitchFamily="18" charset="0"/>
                        <a:ea typeface="HGSMinchoE"/>
                      </a:endParaRPr>
                    </a:p>
                  </a:txBody>
                  <a:tcPr marL="68580" marR="68580" marT="0" marB="0" anchor="b">
                    <a:solidFill>
                      <a:schemeClr val="bg2"/>
                    </a:solidFill>
                  </a:tcPr>
                </a:tc>
                <a:extLst>
                  <a:ext uri="{0D108BD9-81ED-4DB2-BD59-A6C34878D82A}">
                    <a16:rowId xmlns="" xmlns:a16="http://schemas.microsoft.com/office/drawing/2014/main" val="10012"/>
                  </a:ext>
                </a:extLst>
              </a:tr>
              <a:tr h="179070">
                <a:tc>
                  <a:txBody>
                    <a:bodyPr/>
                    <a:lstStyle/>
                    <a:p>
                      <a:pPr marL="0" marR="0">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Cash position</a:t>
                      </a:r>
                      <a:endParaRPr lang="en-US" sz="1200" dirty="0">
                        <a:effectLst/>
                        <a:latin typeface="Times New Roman" panose="02020603050405020304" pitchFamily="18" charset="0"/>
                        <a:ea typeface="HGSMinchoE"/>
                      </a:endParaRPr>
                    </a:p>
                  </a:txBody>
                  <a:tcPr marL="68580" marR="68580" marT="0" marB="0"/>
                </a:tc>
                <a:tc>
                  <a:txBody>
                    <a:bodyPr/>
                    <a:lstStyle/>
                    <a:p>
                      <a:pPr marL="0" marR="0" indent="127000" algn="ctr">
                        <a:lnSpc>
                          <a:spcPct val="115000"/>
                        </a:lnSpc>
                        <a:spcBef>
                          <a:spcPts val="0"/>
                        </a:spcBef>
                        <a:spcAft>
                          <a:spcPts val="0"/>
                        </a:spcAft>
                      </a:pPr>
                      <a:r>
                        <a:rPr lang="en-GB" sz="1000">
                          <a:solidFill>
                            <a:srgbClr val="333399"/>
                          </a:solidFill>
                          <a:effectLst/>
                          <a:latin typeface="Century Gothic" panose="020B0502020202020204" pitchFamily="34" charset="0"/>
                          <a:ea typeface="HGSMinchoE"/>
                        </a:rPr>
                        <a:t>3,807</a:t>
                      </a:r>
                      <a:endParaRPr lang="en-US" sz="1200">
                        <a:effectLst/>
                        <a:latin typeface="Times New Roman" panose="02020603050405020304" pitchFamily="18" charset="0"/>
                        <a:ea typeface="HGSMinchoE"/>
                      </a:endParaRPr>
                    </a:p>
                  </a:txBody>
                  <a:tcPr marL="68580" marR="68580" marT="0" marB="0" anchor="b"/>
                </a:tc>
                <a:tc>
                  <a:txBody>
                    <a:bodyPr/>
                    <a:lstStyle/>
                    <a:p>
                      <a:pPr marL="0" marR="0" indent="127000" algn="ctr">
                        <a:lnSpc>
                          <a:spcPct val="115000"/>
                        </a:lnSpc>
                        <a:spcBef>
                          <a:spcPts val="0"/>
                        </a:spcBef>
                        <a:spcAft>
                          <a:spcPts val="0"/>
                        </a:spcAft>
                      </a:pPr>
                      <a:r>
                        <a:rPr lang="en-GB" sz="1000" dirty="0">
                          <a:solidFill>
                            <a:srgbClr val="333399"/>
                          </a:solidFill>
                          <a:effectLst/>
                          <a:latin typeface="Century Gothic" panose="020B0502020202020204" pitchFamily="34" charset="0"/>
                          <a:ea typeface="HGSMinchoE"/>
                        </a:rPr>
                        <a:t>1,207</a:t>
                      </a:r>
                      <a:endParaRPr lang="en-US" sz="1200" dirty="0">
                        <a:effectLst/>
                        <a:latin typeface="Times New Roman" panose="02020603050405020304" pitchFamily="18" charset="0"/>
                        <a:ea typeface="HGSMinchoE"/>
                      </a:endParaRPr>
                    </a:p>
                  </a:txBody>
                  <a:tcPr marL="68580" marR="68580" marT="0" marB="0" anchor="b"/>
                </a:tc>
                <a:extLst>
                  <a:ext uri="{0D108BD9-81ED-4DB2-BD59-A6C34878D82A}">
                    <a16:rowId xmlns="" xmlns:a16="http://schemas.microsoft.com/office/drawing/2014/main" val="1001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a:extLst>
              <a:ext uri="{FF2B5EF4-FFF2-40B4-BE49-F238E27FC236}">
                <a16:creationId xmlns="" xmlns:a16="http://schemas.microsoft.com/office/drawing/2014/main" id="{EC486BD7-D4F7-4F59-9ECD-51935B658669}"/>
              </a:ext>
            </a:extLst>
          </p:cNvPr>
          <p:cNvSpPr>
            <a:spLocks noChangeArrowheads="1"/>
          </p:cNvSpPr>
          <p:nvPr/>
        </p:nvSpPr>
        <p:spPr bwMode="auto">
          <a:xfrm>
            <a:off x="584200" y="26035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lgn="ctr" eaLnBrk="1" hangingPunct="1">
              <a:spcBef>
                <a:spcPct val="0"/>
              </a:spcBef>
              <a:buFontTx/>
              <a:buNone/>
              <a:defRPr/>
            </a:pPr>
            <a:r>
              <a:rPr lang="en-GB" altLang="en-US" dirty="0">
                <a:solidFill>
                  <a:srgbClr val="3366CC"/>
                </a:solidFill>
                <a:latin typeface="+mj-lt"/>
              </a:rPr>
              <a:t>RomReal Properties </a:t>
            </a:r>
            <a:r>
              <a:rPr lang="en-GB" altLang="en-US" dirty="0" smtClean="0">
                <a:solidFill>
                  <a:srgbClr val="3366CC"/>
                </a:solidFill>
                <a:latin typeface="+mj-lt"/>
              </a:rPr>
              <a:t>Q4 </a:t>
            </a:r>
            <a:r>
              <a:rPr lang="en-GB" altLang="en-US" dirty="0">
                <a:solidFill>
                  <a:srgbClr val="3366CC"/>
                </a:solidFill>
                <a:latin typeface="+mj-lt"/>
              </a:rPr>
              <a:t>2021</a:t>
            </a:r>
            <a:endParaRPr lang="en-US" altLang="en-US" dirty="0">
              <a:solidFill>
                <a:srgbClr val="3366CC"/>
              </a:solidFill>
              <a:latin typeface="+mj-lt"/>
            </a:endParaRPr>
          </a:p>
        </p:txBody>
      </p:sp>
      <p:sp>
        <p:nvSpPr>
          <p:cNvPr id="68611" name="Line 3">
            <a:extLst>
              <a:ext uri="{FF2B5EF4-FFF2-40B4-BE49-F238E27FC236}">
                <a16:creationId xmlns="" xmlns:a16="http://schemas.microsoft.com/office/drawing/2014/main" id="{B87FB022-0D00-4B76-8062-810E1533AEA2}"/>
              </a:ext>
            </a:extLst>
          </p:cNvPr>
          <p:cNvSpPr>
            <a:spLocks noChangeShapeType="1"/>
          </p:cNvSpPr>
          <p:nvPr/>
        </p:nvSpPr>
        <p:spPr bwMode="auto">
          <a:xfrm>
            <a:off x="508000" y="476250"/>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2" name="Rectangle 4">
            <a:extLst>
              <a:ext uri="{FF2B5EF4-FFF2-40B4-BE49-F238E27FC236}">
                <a16:creationId xmlns="" xmlns:a16="http://schemas.microsoft.com/office/drawing/2014/main" id="{6CBAA90F-43EB-4620-ADA5-89D2096A4B32}"/>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8613" name="Rectangle 5">
            <a:extLst>
              <a:ext uri="{FF2B5EF4-FFF2-40B4-BE49-F238E27FC236}">
                <a16:creationId xmlns="" xmlns:a16="http://schemas.microsoft.com/office/drawing/2014/main" id="{B2A4A298-166E-4F5F-921E-DA2FF93DBE06}"/>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8614" name="Rectangle 6">
            <a:extLst>
              <a:ext uri="{FF2B5EF4-FFF2-40B4-BE49-F238E27FC236}">
                <a16:creationId xmlns="" xmlns:a16="http://schemas.microsoft.com/office/drawing/2014/main" id="{02B38E04-29D6-4F5D-92AE-064F05999DCC}"/>
              </a:ext>
            </a:extLst>
          </p:cNvPr>
          <p:cNvSpPr>
            <a:spLocks noChangeArrowheads="1"/>
          </p:cNvSpPr>
          <p:nvPr/>
        </p:nvSpPr>
        <p:spPr bwMode="auto">
          <a:xfrm>
            <a:off x="0" y="9779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GB" altLang="en-US" sz="1000">
              <a:solidFill>
                <a:schemeClr val="tx1"/>
              </a:solidFill>
              <a:latin typeface="Arial" panose="020B0604020202020204" pitchFamily="34" charset="0"/>
            </a:endParaRPr>
          </a:p>
        </p:txBody>
      </p:sp>
      <p:sp>
        <p:nvSpPr>
          <p:cNvPr id="68615" name="Slide Number Placeholder 2">
            <a:extLst>
              <a:ext uri="{FF2B5EF4-FFF2-40B4-BE49-F238E27FC236}">
                <a16:creationId xmlns="" xmlns:a16="http://schemas.microsoft.com/office/drawing/2014/main" id="{C2B708D9-40AF-4A03-BD12-0B39A1B406BD}"/>
              </a:ext>
            </a:extLst>
          </p:cNvPr>
          <p:cNvSpPr txBox="1">
            <a:spLocks/>
          </p:cNvSpPr>
          <p:nvPr/>
        </p:nvSpPr>
        <p:spPr bwMode="auto">
          <a:xfrm>
            <a:off x="9348788" y="6188075"/>
            <a:ext cx="60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rIns="45720" anchor="ct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r>
              <a:rPr lang="en-GB" altLang="en-US" sz="1200" dirty="0">
                <a:solidFill>
                  <a:srgbClr val="595959"/>
                </a:solidFill>
              </a:rPr>
              <a:t>7</a:t>
            </a:r>
          </a:p>
        </p:txBody>
      </p:sp>
      <p:sp>
        <p:nvSpPr>
          <p:cNvPr id="13" name="Footer Placeholder 3">
            <a:extLst>
              <a:ext uri="{FF2B5EF4-FFF2-40B4-BE49-F238E27FC236}">
                <a16:creationId xmlns="" xmlns:a16="http://schemas.microsoft.com/office/drawing/2014/main" id="{E0257F48-3E56-44AF-9322-7F434D50902B}"/>
              </a:ext>
            </a:extLst>
          </p:cNvPr>
          <p:cNvSpPr>
            <a:spLocks noGrp="1"/>
          </p:cNvSpPr>
          <p:nvPr>
            <p:ph type="ftr" sz="quarter" idx="11"/>
          </p:nvPr>
        </p:nvSpPr>
        <p:spPr>
          <a:xfrm>
            <a:off x="488950" y="6213475"/>
            <a:ext cx="3084513" cy="365125"/>
          </a:xfrm>
        </p:spPr>
        <p:txBody>
          <a:bodyPr/>
          <a:lstStyle/>
          <a:p>
            <a:pPr>
              <a:defRPr/>
            </a:pPr>
            <a:r>
              <a:rPr lang="en-GB" dirty="0"/>
              <a:t>RomReal Limited – </a:t>
            </a:r>
            <a:r>
              <a:rPr lang="en-GB" dirty="0" smtClean="0"/>
              <a:t>Fourth </a:t>
            </a:r>
            <a:r>
              <a:rPr lang="en-GB" dirty="0"/>
              <a:t>quarter 2021</a:t>
            </a:r>
            <a:endParaRPr lang="en-US" dirty="0"/>
          </a:p>
        </p:txBody>
      </p:sp>
      <p:sp>
        <p:nvSpPr>
          <p:cNvPr id="4" name="TextBox 3">
            <a:extLst>
              <a:ext uri="{FF2B5EF4-FFF2-40B4-BE49-F238E27FC236}">
                <a16:creationId xmlns="" xmlns:a16="http://schemas.microsoft.com/office/drawing/2014/main" id="{66721BF2-33D8-41B4-B8A2-88C3C4B49E56}"/>
              </a:ext>
            </a:extLst>
          </p:cNvPr>
          <p:cNvSpPr txBox="1"/>
          <p:nvPr/>
        </p:nvSpPr>
        <p:spPr>
          <a:xfrm>
            <a:off x="1771698" y="4200321"/>
            <a:ext cx="6540403" cy="415498"/>
          </a:xfrm>
          <a:prstGeom prst="rect">
            <a:avLst/>
          </a:prstGeom>
          <a:noFill/>
        </p:spPr>
        <p:txBody>
          <a:bodyPr wrap="square" rtlCol="0">
            <a:spAutoFit/>
          </a:bodyPr>
          <a:lstStyle/>
          <a:p>
            <a:pPr algn="ctr"/>
            <a:r>
              <a:rPr lang="en-US" sz="1050" dirty="0">
                <a:latin typeface="+mj-lt"/>
              </a:rPr>
              <a:t>For further information on the properties please visit </a:t>
            </a:r>
            <a:r>
              <a:rPr lang="en-US" sz="1050" dirty="0">
                <a:latin typeface="+mj-lt"/>
                <a:hlinkClick r:id="rId3"/>
              </a:rPr>
              <a:t>www.romreal.com</a:t>
            </a:r>
            <a:endParaRPr lang="en-US" sz="1050" dirty="0">
              <a:latin typeface="+mj-lt"/>
            </a:endParaRPr>
          </a:p>
          <a:p>
            <a:pPr algn="ctr"/>
            <a:endParaRPr lang="en-US" sz="1050"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089721557"/>
              </p:ext>
            </p:extLst>
          </p:nvPr>
        </p:nvGraphicFramePr>
        <p:xfrm>
          <a:off x="1771699" y="2001897"/>
          <a:ext cx="6273516" cy="2198213"/>
        </p:xfrm>
        <a:graphic>
          <a:graphicData uri="http://schemas.openxmlformats.org/drawingml/2006/table">
            <a:tbl>
              <a:tblPr firstRow="1" firstCol="1" bandRow="1">
                <a:tableStyleId>{5C22544A-7EE6-4342-B048-85BDC9FD1C3A}</a:tableStyleId>
              </a:tblPr>
              <a:tblGrid>
                <a:gridCol w="2084888">
                  <a:extLst>
                    <a:ext uri="{9D8B030D-6E8A-4147-A177-3AD203B41FA5}">
                      <a16:colId xmlns="" xmlns:a16="http://schemas.microsoft.com/office/drawing/2014/main" val="20000"/>
                    </a:ext>
                  </a:extLst>
                </a:gridCol>
                <a:gridCol w="2721666">
                  <a:extLst>
                    <a:ext uri="{9D8B030D-6E8A-4147-A177-3AD203B41FA5}">
                      <a16:colId xmlns="" xmlns:a16="http://schemas.microsoft.com/office/drawing/2014/main" val="20001"/>
                    </a:ext>
                  </a:extLst>
                </a:gridCol>
                <a:gridCol w="1466962">
                  <a:extLst>
                    <a:ext uri="{9D8B030D-6E8A-4147-A177-3AD203B41FA5}">
                      <a16:colId xmlns="" xmlns:a16="http://schemas.microsoft.com/office/drawing/2014/main" val="20002"/>
                    </a:ext>
                  </a:extLst>
                </a:gridCol>
              </a:tblGrid>
              <a:tr h="272868">
                <a:tc>
                  <a:txBody>
                    <a:bodyPr/>
                    <a:lstStyle/>
                    <a:p>
                      <a:pPr marL="0" marR="0" algn="just">
                        <a:lnSpc>
                          <a:spcPct val="115000"/>
                        </a:lnSpc>
                        <a:spcBef>
                          <a:spcPts val="0"/>
                        </a:spcBef>
                        <a:spcAft>
                          <a:spcPts val="0"/>
                        </a:spcAft>
                      </a:pPr>
                      <a:r>
                        <a:rPr lang="en-GB" sz="1000" b="1" dirty="0">
                          <a:solidFill>
                            <a:srgbClr val="000080"/>
                          </a:solidFill>
                          <a:effectLst/>
                          <a:latin typeface="Century Gothic" panose="020B0502020202020204" pitchFamily="34" charset="0"/>
                          <a:ea typeface="HGSMinchoE"/>
                        </a:rPr>
                        <a:t>Plot name</a:t>
                      </a:r>
                      <a:endParaRPr lang="en-US" sz="1200" dirty="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b="1">
                          <a:solidFill>
                            <a:srgbClr val="000080"/>
                          </a:solidFill>
                          <a:effectLst/>
                          <a:latin typeface="Century Gothic" panose="020B0502020202020204" pitchFamily="34" charset="0"/>
                          <a:ea typeface="HGSMinchoE"/>
                        </a:rPr>
                        <a:t>Location</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b="1">
                          <a:solidFill>
                            <a:srgbClr val="000080"/>
                          </a:solidFill>
                          <a:effectLst/>
                          <a:latin typeface="Century Gothic" panose="020B0502020202020204" pitchFamily="34" charset="0"/>
                          <a:ea typeface="HGSMinchoE"/>
                        </a:rPr>
                        <a:t>Size (m2) </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0"/>
                  </a:ext>
                </a:extLst>
              </a:tr>
              <a:tr h="272868">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1 Ovidiu Lakeside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Constanta North/Ovidiu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18.288</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1"/>
                  </a:ext>
                </a:extLst>
              </a:tr>
              <a:tr h="272868">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2 Badulescu plot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Constanta North/Ovidiu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50,000</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2"/>
                  </a:ext>
                </a:extLst>
              </a:tr>
              <a:tr h="272655">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3 Ovidiu (Oasis)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Constanta North/Ovidiu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23,685</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3"/>
                  </a:ext>
                </a:extLst>
              </a:tr>
              <a:tr h="272868">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4 Centrepoint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Constanta North/Ovidiu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121,672</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4"/>
                  </a:ext>
                </a:extLst>
              </a:tr>
              <a:tr h="272868">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5 Gunaydin plot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Constanta North/Ovidiu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15,000</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5"/>
                  </a:ext>
                </a:extLst>
              </a:tr>
              <a:tr h="272868">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6 Balada Market </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Central Constanta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a:effectLst/>
                          <a:latin typeface="Century Gothic" panose="020B0502020202020204" pitchFamily="34" charset="0"/>
                          <a:ea typeface="HGSMinchoE"/>
                        </a:rPr>
                        <a:t>7,188</a:t>
                      </a:r>
                      <a:endParaRPr lang="en-US" sz="120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6"/>
                  </a:ext>
                </a:extLst>
              </a:tr>
              <a:tr h="288350">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 Total</a:t>
                      </a:r>
                      <a:endParaRPr lang="en-US" sz="1200">
                        <a:effectLst/>
                        <a:latin typeface="Times New Roman" panose="02020603050405020304" pitchFamily="18" charset="0"/>
                        <a:ea typeface="HGSMinchoE"/>
                      </a:endParaRPr>
                    </a:p>
                  </a:txBody>
                  <a:tcPr marL="68580" marR="68580" marT="0" marB="0" anchor="ctr"/>
                </a:tc>
                <a:tc>
                  <a:txBody>
                    <a:bodyPr/>
                    <a:lstStyle/>
                    <a:p>
                      <a:pPr marL="0" marR="0" algn="just">
                        <a:lnSpc>
                          <a:spcPct val="115000"/>
                        </a:lnSpc>
                        <a:spcBef>
                          <a:spcPts val="0"/>
                        </a:spcBef>
                        <a:spcAft>
                          <a:spcPts val="0"/>
                        </a:spcAft>
                      </a:pPr>
                      <a:r>
                        <a:rPr lang="en-GB" sz="1000">
                          <a:effectLst/>
                          <a:latin typeface="Century Gothic" panose="020B0502020202020204" pitchFamily="34" charset="0"/>
                          <a:ea typeface="HGSMinchoE"/>
                        </a:rPr>
                        <a:t> </a:t>
                      </a:r>
                      <a:endParaRPr lang="en-US" sz="1200">
                        <a:effectLst/>
                        <a:latin typeface="Times New Roman" panose="02020603050405020304" pitchFamily="18" charset="0"/>
                        <a:ea typeface="HGSMinchoE"/>
                      </a:endParaRPr>
                    </a:p>
                  </a:txBody>
                  <a:tcPr marL="68580" marR="68580" marT="0" marB="0" anchor="ctr"/>
                </a:tc>
                <a:tc>
                  <a:txBody>
                    <a:bodyPr/>
                    <a:lstStyle/>
                    <a:p>
                      <a:pPr marL="0" marR="0" algn="r">
                        <a:lnSpc>
                          <a:spcPct val="115000"/>
                        </a:lnSpc>
                        <a:spcBef>
                          <a:spcPts val="0"/>
                        </a:spcBef>
                        <a:spcAft>
                          <a:spcPts val="0"/>
                        </a:spcAft>
                      </a:pPr>
                      <a:r>
                        <a:rPr lang="en-GB" sz="1000" dirty="0">
                          <a:effectLst/>
                          <a:latin typeface="Century Gothic" panose="020B0502020202020204" pitchFamily="34" charset="0"/>
                          <a:ea typeface="HGSMinchoE"/>
                        </a:rPr>
                        <a:t>235.833</a:t>
                      </a:r>
                      <a:endParaRPr lang="en-US" sz="1200" dirty="0">
                        <a:effectLst/>
                        <a:latin typeface="Times New Roman" panose="02020603050405020304" pitchFamily="18" charset="0"/>
                        <a:ea typeface="HGSMinchoE"/>
                      </a:endParaRPr>
                    </a:p>
                  </a:txBody>
                  <a:tcPr marL="68580" marR="68580" marT="0" marB="0" anchor="ctr"/>
                </a:tc>
                <a:extLst>
                  <a:ext uri="{0D108BD9-81ED-4DB2-BD59-A6C34878D82A}">
                    <a16:rowId xmlns="" xmlns:a16="http://schemas.microsoft.com/office/drawing/2014/main" val="10007"/>
                  </a:ext>
                </a:extLst>
              </a:tr>
            </a:tbl>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a:extLst>
              <a:ext uri="{FF2B5EF4-FFF2-40B4-BE49-F238E27FC236}">
                <a16:creationId xmlns="" xmlns:a16="http://schemas.microsoft.com/office/drawing/2014/main" id="{32DD5D48-8AD4-4D3A-BAB6-3EB903716AA1}"/>
              </a:ext>
            </a:extLst>
          </p:cNvPr>
          <p:cNvSpPr>
            <a:spLocks noGrp="1" noChangeArrowheads="1"/>
          </p:cNvSpPr>
          <p:nvPr>
            <p:ph type="title"/>
          </p:nvPr>
        </p:nvSpPr>
        <p:spPr bwMode="auto">
          <a:xfrm>
            <a:off x="561975" y="-874457"/>
            <a:ext cx="8915400" cy="1600200"/>
          </a:xfrm>
        </p:spPr>
        <p:txBody>
          <a:bodyPr wrap="square" numCol="1" anchorCtr="0" compatLnSpc="1">
            <a:prstTxWarp prst="textNoShape">
              <a:avLst/>
            </a:prstTxWarp>
          </a:bodyPr>
          <a:lstStyle/>
          <a:p>
            <a:pPr eaLnBrk="1" hangingPunct="1"/>
            <a:r>
              <a:rPr lang="en-GB" altLang="en-US" sz="2400" dirty="0">
                <a:effectLst/>
                <a:latin typeface="Century Gothic" panose="020B0502020202020204" pitchFamily="34" charset="0"/>
              </a:rPr>
              <a:t>Operational highlights</a:t>
            </a:r>
          </a:p>
        </p:txBody>
      </p:sp>
      <p:sp>
        <p:nvSpPr>
          <p:cNvPr id="3" name="Slide Number Placeholder 2">
            <a:extLst>
              <a:ext uri="{FF2B5EF4-FFF2-40B4-BE49-F238E27FC236}">
                <a16:creationId xmlns="" xmlns:a16="http://schemas.microsoft.com/office/drawing/2014/main" id="{13874A5A-D31B-40EC-8344-D414D303F83E}"/>
              </a:ext>
            </a:extLst>
          </p:cNvPr>
          <p:cNvSpPr>
            <a:spLocks noGrp="1"/>
          </p:cNvSpPr>
          <p:nvPr>
            <p:ph type="sldNum" sz="quarter" idx="12"/>
          </p:nvPr>
        </p:nvSpPr>
        <p:spPr/>
        <p:txBody>
          <a:bodyPr rtlCol="0"/>
          <a:lstStyle/>
          <a:p>
            <a:pPr>
              <a:defRPr/>
            </a:pPr>
            <a:r>
              <a:rPr lang="en-GB" dirty="0">
                <a:solidFill>
                  <a:schemeClr val="tx1">
                    <a:lumMod val="65000"/>
                    <a:lumOff val="35000"/>
                  </a:schemeClr>
                </a:solidFill>
              </a:rPr>
              <a:t>8</a:t>
            </a:r>
          </a:p>
        </p:txBody>
      </p:sp>
      <p:sp>
        <p:nvSpPr>
          <p:cNvPr id="70660" name="Line 3">
            <a:extLst>
              <a:ext uri="{FF2B5EF4-FFF2-40B4-BE49-F238E27FC236}">
                <a16:creationId xmlns="" xmlns:a16="http://schemas.microsoft.com/office/drawing/2014/main" id="{84A7D3C8-DAEB-4E5E-8767-7F2F6BD03712}"/>
              </a:ext>
            </a:extLst>
          </p:cNvPr>
          <p:cNvSpPr>
            <a:spLocks noChangeShapeType="1"/>
          </p:cNvSpPr>
          <p:nvPr/>
        </p:nvSpPr>
        <p:spPr bwMode="auto">
          <a:xfrm>
            <a:off x="508000" y="254255"/>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Footer Placeholder 3">
            <a:extLst>
              <a:ext uri="{FF2B5EF4-FFF2-40B4-BE49-F238E27FC236}">
                <a16:creationId xmlns="" xmlns:a16="http://schemas.microsoft.com/office/drawing/2014/main" id="{BDBE39F4-0968-4D9F-A745-DE1A160D4087}"/>
              </a:ext>
            </a:extLst>
          </p:cNvPr>
          <p:cNvSpPr>
            <a:spLocks noGrp="1"/>
          </p:cNvSpPr>
          <p:nvPr>
            <p:ph type="ftr" sz="quarter" idx="11"/>
          </p:nvPr>
        </p:nvSpPr>
        <p:spPr>
          <a:xfrm>
            <a:off x="105041" y="6540245"/>
            <a:ext cx="3084513" cy="365125"/>
          </a:xfrm>
        </p:spPr>
        <p:txBody>
          <a:bodyPr/>
          <a:lstStyle/>
          <a:p>
            <a:pPr>
              <a:defRPr/>
            </a:pPr>
            <a:r>
              <a:rPr lang="en-GB" dirty="0"/>
              <a:t>RomReal Limited – </a:t>
            </a:r>
            <a:r>
              <a:rPr lang="en-GB" dirty="0" smtClean="0"/>
              <a:t>Fourth </a:t>
            </a:r>
            <a:r>
              <a:rPr lang="en-GB" dirty="0"/>
              <a:t>quarter 2021</a:t>
            </a:r>
            <a:endParaRPr lang="en-US" dirty="0"/>
          </a:p>
        </p:txBody>
      </p:sp>
      <p:sp>
        <p:nvSpPr>
          <p:cNvPr id="8" name="TextBox 7">
            <a:extLst>
              <a:ext uri="{FF2B5EF4-FFF2-40B4-BE49-F238E27FC236}">
                <a16:creationId xmlns="" xmlns:a16="http://schemas.microsoft.com/office/drawing/2014/main" id="{75E44372-4DFE-4BEF-8346-BB77C51B86B5}"/>
              </a:ext>
            </a:extLst>
          </p:cNvPr>
          <p:cNvSpPr txBox="1"/>
          <p:nvPr/>
        </p:nvSpPr>
        <p:spPr>
          <a:xfrm>
            <a:off x="710296" y="1202346"/>
            <a:ext cx="8564782" cy="5078313"/>
          </a:xfrm>
          <a:prstGeom prst="rect">
            <a:avLst/>
          </a:prstGeom>
          <a:noFill/>
        </p:spPr>
        <p:txBody>
          <a:bodyPr wrap="square">
            <a:spAutoFit/>
          </a:bodyPr>
          <a:lstStyle/>
          <a:p>
            <a:r>
              <a:rPr lang="en-GB" sz="1200" u="sng" dirty="0"/>
              <a:t>Lake Side (No.1 on the table)</a:t>
            </a:r>
            <a:r>
              <a:rPr lang="en-GB" sz="1200" dirty="0"/>
              <a:t> – The Company has on-going processes for plot sales in the area and sold 14 plots during fourth quarter and another 3 plots hitherto 2022. Street and utilities have been delivered to the City Hall for public use according to agreement</a:t>
            </a:r>
            <a:r>
              <a:rPr lang="en-GB" sz="1200" dirty="0" smtClean="0"/>
              <a:t>. </a:t>
            </a:r>
          </a:p>
          <a:p>
            <a:endParaRPr lang="en-US" sz="1200" dirty="0"/>
          </a:p>
          <a:p>
            <a:r>
              <a:rPr lang="en-GB" sz="1200" u="sng" dirty="0"/>
              <a:t>Oasis (No. 3 on the table)</a:t>
            </a:r>
            <a:r>
              <a:rPr lang="en-GB" sz="1200" dirty="0"/>
              <a:t> – The Company has commenced the process to re-authorise the works to finalise the blocks erected on site. This in order to add value to the plot and authorise the works for constructing the utilities in the area, with required permits hopefully granted during first half 2022. The Company is close to finalising stage 1 of bringing gas to the project. In November 2021, the Board made a principal decision to finalise the two block structures and upgrade the four houses on the plot. This to hopefully improve profits and speed up exit</a:t>
            </a:r>
            <a:r>
              <a:rPr lang="en-GB" sz="1200" dirty="0" smtClean="0"/>
              <a:t>.   </a:t>
            </a:r>
            <a:endParaRPr lang="en-US" sz="1200" dirty="0"/>
          </a:p>
          <a:p>
            <a:r>
              <a:rPr lang="en-GB" sz="1200" dirty="0"/>
              <a:t> </a:t>
            </a:r>
            <a:endParaRPr lang="en-US" sz="1200" dirty="0"/>
          </a:p>
          <a:p>
            <a:r>
              <a:rPr lang="en-GB" sz="1200" u="sng" dirty="0"/>
              <a:t>Industrial Park (No. 4 on the table)</a:t>
            </a:r>
            <a:r>
              <a:rPr lang="en-GB" sz="1200" dirty="0"/>
              <a:t> – The Company is engaged in a process with an international company to sell parts of the plot, but no binding agreement is signed</a:t>
            </a:r>
            <a:r>
              <a:rPr lang="en-GB" sz="1200" dirty="0" smtClean="0"/>
              <a:t>. </a:t>
            </a:r>
          </a:p>
          <a:p>
            <a:endParaRPr lang="en-GB" sz="1200" dirty="0" smtClean="0"/>
          </a:p>
          <a:p>
            <a:r>
              <a:rPr lang="en-GB" sz="1200" u="sng" dirty="0" err="1"/>
              <a:t>Balada</a:t>
            </a:r>
            <a:r>
              <a:rPr lang="en-GB" sz="1200" u="sng" dirty="0"/>
              <a:t> Market (No. 6 on the table)</a:t>
            </a:r>
            <a:r>
              <a:rPr lang="en-GB" sz="1200" dirty="0"/>
              <a:t> - The project is for sale. In order to its increase income, a regulation process to utilise a larger part of the plot for parking has commenced and some progress has been made with the local authorities. About three quarters of the pedestrian walk on the property is </a:t>
            </a:r>
            <a:r>
              <a:rPr lang="en-GB" sz="1200" dirty="0" smtClean="0"/>
              <a:t>upgraded.</a:t>
            </a:r>
          </a:p>
          <a:p>
            <a:endParaRPr lang="en-US" sz="1200" dirty="0"/>
          </a:p>
          <a:p>
            <a:r>
              <a:rPr lang="en-GB" sz="1200" u="sng" dirty="0" err="1" smtClean="0"/>
              <a:t>Ovidiu</a:t>
            </a:r>
            <a:r>
              <a:rPr lang="en-GB" sz="1200" u="sng" dirty="0" smtClean="0"/>
              <a:t> </a:t>
            </a:r>
            <a:r>
              <a:rPr lang="en-GB" sz="1200" u="sng" dirty="0"/>
              <a:t>Residence (former </a:t>
            </a:r>
            <a:r>
              <a:rPr lang="en-GB" sz="1200" u="sng" dirty="0" err="1"/>
              <a:t>Badulescu</a:t>
            </a:r>
            <a:r>
              <a:rPr lang="en-GB" sz="1200" u="sng" dirty="0"/>
              <a:t> plot (No. 2 on the table)</a:t>
            </a:r>
            <a:r>
              <a:rPr lang="en-GB" sz="1200" dirty="0"/>
              <a:t> – Based on the Lakeside plot experience, the Company has commenced a process to regulate this plot located nearby Lakeside for residential and commercial use. Regular meetings with local and road authorities are taking </a:t>
            </a:r>
            <a:r>
              <a:rPr lang="en-GB" sz="1200" dirty="0" smtClean="0"/>
              <a:t>place.</a:t>
            </a:r>
          </a:p>
          <a:p>
            <a:endParaRPr lang="en-US" sz="1200" dirty="0"/>
          </a:p>
          <a:p>
            <a:r>
              <a:rPr lang="en-GB" sz="1200" u="sng" dirty="0" err="1" smtClean="0"/>
              <a:t>Ovidiu</a:t>
            </a:r>
            <a:r>
              <a:rPr lang="en-GB" sz="1200" u="sng" dirty="0" smtClean="0"/>
              <a:t> </a:t>
            </a:r>
            <a:r>
              <a:rPr lang="en-GB" sz="1200" u="sng" dirty="0"/>
              <a:t>Residence 2 (former 7,900 </a:t>
            </a:r>
            <a:r>
              <a:rPr lang="en-GB" sz="1200" u="sng" dirty="0" err="1"/>
              <a:t>sqm</a:t>
            </a:r>
            <a:r>
              <a:rPr lang="en-GB" sz="1200" u="sng" dirty="0"/>
              <a:t>)-</a:t>
            </a:r>
            <a:r>
              <a:rPr lang="en-GB" sz="1200" dirty="0"/>
              <a:t> The Company has commenced a process to regulate the plot located nearby Lakeside for residential use. This will include infrastructure </a:t>
            </a:r>
            <a:r>
              <a:rPr lang="en-GB" sz="1200" dirty="0" smtClean="0"/>
              <a:t>investments.</a:t>
            </a:r>
          </a:p>
          <a:p>
            <a:endParaRPr lang="en-US" sz="1200" dirty="0"/>
          </a:p>
          <a:p>
            <a:r>
              <a:rPr lang="en-GB" sz="1200" u="sng" dirty="0" err="1"/>
              <a:t>Ovidiu</a:t>
            </a:r>
            <a:r>
              <a:rPr lang="en-GB" sz="1200" u="sng" dirty="0"/>
              <a:t> Residence 3 (former 7,100 </a:t>
            </a:r>
            <a:r>
              <a:rPr lang="en-GB" sz="1200" u="sng" dirty="0" err="1"/>
              <a:t>sqm</a:t>
            </a:r>
            <a:r>
              <a:rPr lang="en-GB" sz="1200" u="sng" dirty="0"/>
              <a:t>)- </a:t>
            </a:r>
            <a:r>
              <a:rPr lang="en-GB" sz="1200" dirty="0"/>
              <a:t>The Company has commenced commence a process to regulate the plot located nearby the road between </a:t>
            </a:r>
            <a:r>
              <a:rPr lang="en-GB" sz="1200" dirty="0" err="1"/>
              <a:t>Ovidiu</a:t>
            </a:r>
            <a:r>
              <a:rPr lang="en-GB" sz="1200" dirty="0"/>
              <a:t> and Constanta for residential use. It is expected to include infrastructure investments</a:t>
            </a:r>
            <a:endParaRPr lang="en-US" sz="1200" dirty="0"/>
          </a:p>
          <a:p>
            <a:r>
              <a:rPr lang="en-GB" sz="1200" dirty="0"/>
              <a:t> </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a:extLst>
              <a:ext uri="{FF2B5EF4-FFF2-40B4-BE49-F238E27FC236}">
                <a16:creationId xmlns="" xmlns:a16="http://schemas.microsoft.com/office/drawing/2014/main" id="{32DD5D48-8AD4-4D3A-BAB6-3EB903716AA1}"/>
              </a:ext>
            </a:extLst>
          </p:cNvPr>
          <p:cNvSpPr>
            <a:spLocks noGrp="1" noChangeArrowheads="1"/>
          </p:cNvSpPr>
          <p:nvPr>
            <p:ph type="title"/>
          </p:nvPr>
        </p:nvSpPr>
        <p:spPr bwMode="auto">
          <a:xfrm>
            <a:off x="561975" y="-874457"/>
            <a:ext cx="8915400" cy="1600200"/>
          </a:xfrm>
        </p:spPr>
        <p:txBody>
          <a:bodyPr wrap="square" numCol="1" anchorCtr="0" compatLnSpc="1">
            <a:prstTxWarp prst="textNoShape">
              <a:avLst/>
            </a:prstTxWarp>
          </a:bodyPr>
          <a:lstStyle/>
          <a:p>
            <a:pPr eaLnBrk="1" hangingPunct="1"/>
            <a:r>
              <a:rPr lang="en-GB" altLang="en-US" sz="2400" dirty="0">
                <a:effectLst/>
                <a:latin typeface="Century Gothic" panose="020B0502020202020204" pitchFamily="34" charset="0"/>
              </a:rPr>
              <a:t>Operational highlights 2</a:t>
            </a:r>
          </a:p>
        </p:txBody>
      </p:sp>
      <p:sp>
        <p:nvSpPr>
          <p:cNvPr id="3" name="Slide Number Placeholder 2">
            <a:extLst>
              <a:ext uri="{FF2B5EF4-FFF2-40B4-BE49-F238E27FC236}">
                <a16:creationId xmlns="" xmlns:a16="http://schemas.microsoft.com/office/drawing/2014/main" id="{13874A5A-D31B-40EC-8344-D414D303F83E}"/>
              </a:ext>
            </a:extLst>
          </p:cNvPr>
          <p:cNvSpPr>
            <a:spLocks noGrp="1"/>
          </p:cNvSpPr>
          <p:nvPr>
            <p:ph type="sldNum" sz="quarter" idx="12"/>
          </p:nvPr>
        </p:nvSpPr>
        <p:spPr/>
        <p:txBody>
          <a:bodyPr rtlCol="0"/>
          <a:lstStyle/>
          <a:p>
            <a:pPr>
              <a:defRPr/>
            </a:pPr>
            <a:r>
              <a:rPr lang="en-GB" dirty="0">
                <a:solidFill>
                  <a:schemeClr val="tx1">
                    <a:lumMod val="65000"/>
                    <a:lumOff val="35000"/>
                  </a:schemeClr>
                </a:solidFill>
              </a:rPr>
              <a:t>9</a:t>
            </a:r>
          </a:p>
        </p:txBody>
      </p:sp>
      <p:sp>
        <p:nvSpPr>
          <p:cNvPr id="70660" name="Line 3">
            <a:extLst>
              <a:ext uri="{FF2B5EF4-FFF2-40B4-BE49-F238E27FC236}">
                <a16:creationId xmlns="" xmlns:a16="http://schemas.microsoft.com/office/drawing/2014/main" id="{84A7D3C8-DAEB-4E5E-8767-7F2F6BD03712}"/>
              </a:ext>
            </a:extLst>
          </p:cNvPr>
          <p:cNvSpPr>
            <a:spLocks noChangeShapeType="1"/>
          </p:cNvSpPr>
          <p:nvPr/>
        </p:nvSpPr>
        <p:spPr bwMode="auto">
          <a:xfrm>
            <a:off x="508000" y="254255"/>
            <a:ext cx="8969375" cy="0"/>
          </a:xfrm>
          <a:prstGeom prst="line">
            <a:avLst/>
          </a:prstGeom>
          <a:noFill/>
          <a:ln w="2222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Footer Placeholder 3">
            <a:extLst>
              <a:ext uri="{FF2B5EF4-FFF2-40B4-BE49-F238E27FC236}">
                <a16:creationId xmlns="" xmlns:a16="http://schemas.microsoft.com/office/drawing/2014/main" id="{BDBE39F4-0968-4D9F-A745-DE1A160D4087}"/>
              </a:ext>
            </a:extLst>
          </p:cNvPr>
          <p:cNvSpPr>
            <a:spLocks noGrp="1"/>
          </p:cNvSpPr>
          <p:nvPr>
            <p:ph type="ftr" sz="quarter" idx="11"/>
          </p:nvPr>
        </p:nvSpPr>
        <p:spPr>
          <a:xfrm>
            <a:off x="105041" y="6540245"/>
            <a:ext cx="3084513" cy="365125"/>
          </a:xfrm>
        </p:spPr>
        <p:txBody>
          <a:bodyPr/>
          <a:lstStyle/>
          <a:p>
            <a:pPr>
              <a:defRPr/>
            </a:pPr>
            <a:r>
              <a:rPr lang="en-GB" dirty="0"/>
              <a:t>RomReal Limited – </a:t>
            </a:r>
            <a:r>
              <a:rPr lang="en-GB" dirty="0" smtClean="0"/>
              <a:t>Fourth </a:t>
            </a:r>
            <a:r>
              <a:rPr lang="en-GB" dirty="0"/>
              <a:t>quarter 2021</a:t>
            </a:r>
            <a:endParaRPr lang="en-US" dirty="0"/>
          </a:p>
        </p:txBody>
      </p:sp>
      <p:sp>
        <p:nvSpPr>
          <p:cNvPr id="10" name="TextBox 9">
            <a:extLst>
              <a:ext uri="{FF2B5EF4-FFF2-40B4-BE49-F238E27FC236}">
                <a16:creationId xmlns="" xmlns:a16="http://schemas.microsoft.com/office/drawing/2014/main" id="{4AB710A2-626A-4DBF-B867-0A7065718DB2}"/>
              </a:ext>
            </a:extLst>
          </p:cNvPr>
          <p:cNvSpPr txBox="1"/>
          <p:nvPr/>
        </p:nvSpPr>
        <p:spPr>
          <a:xfrm>
            <a:off x="908344" y="1196393"/>
            <a:ext cx="8346781" cy="1197251"/>
          </a:xfrm>
          <a:prstGeom prst="rect">
            <a:avLst/>
          </a:prstGeom>
          <a:noFill/>
        </p:spPr>
        <p:txBody>
          <a:bodyPr wrap="square">
            <a:spAutoFit/>
          </a:bodyPr>
          <a:lstStyle/>
          <a:p>
            <a:r>
              <a:rPr lang="en-GB" sz="1200" b="1" dirty="0"/>
              <a:t>Restitution claim, plot of 1,453 </a:t>
            </a:r>
            <a:r>
              <a:rPr lang="en-GB" sz="1200" b="1" dirty="0" err="1"/>
              <a:t>sqm</a:t>
            </a:r>
            <a:r>
              <a:rPr lang="en-GB" sz="1200" b="1" dirty="0"/>
              <a:t>, Constanta Court case no. 2567/118/2016 </a:t>
            </a:r>
            <a:endParaRPr lang="en-GB" sz="1200" b="1" dirty="0" smtClean="0"/>
          </a:p>
          <a:p>
            <a:endParaRPr lang="en-US" sz="1200" dirty="0"/>
          </a:p>
          <a:p>
            <a:r>
              <a:rPr lang="en-GB" sz="1200" dirty="0"/>
              <a:t>The piece of land is agreed sold to the buyer of the Company’s previous </a:t>
            </a:r>
            <a:r>
              <a:rPr lang="en-GB" sz="1200" dirty="0" err="1"/>
              <a:t>Mamaia</a:t>
            </a:r>
            <a:r>
              <a:rPr lang="en-GB" sz="1200" dirty="0"/>
              <a:t> North plot and the agreed proceeds about EUR 390,000 is received in full 21 February 2022. </a:t>
            </a:r>
            <a:endParaRPr lang="en-US" sz="1200" dirty="0"/>
          </a:p>
          <a:p>
            <a:pPr marL="0" marR="0" algn="just">
              <a:lnSpc>
                <a:spcPct val="115000"/>
              </a:lnSpc>
              <a:spcBef>
                <a:spcPts val="1200"/>
              </a:spcBef>
              <a:spcAft>
                <a:spcPts val="1000"/>
              </a:spcAft>
            </a:pPr>
            <a:r>
              <a:rPr lang="en-GB" sz="1200" dirty="0" smtClean="0">
                <a:solidFill>
                  <a:srgbClr val="000000"/>
                </a:solidFill>
                <a:effectLst/>
                <a:latin typeface="Century Gothic" panose="020B0502020202020204" pitchFamily="34" charset="0"/>
                <a:ea typeface="HGSMinchoE" panose="02020800000000000000" pitchFamily="18" charset="-128"/>
                <a:cs typeface="Century Gothic" panose="020B0502020202020204" pitchFamily="34" charset="0"/>
              </a:rPr>
              <a:t> </a:t>
            </a:r>
            <a:endParaRPr lang="en-US" sz="1200" dirty="0">
              <a:effectLst/>
              <a:latin typeface="Times New Roman" panose="02020603050405020304" pitchFamily="18" charset="0"/>
              <a:ea typeface="HGSMinchoE" panose="02020800000000000000" pitchFamily="18" charset="-128"/>
            </a:endParaRPr>
          </a:p>
        </p:txBody>
      </p:sp>
    </p:spTree>
    <p:extLst>
      <p:ext uri="{BB962C8B-B14F-4D97-AF65-F5344CB8AC3E}">
        <p14:creationId xmlns:p14="http://schemas.microsoft.com/office/powerpoint/2010/main" val="3512635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3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53710</TotalTime>
  <Words>1870</Words>
  <Application>Microsoft Office PowerPoint</Application>
  <PresentationFormat>A4 Paper (210x297 mm)</PresentationFormat>
  <Paragraphs>375</Paragraphs>
  <Slides>15</Slides>
  <Notes>10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15</vt:i4>
      </vt:variant>
    </vt:vector>
  </HeadingPairs>
  <TitlesOfParts>
    <vt:vector size="28" baseType="lpstr">
      <vt:lpstr>Arial</vt:lpstr>
      <vt:lpstr>Calibri</vt:lpstr>
      <vt:lpstr>Century Gothic</vt:lpstr>
      <vt:lpstr>Courier New</vt:lpstr>
      <vt:lpstr>HGSMinchoE</vt:lpstr>
      <vt:lpstr>Palatino Linotype</vt:lpstr>
      <vt:lpstr>Times New Roman</vt:lpstr>
      <vt:lpstr>Verdana</vt:lpstr>
      <vt:lpstr>Wingdings</vt:lpstr>
      <vt:lpstr>Executive</vt:lpstr>
      <vt:lpstr>1_Executive</vt:lpstr>
      <vt:lpstr>2_Executive</vt:lpstr>
      <vt:lpstr>3_Executive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Operational highlights</vt:lpstr>
      <vt:lpstr>Operational highlights 2</vt:lpstr>
      <vt:lpstr>Romanian Macro development </vt:lpstr>
      <vt:lpstr>PowerPoint Presentation</vt:lpstr>
      <vt:lpstr>Apartment Price Development (End December 21) </vt:lpstr>
      <vt:lpstr>PowerPoint Presentation</vt:lpstr>
      <vt:lpstr>PowerPoint Presentation</vt:lpstr>
      <vt:lpstr>PowerPoint Presentation</vt:lpstr>
    </vt:vector>
  </TitlesOfParts>
  <Company>Northbridge Partners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Shegog</dc:creator>
  <cp:lastModifiedBy>CLAUDIA OPRISAN</cp:lastModifiedBy>
  <cp:revision>4388</cp:revision>
  <cp:lastPrinted>2017-05-25T13:23:30Z</cp:lastPrinted>
  <dcterms:created xsi:type="dcterms:W3CDTF">2005-01-21T11:18:04Z</dcterms:created>
  <dcterms:modified xsi:type="dcterms:W3CDTF">2022-02-24T17:33:22Z</dcterms:modified>
</cp:coreProperties>
</file>