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3">
  <p:sldMasterIdLst>
    <p:sldMasterId id="2147483713" r:id="rId1"/>
    <p:sldMasterId id="2147484122" r:id="rId2"/>
    <p:sldMasterId id="2147484135" r:id="rId3"/>
    <p:sldMasterId id="2147484148" r:id="rId4"/>
  </p:sldMasterIdLst>
  <p:notesMasterIdLst>
    <p:notesMasterId r:id="rId20"/>
  </p:notesMasterIdLst>
  <p:handoutMasterIdLst>
    <p:handoutMasterId r:id="rId21"/>
  </p:handoutMasterIdLst>
  <p:sldIdLst>
    <p:sldId id="481" r:id="rId5"/>
    <p:sldId id="437" r:id="rId6"/>
    <p:sldId id="562" r:id="rId7"/>
    <p:sldId id="406" r:id="rId8"/>
    <p:sldId id="476" r:id="rId9"/>
    <p:sldId id="407" r:id="rId10"/>
    <p:sldId id="439" r:id="rId11"/>
    <p:sldId id="556" r:id="rId12"/>
    <p:sldId id="563" r:id="rId13"/>
    <p:sldId id="554" r:id="rId14"/>
    <p:sldId id="553" r:id="rId15"/>
    <p:sldId id="561" r:id="rId16"/>
    <p:sldId id="560" r:id="rId17"/>
    <p:sldId id="552" r:id="rId18"/>
    <p:sldId id="487" r:id="rId19"/>
  </p:sldIdLst>
  <p:sldSz cx="9906000" cy="6858000" type="A4"/>
  <p:notesSz cx="7010400" cy="9296400"/>
  <p:defaultTextStyle>
    <a:defPPr>
      <a:defRPr lang="en-US"/>
    </a:defPPr>
    <a:lvl1pPr algn="l" rtl="0" eaLnBrk="0" fontAlgn="base" hangingPunct="0">
      <a:spcBef>
        <a:spcPct val="0"/>
      </a:spcBef>
      <a:spcAft>
        <a:spcPct val="0"/>
      </a:spcAft>
      <a:defRPr sz="1000"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panose="020B0604020202020204" pitchFamily="34" charset="0"/>
        <a:ea typeface="+mn-ea"/>
        <a:cs typeface="+mn-cs"/>
      </a:defRPr>
    </a:lvl5pPr>
    <a:lvl6pPr marL="2286000" algn="l" defTabSz="914400" rtl="0" eaLnBrk="1" latinLnBrk="0" hangingPunct="1">
      <a:defRPr sz="1000" kern="1200">
        <a:solidFill>
          <a:schemeClr val="tx1"/>
        </a:solidFill>
        <a:latin typeface="Arial" panose="020B0604020202020204" pitchFamily="34" charset="0"/>
        <a:ea typeface="+mn-ea"/>
        <a:cs typeface="+mn-cs"/>
      </a:defRPr>
    </a:lvl6pPr>
    <a:lvl7pPr marL="2743200" algn="l" defTabSz="914400" rtl="0" eaLnBrk="1" latinLnBrk="0" hangingPunct="1">
      <a:defRPr sz="1000" kern="1200">
        <a:solidFill>
          <a:schemeClr val="tx1"/>
        </a:solidFill>
        <a:latin typeface="Arial" panose="020B0604020202020204" pitchFamily="34" charset="0"/>
        <a:ea typeface="+mn-ea"/>
        <a:cs typeface="+mn-cs"/>
      </a:defRPr>
    </a:lvl7pPr>
    <a:lvl8pPr marL="3200400" algn="l" defTabSz="914400" rtl="0" eaLnBrk="1" latinLnBrk="0" hangingPunct="1">
      <a:defRPr sz="1000" kern="1200">
        <a:solidFill>
          <a:schemeClr val="tx1"/>
        </a:solidFill>
        <a:latin typeface="Arial" panose="020B0604020202020204" pitchFamily="34" charset="0"/>
        <a:ea typeface="+mn-ea"/>
        <a:cs typeface="+mn-cs"/>
      </a:defRPr>
    </a:lvl8pPr>
    <a:lvl9pPr marL="3657600" algn="l" defTabSz="914400" rtl="0" eaLnBrk="1" latinLnBrk="0" hangingPunct="1">
      <a:defRPr sz="10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53">
          <p15:clr>
            <a:srgbClr val="A4A3A4"/>
          </p15:clr>
        </p15:guide>
        <p15:guide id="2" pos="685">
          <p15:clr>
            <a:srgbClr val="A4A3A4"/>
          </p15:clr>
        </p15:guide>
        <p15:guide id="3" pos="4121">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arris Palaondas" initials="HP" lastIdx="3" clrIdx="0">
    <p:extLst>
      <p:ext uri="{19B8F6BF-5375-455C-9EA6-DF929625EA0E}">
        <p15:presenceInfo xmlns:p15="http://schemas.microsoft.com/office/powerpoint/2012/main" userId="S-1-5-21-2477563617-3079698713-1843958546-158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EAE2"/>
    <a:srgbClr val="C0C0C0"/>
    <a:srgbClr val="3366CC"/>
    <a:srgbClr val="000066"/>
    <a:srgbClr val="6699FF"/>
    <a:srgbClr val="59F83E"/>
    <a:srgbClr val="3333FF"/>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211" autoAdjust="0"/>
    <p:restoredTop sz="98743" autoAdjust="0"/>
  </p:normalViewPr>
  <p:slideViewPr>
    <p:cSldViewPr snapToGrid="0">
      <p:cViewPr varScale="1">
        <p:scale>
          <a:sx n="127" d="100"/>
          <a:sy n="127" d="100"/>
        </p:scale>
        <p:origin x="1263" y="72"/>
      </p:cViewPr>
      <p:guideLst>
        <p:guide orient="horz" pos="2153"/>
        <p:guide pos="685"/>
        <p:guide pos="4121"/>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00" d="100"/>
        <a:sy n="100" d="100"/>
      </p:scale>
      <p:origin x="0" y="0"/>
    </p:cViewPr>
  </p:sorterViewPr>
  <p:notesViewPr>
    <p:cSldViewPr snapToGrid="0">
      <p:cViewPr varScale="1">
        <p:scale>
          <a:sx n="48" d="100"/>
          <a:sy n="48" d="100"/>
        </p:scale>
        <p:origin x="-3048" y="-114"/>
      </p:cViewPr>
      <p:guideLst>
        <p:guide orient="horz" pos="2928"/>
        <p:guide pos="2208"/>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commentAuthors" Target="commentAuthors.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jetil Gronskag" userId="092e1f9ee179b314" providerId="LiveId" clId="{4E9B9483-A1AA-4C65-919E-5C86C8E4425F}"/>
    <pc:docChg chg="custSel modSld">
      <pc:chgData name="Kjetil Gronskag" userId="092e1f9ee179b314" providerId="LiveId" clId="{4E9B9483-A1AA-4C65-919E-5C86C8E4425F}" dt="2021-11-22T14:49:07.141" v="118" actId="20577"/>
      <pc:docMkLst>
        <pc:docMk/>
      </pc:docMkLst>
      <pc:sldChg chg="modSp mod">
        <pc:chgData name="Kjetil Gronskag" userId="092e1f9ee179b314" providerId="LiveId" clId="{4E9B9483-A1AA-4C65-919E-5C86C8E4425F}" dt="2021-11-22T14:21:52.372" v="22" actId="20577"/>
        <pc:sldMkLst>
          <pc:docMk/>
          <pc:sldMk cId="0" sldId="406"/>
        </pc:sldMkLst>
        <pc:spChg chg="mod">
          <ac:chgData name="Kjetil Gronskag" userId="092e1f9ee179b314" providerId="LiveId" clId="{4E9B9483-A1AA-4C65-919E-5C86C8E4425F}" dt="2021-11-22T14:21:52.372" v="22" actId="20577"/>
          <ac:spMkLst>
            <pc:docMk/>
            <pc:sldMk cId="0" sldId="406"/>
            <ac:spMk id="13" creationId="{9FE5A427-A7F7-464D-96A1-1CFEEC70B7CC}"/>
          </ac:spMkLst>
        </pc:spChg>
      </pc:sldChg>
      <pc:sldChg chg="modSp mod">
        <pc:chgData name="Kjetil Gronskag" userId="092e1f9ee179b314" providerId="LiveId" clId="{4E9B9483-A1AA-4C65-919E-5C86C8E4425F}" dt="2021-11-22T14:49:07.141" v="118" actId="20577"/>
        <pc:sldMkLst>
          <pc:docMk/>
          <pc:sldMk cId="0" sldId="407"/>
        </pc:sldMkLst>
        <pc:spChg chg="mod">
          <ac:chgData name="Kjetil Gronskag" userId="092e1f9ee179b314" providerId="LiveId" clId="{4E9B9483-A1AA-4C65-919E-5C86C8E4425F}" dt="2021-11-22T14:26:44.420" v="33" actId="20577"/>
          <ac:spMkLst>
            <pc:docMk/>
            <pc:sldMk cId="0" sldId="407"/>
            <ac:spMk id="10" creationId="{EA4DA49A-9957-4A85-9C96-A945EC299DF5}"/>
          </ac:spMkLst>
        </pc:spChg>
        <pc:graphicFrameChg chg="modGraphic">
          <ac:chgData name="Kjetil Gronskag" userId="092e1f9ee179b314" providerId="LiveId" clId="{4E9B9483-A1AA-4C65-919E-5C86C8E4425F}" dt="2021-11-22T14:49:07.141" v="118" actId="20577"/>
          <ac:graphicFrameMkLst>
            <pc:docMk/>
            <pc:sldMk cId="0" sldId="407"/>
            <ac:graphicFrameMk id="3" creationId="{00000000-0000-0000-0000-000000000000}"/>
          </ac:graphicFrameMkLst>
        </pc:graphicFrameChg>
      </pc:sldChg>
      <pc:sldChg chg="modSp mod">
        <pc:chgData name="Kjetil Gronskag" userId="092e1f9ee179b314" providerId="LiveId" clId="{4E9B9483-A1AA-4C65-919E-5C86C8E4425F}" dt="2021-11-22T14:44:15.269" v="91" actId="20577"/>
        <pc:sldMkLst>
          <pc:docMk/>
          <pc:sldMk cId="0" sldId="437"/>
        </pc:sldMkLst>
        <pc:spChg chg="mod">
          <ac:chgData name="Kjetil Gronskag" userId="092e1f9ee179b314" providerId="LiveId" clId="{4E9B9483-A1AA-4C65-919E-5C86C8E4425F}" dt="2021-11-22T14:18:00.472" v="1" actId="20577"/>
          <ac:spMkLst>
            <pc:docMk/>
            <pc:sldMk cId="0" sldId="437"/>
            <ac:spMk id="15" creationId="{D25DA2A1-9995-4E3D-AF2B-21CD9D4CB9D9}"/>
          </ac:spMkLst>
        </pc:spChg>
        <pc:graphicFrameChg chg="modGraphic">
          <ac:chgData name="Kjetil Gronskag" userId="092e1f9ee179b314" providerId="LiveId" clId="{4E9B9483-A1AA-4C65-919E-5C86C8E4425F}" dt="2021-11-22T14:44:15.269" v="91" actId="20577"/>
          <ac:graphicFrameMkLst>
            <pc:docMk/>
            <pc:sldMk cId="0" sldId="437"/>
            <ac:graphicFrameMk id="3112" creationId="{9FDDD558-A471-45DC-B886-0A432FE7079A}"/>
          </ac:graphicFrameMkLst>
        </pc:graphicFrameChg>
      </pc:sldChg>
      <pc:sldChg chg="modSp mod">
        <pc:chgData name="Kjetil Gronskag" userId="092e1f9ee179b314" providerId="LiveId" clId="{4E9B9483-A1AA-4C65-919E-5C86C8E4425F}" dt="2021-11-22T14:33:31.014" v="41" actId="20577"/>
        <pc:sldMkLst>
          <pc:docMk/>
          <pc:sldMk cId="0" sldId="439"/>
        </pc:sldMkLst>
        <pc:spChg chg="mod">
          <ac:chgData name="Kjetil Gronskag" userId="092e1f9ee179b314" providerId="LiveId" clId="{4E9B9483-A1AA-4C65-919E-5C86C8E4425F}" dt="2021-11-22T14:33:31.014" v="41" actId="20577"/>
          <ac:spMkLst>
            <pc:docMk/>
            <pc:sldMk cId="0" sldId="439"/>
            <ac:spMk id="13" creationId="{E0257F48-3E56-44AF-9322-7F434D50902B}"/>
          </ac:spMkLst>
        </pc:spChg>
      </pc:sldChg>
      <pc:sldChg chg="modSp mod">
        <pc:chgData name="Kjetil Gronskag" userId="092e1f9ee179b314" providerId="LiveId" clId="{4E9B9483-A1AA-4C65-919E-5C86C8E4425F}" dt="2021-11-22T14:47:46.341" v="101" actId="20577"/>
        <pc:sldMkLst>
          <pc:docMk/>
          <pc:sldMk cId="0" sldId="476"/>
        </pc:sldMkLst>
        <pc:graphicFrameChg chg="modGraphic">
          <ac:chgData name="Kjetil Gronskag" userId="092e1f9ee179b314" providerId="LiveId" clId="{4E9B9483-A1AA-4C65-919E-5C86C8E4425F}" dt="2021-11-22T14:47:46.341" v="101" actId="20577"/>
          <ac:graphicFrameMkLst>
            <pc:docMk/>
            <pc:sldMk cId="0" sldId="476"/>
            <ac:graphicFrameMk id="2" creationId="{00000000-0000-0000-0000-000000000000}"/>
          </ac:graphicFrameMkLst>
        </pc:graphicFrameChg>
      </pc:sldChg>
      <pc:sldChg chg="modSp mod">
        <pc:chgData name="Kjetil Gronskag" userId="092e1f9ee179b314" providerId="LiveId" clId="{4E9B9483-A1AA-4C65-919E-5C86C8E4425F}" dt="2021-11-22T14:41:28.364" v="79" actId="2711"/>
        <pc:sldMkLst>
          <pc:docMk/>
          <pc:sldMk cId="0" sldId="552"/>
        </pc:sldMkLst>
        <pc:spChg chg="mod">
          <ac:chgData name="Kjetil Gronskag" userId="092e1f9ee179b314" providerId="LiveId" clId="{4E9B9483-A1AA-4C65-919E-5C86C8E4425F}" dt="2021-11-22T14:41:28.364" v="79" actId="2711"/>
          <ac:spMkLst>
            <pc:docMk/>
            <pc:sldMk cId="0" sldId="552"/>
            <ac:spMk id="3" creationId="{0E4AC50A-421D-4A08-91B3-B4D2F1F90C0D}"/>
          </ac:spMkLst>
        </pc:spChg>
        <pc:spChg chg="mod">
          <ac:chgData name="Kjetil Gronskag" userId="092e1f9ee179b314" providerId="LiveId" clId="{4E9B9483-A1AA-4C65-919E-5C86C8E4425F}" dt="2021-11-22T14:37:05.743" v="53" actId="20577"/>
          <ac:spMkLst>
            <pc:docMk/>
            <pc:sldMk cId="0" sldId="552"/>
            <ac:spMk id="10" creationId="{2AA6FD38-2333-46BB-9B2C-F5A50786D1AE}"/>
          </ac:spMkLst>
        </pc:spChg>
      </pc:sldChg>
      <pc:sldChg chg="modSp mod">
        <pc:chgData name="Kjetil Gronskag" userId="092e1f9ee179b314" providerId="LiveId" clId="{4E9B9483-A1AA-4C65-919E-5C86C8E4425F}" dt="2021-11-22T14:43:19.687" v="87" actId="20577"/>
        <pc:sldMkLst>
          <pc:docMk/>
          <pc:sldMk cId="0" sldId="553"/>
        </pc:sldMkLst>
        <pc:spChg chg="mod">
          <ac:chgData name="Kjetil Gronskag" userId="092e1f9ee179b314" providerId="LiveId" clId="{4E9B9483-A1AA-4C65-919E-5C86C8E4425F}" dt="2021-11-22T14:43:19.687" v="87" actId="20577"/>
          <ac:spMkLst>
            <pc:docMk/>
            <pc:sldMk cId="0" sldId="553"/>
            <ac:spMk id="12" creationId="{1F660043-61EA-44EC-8072-05D338281827}"/>
          </ac:spMkLst>
        </pc:spChg>
      </pc:sldChg>
      <pc:sldChg chg="modSp mod">
        <pc:chgData name="Kjetil Gronskag" userId="092e1f9ee179b314" providerId="LiveId" clId="{4E9B9483-A1AA-4C65-919E-5C86C8E4425F}" dt="2021-11-22T14:43:12.007" v="85" actId="20577"/>
        <pc:sldMkLst>
          <pc:docMk/>
          <pc:sldMk cId="0" sldId="554"/>
        </pc:sldMkLst>
        <pc:spChg chg="mod">
          <ac:chgData name="Kjetil Gronskag" userId="092e1f9ee179b314" providerId="LiveId" clId="{4E9B9483-A1AA-4C65-919E-5C86C8E4425F}" dt="2021-11-22T14:36:04.775" v="49" actId="6549"/>
          <ac:spMkLst>
            <pc:docMk/>
            <pc:sldMk cId="0" sldId="554"/>
            <ac:spMk id="12" creationId="{A84480B9-336E-455A-B945-1CF8641352CD}"/>
          </ac:spMkLst>
        </pc:spChg>
        <pc:spChg chg="mod">
          <ac:chgData name="Kjetil Gronskag" userId="092e1f9ee179b314" providerId="LiveId" clId="{4E9B9483-A1AA-4C65-919E-5C86C8E4425F}" dt="2021-11-22T14:43:12.007" v="85" actId="20577"/>
          <ac:spMkLst>
            <pc:docMk/>
            <pc:sldMk cId="0" sldId="554"/>
            <ac:spMk id="71685" creationId="{E234662E-8CA5-4320-8AF1-BE6C3E9CBF8E}"/>
          </ac:spMkLst>
        </pc:spChg>
      </pc:sldChg>
      <pc:sldChg chg="modSp mod">
        <pc:chgData name="Kjetil Gronskag" userId="092e1f9ee179b314" providerId="LiveId" clId="{4E9B9483-A1AA-4C65-919E-5C86C8E4425F}" dt="2021-11-22T14:42:54.030" v="81" actId="20577"/>
        <pc:sldMkLst>
          <pc:docMk/>
          <pc:sldMk cId="0" sldId="556"/>
        </pc:sldMkLst>
        <pc:spChg chg="mod">
          <ac:chgData name="Kjetil Gronskag" userId="092e1f9ee179b314" providerId="LiveId" clId="{4E9B9483-A1AA-4C65-919E-5C86C8E4425F}" dt="2021-11-22T14:42:54.030" v="81" actId="20577"/>
          <ac:spMkLst>
            <pc:docMk/>
            <pc:sldMk cId="0" sldId="556"/>
            <ac:spMk id="9" creationId="{BDBE39F4-0968-4D9F-A745-DE1A160D4087}"/>
          </ac:spMkLst>
        </pc:spChg>
      </pc:sldChg>
      <pc:sldChg chg="modSp mod">
        <pc:chgData name="Kjetil Gronskag" userId="092e1f9ee179b314" providerId="LiveId" clId="{4E9B9483-A1AA-4C65-919E-5C86C8E4425F}" dt="2021-11-22T14:36:55.765" v="51" actId="20577"/>
        <pc:sldMkLst>
          <pc:docMk/>
          <pc:sldMk cId="0" sldId="560"/>
        </pc:sldMkLst>
        <pc:spChg chg="mod">
          <ac:chgData name="Kjetil Gronskag" userId="092e1f9ee179b314" providerId="LiveId" clId="{4E9B9483-A1AA-4C65-919E-5C86C8E4425F}" dt="2021-11-22T14:36:55.765" v="51" actId="20577"/>
          <ac:spMkLst>
            <pc:docMk/>
            <pc:sldMk cId="0" sldId="560"/>
            <ac:spMk id="9" creationId="{DD4C11E5-6073-4751-BBE8-CAC2B0D277C4}"/>
          </ac:spMkLst>
        </pc:spChg>
      </pc:sldChg>
      <pc:sldChg chg="modSp mod">
        <pc:chgData name="Kjetil Gronskag" userId="092e1f9ee179b314" providerId="LiveId" clId="{4E9B9483-A1AA-4C65-919E-5C86C8E4425F}" dt="2021-11-22T14:43:27.556" v="89" actId="20577"/>
        <pc:sldMkLst>
          <pc:docMk/>
          <pc:sldMk cId="0" sldId="561"/>
        </pc:sldMkLst>
        <pc:spChg chg="mod">
          <ac:chgData name="Kjetil Gronskag" userId="092e1f9ee179b314" providerId="LiveId" clId="{4E9B9483-A1AA-4C65-919E-5C86C8E4425F}" dt="2021-11-22T14:43:27.556" v="89" actId="20577"/>
          <ac:spMkLst>
            <pc:docMk/>
            <pc:sldMk cId="0" sldId="561"/>
            <ac:spMk id="13" creationId="{28EA11A2-0F7F-4A2C-B435-1CA4D722FBF9}"/>
          </ac:spMkLst>
        </pc:spChg>
      </pc:sldChg>
      <pc:sldChg chg="modSp mod">
        <pc:chgData name="Kjetil Gronskag" userId="092e1f9ee179b314" providerId="LiveId" clId="{4E9B9483-A1AA-4C65-919E-5C86C8E4425F}" dt="2021-11-22T14:44:37.448" v="92" actId="20577"/>
        <pc:sldMkLst>
          <pc:docMk/>
          <pc:sldMk cId="0" sldId="562"/>
        </pc:sldMkLst>
        <pc:spChg chg="mod">
          <ac:chgData name="Kjetil Gronskag" userId="092e1f9ee179b314" providerId="LiveId" clId="{4E9B9483-A1AA-4C65-919E-5C86C8E4425F}" dt="2021-11-22T14:44:37.448" v="92" actId="20577"/>
          <ac:spMkLst>
            <pc:docMk/>
            <pc:sldMk cId="0" sldId="562"/>
            <ac:spMk id="11" creationId="{26A691D9-E094-4507-9361-DD2D2EED0BDA}"/>
          </ac:spMkLst>
        </pc:spChg>
        <pc:spChg chg="mod">
          <ac:chgData name="Kjetil Gronskag" userId="092e1f9ee179b314" providerId="LiveId" clId="{4E9B9483-A1AA-4C65-919E-5C86C8E4425F}" dt="2021-11-22T14:18:09.107" v="3" actId="20577"/>
          <ac:spMkLst>
            <pc:docMk/>
            <pc:sldMk cId="0" sldId="562"/>
            <ac:spMk id="12" creationId="{5C901A98-8D04-48B1-86E5-0961310BEA72}"/>
          </ac:spMkLst>
        </pc:spChg>
      </pc:sldChg>
      <pc:sldChg chg="modSp mod">
        <pc:chgData name="Kjetil Gronskag" userId="092e1f9ee179b314" providerId="LiveId" clId="{4E9B9483-A1AA-4C65-919E-5C86C8E4425F}" dt="2021-11-22T14:43:04.790" v="83" actId="20577"/>
        <pc:sldMkLst>
          <pc:docMk/>
          <pc:sldMk cId="3512635235" sldId="563"/>
        </pc:sldMkLst>
        <pc:spChg chg="mod">
          <ac:chgData name="Kjetil Gronskag" userId="092e1f9ee179b314" providerId="LiveId" clId="{4E9B9483-A1AA-4C65-919E-5C86C8E4425F}" dt="2021-11-22T14:43:04.790" v="83" actId="20577"/>
          <ac:spMkLst>
            <pc:docMk/>
            <pc:sldMk cId="3512635235" sldId="563"/>
            <ac:spMk id="9" creationId="{BDBE39F4-0968-4D9F-A745-DE1A160D4087}"/>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58082" name="Rectangle 2">
            <a:extLst>
              <a:ext uri="{FF2B5EF4-FFF2-40B4-BE49-F238E27FC236}">
                <a16:creationId xmlns="" xmlns:a16="http://schemas.microsoft.com/office/drawing/2014/main" id="{EAE3BBEB-DEE8-4E22-BA1F-7ECC04B32712}"/>
              </a:ext>
            </a:extLst>
          </p:cNvPr>
          <p:cNvSpPr>
            <a:spLocks noGrp="1" noChangeArrowheads="1"/>
          </p:cNvSpPr>
          <p:nvPr>
            <p:ph type="hdr" sz="quarter"/>
          </p:nvPr>
        </p:nvSpPr>
        <p:spPr bwMode="auto">
          <a:xfrm>
            <a:off x="0" y="0"/>
            <a:ext cx="3038475" cy="466725"/>
          </a:xfrm>
          <a:prstGeom prst="rect">
            <a:avLst/>
          </a:prstGeom>
          <a:noFill/>
          <a:ln w="9525">
            <a:noFill/>
            <a:miter lim="800000"/>
            <a:headEnd/>
            <a:tailEnd/>
          </a:ln>
          <a:effectLst/>
        </p:spPr>
        <p:txBody>
          <a:bodyPr vert="horz" wrap="square" lIns="88958" tIns="44480" rIns="88958" bIns="44480" numCol="1" anchor="t" anchorCtr="0" compatLnSpc="1">
            <a:prstTxWarp prst="textNoShape">
              <a:avLst/>
            </a:prstTxWarp>
          </a:bodyPr>
          <a:lstStyle>
            <a:lvl1pPr defTabSz="889104" eaLnBrk="1" hangingPunct="1">
              <a:defRPr sz="1100">
                <a:latin typeface="Arial" charset="0"/>
              </a:defRPr>
            </a:lvl1pPr>
          </a:lstStyle>
          <a:p>
            <a:pPr>
              <a:defRPr/>
            </a:pPr>
            <a:endParaRPr lang="en-US"/>
          </a:p>
        </p:txBody>
      </p:sp>
      <p:sp>
        <p:nvSpPr>
          <p:cNvPr id="558083" name="Rectangle 3">
            <a:extLst>
              <a:ext uri="{FF2B5EF4-FFF2-40B4-BE49-F238E27FC236}">
                <a16:creationId xmlns="" xmlns:a16="http://schemas.microsoft.com/office/drawing/2014/main" id="{7D78F585-198A-469A-AB05-4A467C631B2C}"/>
              </a:ext>
            </a:extLst>
          </p:cNvPr>
          <p:cNvSpPr>
            <a:spLocks noGrp="1" noChangeArrowheads="1"/>
          </p:cNvSpPr>
          <p:nvPr>
            <p:ph type="dt" sz="quarter" idx="1"/>
          </p:nvPr>
        </p:nvSpPr>
        <p:spPr bwMode="auto">
          <a:xfrm>
            <a:off x="3971925" y="0"/>
            <a:ext cx="3036888" cy="466725"/>
          </a:xfrm>
          <a:prstGeom prst="rect">
            <a:avLst/>
          </a:prstGeom>
          <a:noFill/>
          <a:ln w="9525">
            <a:noFill/>
            <a:miter lim="800000"/>
            <a:headEnd/>
            <a:tailEnd/>
          </a:ln>
          <a:effectLst/>
        </p:spPr>
        <p:txBody>
          <a:bodyPr vert="horz" wrap="square" lIns="88958" tIns="44480" rIns="88958" bIns="44480" numCol="1" anchor="t" anchorCtr="0" compatLnSpc="1">
            <a:prstTxWarp prst="textNoShape">
              <a:avLst/>
            </a:prstTxWarp>
          </a:bodyPr>
          <a:lstStyle>
            <a:lvl1pPr algn="r" defTabSz="889104" eaLnBrk="1" hangingPunct="1">
              <a:defRPr sz="1100">
                <a:latin typeface="Arial" charset="0"/>
              </a:defRPr>
            </a:lvl1pPr>
          </a:lstStyle>
          <a:p>
            <a:pPr>
              <a:defRPr/>
            </a:pPr>
            <a:endParaRPr lang="en-US"/>
          </a:p>
        </p:txBody>
      </p:sp>
      <p:sp>
        <p:nvSpPr>
          <p:cNvPr id="558084" name="Rectangle 4">
            <a:extLst>
              <a:ext uri="{FF2B5EF4-FFF2-40B4-BE49-F238E27FC236}">
                <a16:creationId xmlns="" xmlns:a16="http://schemas.microsoft.com/office/drawing/2014/main" id="{1C94E14C-81DE-448A-87D1-BCAA28BF93C4}"/>
              </a:ext>
            </a:extLst>
          </p:cNvPr>
          <p:cNvSpPr>
            <a:spLocks noGrp="1" noChangeArrowheads="1"/>
          </p:cNvSpPr>
          <p:nvPr>
            <p:ph type="ftr" sz="quarter" idx="2"/>
          </p:nvPr>
        </p:nvSpPr>
        <p:spPr bwMode="auto">
          <a:xfrm>
            <a:off x="0" y="8828088"/>
            <a:ext cx="3038475" cy="466725"/>
          </a:xfrm>
          <a:prstGeom prst="rect">
            <a:avLst/>
          </a:prstGeom>
          <a:noFill/>
          <a:ln w="9525">
            <a:noFill/>
            <a:miter lim="800000"/>
            <a:headEnd/>
            <a:tailEnd/>
          </a:ln>
          <a:effectLst/>
        </p:spPr>
        <p:txBody>
          <a:bodyPr vert="horz" wrap="square" lIns="88958" tIns="44480" rIns="88958" bIns="44480" numCol="1" anchor="b" anchorCtr="0" compatLnSpc="1">
            <a:prstTxWarp prst="textNoShape">
              <a:avLst/>
            </a:prstTxWarp>
          </a:bodyPr>
          <a:lstStyle>
            <a:lvl1pPr defTabSz="889104" eaLnBrk="1" hangingPunct="1">
              <a:defRPr sz="1100">
                <a:latin typeface="Arial" charset="0"/>
              </a:defRPr>
            </a:lvl1pPr>
          </a:lstStyle>
          <a:p>
            <a:pPr>
              <a:defRPr/>
            </a:pPr>
            <a:endParaRPr lang="en-US"/>
          </a:p>
        </p:txBody>
      </p:sp>
      <p:sp>
        <p:nvSpPr>
          <p:cNvPr id="558085" name="Rectangle 5">
            <a:extLst>
              <a:ext uri="{FF2B5EF4-FFF2-40B4-BE49-F238E27FC236}">
                <a16:creationId xmlns="" xmlns:a16="http://schemas.microsoft.com/office/drawing/2014/main" id="{6D233511-F2B6-426E-8CAC-590C9D80C31D}"/>
              </a:ext>
            </a:extLst>
          </p:cNvPr>
          <p:cNvSpPr>
            <a:spLocks noGrp="1" noChangeArrowheads="1"/>
          </p:cNvSpPr>
          <p:nvPr>
            <p:ph type="sldNum" sz="quarter" idx="3"/>
          </p:nvPr>
        </p:nvSpPr>
        <p:spPr bwMode="auto">
          <a:xfrm>
            <a:off x="3971925" y="8828088"/>
            <a:ext cx="3036888" cy="466725"/>
          </a:xfrm>
          <a:prstGeom prst="rect">
            <a:avLst/>
          </a:prstGeom>
          <a:noFill/>
          <a:ln w="9525">
            <a:noFill/>
            <a:miter lim="800000"/>
            <a:headEnd/>
            <a:tailEnd/>
          </a:ln>
          <a:effectLst/>
        </p:spPr>
        <p:txBody>
          <a:bodyPr vert="horz" wrap="square" lIns="88958" tIns="44480" rIns="88958" bIns="44480" numCol="1" anchor="b" anchorCtr="0" compatLnSpc="1">
            <a:prstTxWarp prst="textNoShape">
              <a:avLst/>
            </a:prstTxWarp>
          </a:bodyPr>
          <a:lstStyle>
            <a:lvl1pPr algn="r" defTabSz="889000" eaLnBrk="1" hangingPunct="1">
              <a:defRPr sz="1100"/>
            </a:lvl1pPr>
          </a:lstStyle>
          <a:p>
            <a:pPr>
              <a:defRPr/>
            </a:pPr>
            <a:fld id="{9D91F42A-AC79-4953-9E06-28262BFED484}" type="slidenum">
              <a:rPr lang="en-US" altLang="en-US"/>
              <a:pPr>
                <a:defRPr/>
              </a:pPr>
              <a:t>‹#›</a:t>
            </a:fld>
            <a:endParaRPr lang="en-US" altLang="en-US"/>
          </a:p>
        </p:txBody>
      </p:sp>
    </p:spTree>
    <p:extLst>
      <p:ext uri="{BB962C8B-B14F-4D97-AF65-F5344CB8AC3E}">
        <p14:creationId xmlns:p14="http://schemas.microsoft.com/office/powerpoint/2010/main" val="96090535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 xmlns:a16="http://schemas.microsoft.com/office/drawing/2014/main" id="{AFEC8976-4668-415C-9BBD-12BF35E5432D}"/>
              </a:ext>
            </a:extLst>
          </p:cNvPr>
          <p:cNvSpPr>
            <a:spLocks noGrp="1" noChangeArrowheads="1"/>
          </p:cNvSpPr>
          <p:nvPr>
            <p:ph type="hdr" sz="quarter"/>
          </p:nvPr>
        </p:nvSpPr>
        <p:spPr bwMode="auto">
          <a:xfrm>
            <a:off x="0" y="0"/>
            <a:ext cx="3036888" cy="468313"/>
          </a:xfrm>
          <a:prstGeom prst="rect">
            <a:avLst/>
          </a:prstGeom>
          <a:noFill/>
          <a:ln w="9525">
            <a:noFill/>
            <a:miter lim="800000"/>
            <a:headEnd/>
            <a:tailEnd/>
          </a:ln>
          <a:effectLst/>
        </p:spPr>
        <p:txBody>
          <a:bodyPr vert="horz" wrap="square" lIns="89253" tIns="44625" rIns="89253" bIns="44625" numCol="1" anchor="t" anchorCtr="0" compatLnSpc="1">
            <a:prstTxWarp prst="textNoShape">
              <a:avLst/>
            </a:prstTxWarp>
          </a:bodyPr>
          <a:lstStyle>
            <a:lvl1pPr defTabSz="890702" eaLnBrk="1" hangingPunct="1">
              <a:defRPr sz="1100">
                <a:latin typeface="Arial" charset="0"/>
              </a:defRPr>
            </a:lvl1pPr>
          </a:lstStyle>
          <a:p>
            <a:pPr>
              <a:defRPr/>
            </a:pPr>
            <a:endParaRPr lang="en-US"/>
          </a:p>
        </p:txBody>
      </p:sp>
      <p:sp>
        <p:nvSpPr>
          <p:cNvPr id="3075" name="Rectangle 3">
            <a:extLst>
              <a:ext uri="{FF2B5EF4-FFF2-40B4-BE49-F238E27FC236}">
                <a16:creationId xmlns="" xmlns:a16="http://schemas.microsoft.com/office/drawing/2014/main" id="{2D22ECBC-1CD8-4743-B6A7-8A1332B68580}"/>
              </a:ext>
            </a:extLst>
          </p:cNvPr>
          <p:cNvSpPr>
            <a:spLocks noGrp="1" noChangeArrowheads="1"/>
          </p:cNvSpPr>
          <p:nvPr>
            <p:ph type="dt" idx="1"/>
          </p:nvPr>
        </p:nvSpPr>
        <p:spPr bwMode="auto">
          <a:xfrm>
            <a:off x="3971925" y="0"/>
            <a:ext cx="3036888" cy="468313"/>
          </a:xfrm>
          <a:prstGeom prst="rect">
            <a:avLst/>
          </a:prstGeom>
          <a:noFill/>
          <a:ln w="9525">
            <a:noFill/>
            <a:miter lim="800000"/>
            <a:headEnd/>
            <a:tailEnd/>
          </a:ln>
          <a:effectLst/>
        </p:spPr>
        <p:txBody>
          <a:bodyPr vert="horz" wrap="square" lIns="89253" tIns="44625" rIns="89253" bIns="44625" numCol="1" anchor="t" anchorCtr="0" compatLnSpc="1">
            <a:prstTxWarp prst="textNoShape">
              <a:avLst/>
            </a:prstTxWarp>
          </a:bodyPr>
          <a:lstStyle>
            <a:lvl1pPr algn="r" defTabSz="890702" eaLnBrk="1" hangingPunct="1">
              <a:defRPr sz="1100">
                <a:latin typeface="Arial" charset="0"/>
              </a:defRPr>
            </a:lvl1pPr>
          </a:lstStyle>
          <a:p>
            <a:pPr>
              <a:defRPr/>
            </a:pPr>
            <a:endParaRPr lang="en-US"/>
          </a:p>
        </p:txBody>
      </p:sp>
      <p:sp>
        <p:nvSpPr>
          <p:cNvPr id="54276" name="Rectangle 4">
            <a:extLst>
              <a:ext uri="{FF2B5EF4-FFF2-40B4-BE49-F238E27FC236}">
                <a16:creationId xmlns="" xmlns:a16="http://schemas.microsoft.com/office/drawing/2014/main" id="{11B37352-988D-4303-AEFF-C2083DF7ACE4}"/>
              </a:ext>
            </a:extLst>
          </p:cNvPr>
          <p:cNvSpPr>
            <a:spLocks noGrp="1" noRot="1" noChangeAspect="1" noChangeArrowheads="1" noTextEdit="1"/>
          </p:cNvSpPr>
          <p:nvPr>
            <p:ph type="sldImg" idx="2"/>
          </p:nvPr>
        </p:nvSpPr>
        <p:spPr bwMode="auto">
          <a:xfrm>
            <a:off x="987425" y="692150"/>
            <a:ext cx="5045075" cy="34925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a:extLst>
              <a:ext uri="{FF2B5EF4-FFF2-40B4-BE49-F238E27FC236}">
                <a16:creationId xmlns="" xmlns:a16="http://schemas.microsoft.com/office/drawing/2014/main" id="{CB98C6F1-1CEE-4131-A28D-59EB9B7525E6}"/>
              </a:ext>
            </a:extLst>
          </p:cNvPr>
          <p:cNvSpPr>
            <a:spLocks noGrp="1" noChangeArrowheads="1"/>
          </p:cNvSpPr>
          <p:nvPr>
            <p:ph type="body" sz="quarter" idx="3"/>
          </p:nvPr>
        </p:nvSpPr>
        <p:spPr bwMode="auto">
          <a:xfrm>
            <a:off x="701675" y="4414838"/>
            <a:ext cx="5607050" cy="4189412"/>
          </a:xfrm>
          <a:prstGeom prst="rect">
            <a:avLst/>
          </a:prstGeom>
          <a:noFill/>
          <a:ln w="9525">
            <a:noFill/>
            <a:miter lim="800000"/>
            <a:headEnd/>
            <a:tailEnd/>
          </a:ln>
          <a:effectLst/>
        </p:spPr>
        <p:txBody>
          <a:bodyPr vert="horz" wrap="square" lIns="89253" tIns="44625" rIns="89253" bIns="44625"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078" name="Rectangle 6">
            <a:extLst>
              <a:ext uri="{FF2B5EF4-FFF2-40B4-BE49-F238E27FC236}">
                <a16:creationId xmlns="" xmlns:a16="http://schemas.microsoft.com/office/drawing/2014/main" id="{FD2F9E1C-7AF4-4C5B-BDCC-DC97167A2BEC}"/>
              </a:ext>
            </a:extLst>
          </p:cNvPr>
          <p:cNvSpPr>
            <a:spLocks noGrp="1" noChangeArrowheads="1"/>
          </p:cNvSpPr>
          <p:nvPr>
            <p:ph type="ftr" sz="quarter" idx="4"/>
          </p:nvPr>
        </p:nvSpPr>
        <p:spPr bwMode="auto">
          <a:xfrm>
            <a:off x="0" y="8828088"/>
            <a:ext cx="3036888" cy="466725"/>
          </a:xfrm>
          <a:prstGeom prst="rect">
            <a:avLst/>
          </a:prstGeom>
          <a:noFill/>
          <a:ln w="9525">
            <a:noFill/>
            <a:miter lim="800000"/>
            <a:headEnd/>
            <a:tailEnd/>
          </a:ln>
          <a:effectLst/>
        </p:spPr>
        <p:txBody>
          <a:bodyPr vert="horz" wrap="square" lIns="89253" tIns="44625" rIns="89253" bIns="44625" numCol="1" anchor="b" anchorCtr="0" compatLnSpc="1">
            <a:prstTxWarp prst="textNoShape">
              <a:avLst/>
            </a:prstTxWarp>
          </a:bodyPr>
          <a:lstStyle>
            <a:lvl1pPr defTabSz="890702" eaLnBrk="1" hangingPunct="1">
              <a:defRPr sz="1100">
                <a:latin typeface="Arial" charset="0"/>
              </a:defRPr>
            </a:lvl1pPr>
          </a:lstStyle>
          <a:p>
            <a:pPr>
              <a:defRPr/>
            </a:pPr>
            <a:endParaRPr lang="en-US"/>
          </a:p>
        </p:txBody>
      </p:sp>
      <p:sp>
        <p:nvSpPr>
          <p:cNvPr id="3079" name="Rectangle 7">
            <a:extLst>
              <a:ext uri="{FF2B5EF4-FFF2-40B4-BE49-F238E27FC236}">
                <a16:creationId xmlns="" xmlns:a16="http://schemas.microsoft.com/office/drawing/2014/main" id="{7BBDB130-0720-4CB8-991D-B7E9045C8F63}"/>
              </a:ext>
            </a:extLst>
          </p:cNvPr>
          <p:cNvSpPr>
            <a:spLocks noGrp="1" noChangeArrowheads="1"/>
          </p:cNvSpPr>
          <p:nvPr>
            <p:ph type="sldNum" sz="quarter" idx="5"/>
          </p:nvPr>
        </p:nvSpPr>
        <p:spPr bwMode="auto">
          <a:xfrm>
            <a:off x="3971925" y="8828088"/>
            <a:ext cx="3036888" cy="466725"/>
          </a:xfrm>
          <a:prstGeom prst="rect">
            <a:avLst/>
          </a:prstGeom>
          <a:noFill/>
          <a:ln w="9525">
            <a:noFill/>
            <a:miter lim="800000"/>
            <a:headEnd/>
            <a:tailEnd/>
          </a:ln>
          <a:effectLst/>
        </p:spPr>
        <p:txBody>
          <a:bodyPr vert="horz" wrap="square" lIns="89253" tIns="44625" rIns="89253" bIns="44625" numCol="1" anchor="b" anchorCtr="0" compatLnSpc="1">
            <a:prstTxWarp prst="textNoShape">
              <a:avLst/>
            </a:prstTxWarp>
          </a:bodyPr>
          <a:lstStyle>
            <a:lvl1pPr algn="r" defTabSz="890588" eaLnBrk="1" hangingPunct="1">
              <a:defRPr sz="1100"/>
            </a:lvl1pPr>
          </a:lstStyle>
          <a:p>
            <a:pPr>
              <a:defRPr/>
            </a:pPr>
            <a:fld id="{E33BE310-FD47-4D6D-A623-10B36B563E7F}" type="slidenum">
              <a:rPr lang="en-US" altLang="en-US"/>
              <a:pPr>
                <a:defRPr/>
              </a:pPr>
              <a:t>‹#›</a:t>
            </a:fld>
            <a:endParaRPr lang="en-US" altLang="en-US"/>
          </a:p>
        </p:txBody>
      </p:sp>
    </p:spTree>
    <p:extLst>
      <p:ext uri="{BB962C8B-B14F-4D97-AF65-F5344CB8AC3E}">
        <p14:creationId xmlns:p14="http://schemas.microsoft.com/office/powerpoint/2010/main" val="183133582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a:extLst>
              <a:ext uri="{FF2B5EF4-FFF2-40B4-BE49-F238E27FC236}">
                <a16:creationId xmlns="" xmlns:a16="http://schemas.microsoft.com/office/drawing/2014/main" id="{A3FA188A-11E8-4C11-A991-77212B7ADB9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82650">
              <a:spcBef>
                <a:spcPct val="30000"/>
              </a:spcBef>
              <a:defRPr sz="1200">
                <a:solidFill>
                  <a:schemeClr val="tx1"/>
                </a:solidFill>
                <a:latin typeface="Arial" panose="020B0604020202020204" pitchFamily="34" charset="0"/>
              </a:defRPr>
            </a:lvl1pPr>
            <a:lvl2pPr marL="741363" indent="-284163" defTabSz="882650">
              <a:spcBef>
                <a:spcPct val="30000"/>
              </a:spcBef>
              <a:defRPr sz="1200">
                <a:solidFill>
                  <a:schemeClr val="tx1"/>
                </a:solidFill>
                <a:latin typeface="Arial" panose="020B0604020202020204" pitchFamily="34" charset="0"/>
              </a:defRPr>
            </a:lvl2pPr>
            <a:lvl3pPr marL="1141413" indent="-227013" defTabSz="882650">
              <a:spcBef>
                <a:spcPct val="30000"/>
              </a:spcBef>
              <a:defRPr sz="1200">
                <a:solidFill>
                  <a:schemeClr val="tx1"/>
                </a:solidFill>
                <a:latin typeface="Arial" panose="020B0604020202020204" pitchFamily="34" charset="0"/>
              </a:defRPr>
            </a:lvl3pPr>
            <a:lvl4pPr marL="1598613" indent="-227013" defTabSz="882650">
              <a:spcBef>
                <a:spcPct val="30000"/>
              </a:spcBef>
              <a:defRPr sz="1200">
                <a:solidFill>
                  <a:schemeClr val="tx1"/>
                </a:solidFill>
                <a:latin typeface="Arial" panose="020B0604020202020204" pitchFamily="34" charset="0"/>
              </a:defRPr>
            </a:lvl4pPr>
            <a:lvl5pPr marL="2055813" indent="-227013" defTabSz="882650">
              <a:spcBef>
                <a:spcPct val="30000"/>
              </a:spcBef>
              <a:defRPr sz="1200">
                <a:solidFill>
                  <a:schemeClr val="tx1"/>
                </a:solidFill>
                <a:latin typeface="Arial" panose="020B0604020202020204" pitchFamily="34" charset="0"/>
              </a:defRPr>
            </a:lvl5pPr>
            <a:lvl6pPr marL="2513013" indent="-227013" defTabSz="882650" eaLnBrk="0" fontAlgn="base" hangingPunct="0">
              <a:spcBef>
                <a:spcPct val="30000"/>
              </a:spcBef>
              <a:spcAft>
                <a:spcPct val="0"/>
              </a:spcAft>
              <a:defRPr sz="1200">
                <a:solidFill>
                  <a:schemeClr val="tx1"/>
                </a:solidFill>
                <a:latin typeface="Arial" panose="020B0604020202020204" pitchFamily="34" charset="0"/>
              </a:defRPr>
            </a:lvl6pPr>
            <a:lvl7pPr marL="2970213" indent="-227013" defTabSz="882650" eaLnBrk="0" fontAlgn="base" hangingPunct="0">
              <a:spcBef>
                <a:spcPct val="30000"/>
              </a:spcBef>
              <a:spcAft>
                <a:spcPct val="0"/>
              </a:spcAft>
              <a:defRPr sz="1200">
                <a:solidFill>
                  <a:schemeClr val="tx1"/>
                </a:solidFill>
                <a:latin typeface="Arial" panose="020B0604020202020204" pitchFamily="34" charset="0"/>
              </a:defRPr>
            </a:lvl7pPr>
            <a:lvl8pPr marL="3427413" indent="-227013" defTabSz="882650" eaLnBrk="0" fontAlgn="base" hangingPunct="0">
              <a:spcBef>
                <a:spcPct val="30000"/>
              </a:spcBef>
              <a:spcAft>
                <a:spcPct val="0"/>
              </a:spcAft>
              <a:defRPr sz="1200">
                <a:solidFill>
                  <a:schemeClr val="tx1"/>
                </a:solidFill>
                <a:latin typeface="Arial" panose="020B0604020202020204" pitchFamily="34" charset="0"/>
              </a:defRPr>
            </a:lvl8pPr>
            <a:lvl9pPr marL="3884613" indent="-227013" defTabSz="88265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3F96944F-6110-4136-B9BD-2720F22A2B54}" type="slidenum">
              <a:rPr lang="en-US" altLang="en-US" sz="1100" smtClean="0"/>
              <a:pPr>
                <a:spcBef>
                  <a:spcPct val="0"/>
                </a:spcBef>
              </a:pPr>
              <a:t>1</a:t>
            </a:fld>
            <a:endParaRPr lang="en-US" altLang="en-US" sz="1100"/>
          </a:p>
        </p:txBody>
      </p:sp>
      <p:sp>
        <p:nvSpPr>
          <p:cNvPr id="57347" name="Rectangle 2">
            <a:extLst>
              <a:ext uri="{FF2B5EF4-FFF2-40B4-BE49-F238E27FC236}">
                <a16:creationId xmlns="" xmlns:a16="http://schemas.microsoft.com/office/drawing/2014/main" id="{0275F56E-43E4-4C75-B46E-C952132FA30D}"/>
              </a:ext>
            </a:extLst>
          </p:cNvPr>
          <p:cNvSpPr>
            <a:spLocks noGrp="1" noRot="1" noChangeAspect="1" noChangeArrowheads="1" noTextEdit="1"/>
          </p:cNvSpPr>
          <p:nvPr>
            <p:ph type="sldImg"/>
          </p:nvPr>
        </p:nvSpPr>
        <p:spPr>
          <a:ln/>
        </p:spPr>
      </p:sp>
      <p:sp>
        <p:nvSpPr>
          <p:cNvPr id="57348" name="Rectangle 3">
            <a:extLst>
              <a:ext uri="{FF2B5EF4-FFF2-40B4-BE49-F238E27FC236}">
                <a16:creationId xmlns="" xmlns:a16="http://schemas.microsoft.com/office/drawing/2014/main" id="{9DDE4DB2-E0C2-4F91-A87A-A851231CB84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a:latin typeface="Arial" panose="020B0604020202020204" pitchFamily="34" charset="0"/>
            </a:endParaRPr>
          </a:p>
        </p:txBody>
      </p:sp>
    </p:spTree>
    <p:extLst>
      <p:ext uri="{BB962C8B-B14F-4D97-AF65-F5344CB8AC3E}">
        <p14:creationId xmlns:p14="http://schemas.microsoft.com/office/powerpoint/2010/main" val="370636505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a:extLst>
              <a:ext uri="{FF2B5EF4-FFF2-40B4-BE49-F238E27FC236}">
                <a16:creationId xmlns="" xmlns:a16="http://schemas.microsoft.com/office/drawing/2014/main" id="{342ED209-0207-4608-876B-08AE1C718B9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82650">
              <a:spcBef>
                <a:spcPct val="30000"/>
              </a:spcBef>
              <a:defRPr sz="1200">
                <a:solidFill>
                  <a:schemeClr val="tx1"/>
                </a:solidFill>
                <a:latin typeface="Arial" panose="020B0604020202020204" pitchFamily="34" charset="0"/>
              </a:defRPr>
            </a:lvl1pPr>
            <a:lvl2pPr marL="741363" indent="-284163" defTabSz="882650">
              <a:spcBef>
                <a:spcPct val="30000"/>
              </a:spcBef>
              <a:defRPr sz="1200">
                <a:solidFill>
                  <a:schemeClr val="tx1"/>
                </a:solidFill>
                <a:latin typeface="Arial" panose="020B0604020202020204" pitchFamily="34" charset="0"/>
              </a:defRPr>
            </a:lvl2pPr>
            <a:lvl3pPr marL="1141413" indent="-227013" defTabSz="882650">
              <a:spcBef>
                <a:spcPct val="30000"/>
              </a:spcBef>
              <a:defRPr sz="1200">
                <a:solidFill>
                  <a:schemeClr val="tx1"/>
                </a:solidFill>
                <a:latin typeface="Arial" panose="020B0604020202020204" pitchFamily="34" charset="0"/>
              </a:defRPr>
            </a:lvl3pPr>
            <a:lvl4pPr marL="1598613" indent="-227013" defTabSz="882650">
              <a:spcBef>
                <a:spcPct val="30000"/>
              </a:spcBef>
              <a:defRPr sz="1200">
                <a:solidFill>
                  <a:schemeClr val="tx1"/>
                </a:solidFill>
                <a:latin typeface="Arial" panose="020B0604020202020204" pitchFamily="34" charset="0"/>
              </a:defRPr>
            </a:lvl4pPr>
            <a:lvl5pPr marL="2055813" indent="-227013" defTabSz="882650">
              <a:spcBef>
                <a:spcPct val="30000"/>
              </a:spcBef>
              <a:defRPr sz="1200">
                <a:solidFill>
                  <a:schemeClr val="tx1"/>
                </a:solidFill>
                <a:latin typeface="Arial" panose="020B0604020202020204" pitchFamily="34" charset="0"/>
              </a:defRPr>
            </a:lvl5pPr>
            <a:lvl6pPr marL="2513013" indent="-227013" defTabSz="882650" eaLnBrk="0" fontAlgn="base" hangingPunct="0">
              <a:spcBef>
                <a:spcPct val="30000"/>
              </a:spcBef>
              <a:spcAft>
                <a:spcPct val="0"/>
              </a:spcAft>
              <a:defRPr sz="1200">
                <a:solidFill>
                  <a:schemeClr val="tx1"/>
                </a:solidFill>
                <a:latin typeface="Arial" panose="020B0604020202020204" pitchFamily="34" charset="0"/>
              </a:defRPr>
            </a:lvl6pPr>
            <a:lvl7pPr marL="2970213" indent="-227013" defTabSz="882650" eaLnBrk="0" fontAlgn="base" hangingPunct="0">
              <a:spcBef>
                <a:spcPct val="30000"/>
              </a:spcBef>
              <a:spcAft>
                <a:spcPct val="0"/>
              </a:spcAft>
              <a:defRPr sz="1200">
                <a:solidFill>
                  <a:schemeClr val="tx1"/>
                </a:solidFill>
                <a:latin typeface="Arial" panose="020B0604020202020204" pitchFamily="34" charset="0"/>
              </a:defRPr>
            </a:lvl7pPr>
            <a:lvl8pPr marL="3427413" indent="-227013" defTabSz="882650" eaLnBrk="0" fontAlgn="base" hangingPunct="0">
              <a:spcBef>
                <a:spcPct val="30000"/>
              </a:spcBef>
              <a:spcAft>
                <a:spcPct val="0"/>
              </a:spcAft>
              <a:defRPr sz="1200">
                <a:solidFill>
                  <a:schemeClr val="tx1"/>
                </a:solidFill>
                <a:latin typeface="Arial" panose="020B0604020202020204" pitchFamily="34" charset="0"/>
              </a:defRPr>
            </a:lvl8pPr>
            <a:lvl9pPr marL="3884613" indent="-227013" defTabSz="88265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B2674268-CC6D-4428-91A8-FF4687BAF4B2}" type="slidenum">
              <a:rPr lang="en-US" altLang="en-US" sz="1100" smtClean="0"/>
              <a:pPr>
                <a:spcBef>
                  <a:spcPct val="0"/>
                </a:spcBef>
              </a:pPr>
              <a:t>15</a:t>
            </a:fld>
            <a:endParaRPr lang="en-US" altLang="en-US" sz="1100"/>
          </a:p>
        </p:txBody>
      </p:sp>
      <p:sp>
        <p:nvSpPr>
          <p:cNvPr id="79875" name="Rectangle 2">
            <a:extLst>
              <a:ext uri="{FF2B5EF4-FFF2-40B4-BE49-F238E27FC236}">
                <a16:creationId xmlns="" xmlns:a16="http://schemas.microsoft.com/office/drawing/2014/main" id="{06BECDD5-A42F-4FAF-8255-F8CDBB0863A0}"/>
              </a:ext>
            </a:extLst>
          </p:cNvPr>
          <p:cNvSpPr>
            <a:spLocks noGrp="1" noRot="1" noChangeAspect="1" noChangeArrowheads="1" noTextEdit="1"/>
          </p:cNvSpPr>
          <p:nvPr>
            <p:ph type="sldImg"/>
          </p:nvPr>
        </p:nvSpPr>
        <p:spPr>
          <a:ln/>
        </p:spPr>
      </p:sp>
      <p:sp>
        <p:nvSpPr>
          <p:cNvPr id="79876" name="Rectangle 3">
            <a:extLst>
              <a:ext uri="{FF2B5EF4-FFF2-40B4-BE49-F238E27FC236}">
                <a16:creationId xmlns="" xmlns:a16="http://schemas.microsoft.com/office/drawing/2014/main" id="{65EAAAD5-0004-4D97-85CE-125D1C48DE0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a:latin typeface="Arial" panose="020B0604020202020204" pitchFamily="34" charset="0"/>
            </a:endParaRPr>
          </a:p>
        </p:txBody>
      </p:sp>
    </p:spTree>
    <p:extLst>
      <p:ext uri="{BB962C8B-B14F-4D97-AF65-F5344CB8AC3E}">
        <p14:creationId xmlns:p14="http://schemas.microsoft.com/office/powerpoint/2010/main" val="3142197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a:extLst>
              <a:ext uri="{FF2B5EF4-FFF2-40B4-BE49-F238E27FC236}">
                <a16:creationId xmlns="" xmlns:a16="http://schemas.microsoft.com/office/drawing/2014/main" id="{52B391DE-76B7-4D10-89F0-EB20DD06611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82650">
              <a:spcBef>
                <a:spcPct val="30000"/>
              </a:spcBef>
              <a:defRPr sz="1200">
                <a:solidFill>
                  <a:schemeClr val="tx1"/>
                </a:solidFill>
                <a:latin typeface="Arial" panose="020B0604020202020204" pitchFamily="34" charset="0"/>
              </a:defRPr>
            </a:lvl1pPr>
            <a:lvl2pPr marL="741363" indent="-284163" defTabSz="882650">
              <a:spcBef>
                <a:spcPct val="30000"/>
              </a:spcBef>
              <a:defRPr sz="1200">
                <a:solidFill>
                  <a:schemeClr val="tx1"/>
                </a:solidFill>
                <a:latin typeface="Arial" panose="020B0604020202020204" pitchFamily="34" charset="0"/>
              </a:defRPr>
            </a:lvl2pPr>
            <a:lvl3pPr marL="1141413" indent="-227013" defTabSz="882650">
              <a:spcBef>
                <a:spcPct val="30000"/>
              </a:spcBef>
              <a:defRPr sz="1200">
                <a:solidFill>
                  <a:schemeClr val="tx1"/>
                </a:solidFill>
                <a:latin typeface="Arial" panose="020B0604020202020204" pitchFamily="34" charset="0"/>
              </a:defRPr>
            </a:lvl3pPr>
            <a:lvl4pPr marL="1598613" indent="-227013" defTabSz="882650">
              <a:spcBef>
                <a:spcPct val="30000"/>
              </a:spcBef>
              <a:defRPr sz="1200">
                <a:solidFill>
                  <a:schemeClr val="tx1"/>
                </a:solidFill>
                <a:latin typeface="Arial" panose="020B0604020202020204" pitchFamily="34" charset="0"/>
              </a:defRPr>
            </a:lvl4pPr>
            <a:lvl5pPr marL="2055813" indent="-227013" defTabSz="882650">
              <a:spcBef>
                <a:spcPct val="30000"/>
              </a:spcBef>
              <a:defRPr sz="1200">
                <a:solidFill>
                  <a:schemeClr val="tx1"/>
                </a:solidFill>
                <a:latin typeface="Arial" panose="020B0604020202020204" pitchFamily="34" charset="0"/>
              </a:defRPr>
            </a:lvl5pPr>
            <a:lvl6pPr marL="2513013" indent="-227013" defTabSz="882650" eaLnBrk="0" fontAlgn="base" hangingPunct="0">
              <a:spcBef>
                <a:spcPct val="30000"/>
              </a:spcBef>
              <a:spcAft>
                <a:spcPct val="0"/>
              </a:spcAft>
              <a:defRPr sz="1200">
                <a:solidFill>
                  <a:schemeClr val="tx1"/>
                </a:solidFill>
                <a:latin typeface="Arial" panose="020B0604020202020204" pitchFamily="34" charset="0"/>
              </a:defRPr>
            </a:lvl6pPr>
            <a:lvl7pPr marL="2970213" indent="-227013" defTabSz="882650" eaLnBrk="0" fontAlgn="base" hangingPunct="0">
              <a:spcBef>
                <a:spcPct val="30000"/>
              </a:spcBef>
              <a:spcAft>
                <a:spcPct val="0"/>
              </a:spcAft>
              <a:defRPr sz="1200">
                <a:solidFill>
                  <a:schemeClr val="tx1"/>
                </a:solidFill>
                <a:latin typeface="Arial" panose="020B0604020202020204" pitchFamily="34" charset="0"/>
              </a:defRPr>
            </a:lvl7pPr>
            <a:lvl8pPr marL="3427413" indent="-227013" defTabSz="882650" eaLnBrk="0" fontAlgn="base" hangingPunct="0">
              <a:spcBef>
                <a:spcPct val="30000"/>
              </a:spcBef>
              <a:spcAft>
                <a:spcPct val="0"/>
              </a:spcAft>
              <a:defRPr sz="1200">
                <a:solidFill>
                  <a:schemeClr val="tx1"/>
                </a:solidFill>
                <a:latin typeface="Arial" panose="020B0604020202020204" pitchFamily="34" charset="0"/>
              </a:defRPr>
            </a:lvl8pPr>
            <a:lvl9pPr marL="3884613" indent="-227013" defTabSz="88265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ADE3A2A7-D8F8-455D-91AC-2F97D1BB3313}" type="slidenum">
              <a:rPr lang="en-US" altLang="en-US" sz="1100" smtClean="0"/>
              <a:pPr>
                <a:spcBef>
                  <a:spcPct val="0"/>
                </a:spcBef>
              </a:pPr>
              <a:t>2</a:t>
            </a:fld>
            <a:endParaRPr lang="en-US" altLang="en-US" sz="1100"/>
          </a:p>
        </p:txBody>
      </p:sp>
      <p:sp>
        <p:nvSpPr>
          <p:cNvPr id="59395" name="Rectangle 2">
            <a:extLst>
              <a:ext uri="{FF2B5EF4-FFF2-40B4-BE49-F238E27FC236}">
                <a16:creationId xmlns="" xmlns:a16="http://schemas.microsoft.com/office/drawing/2014/main" id="{486D8306-5FF0-459F-A352-B05669EAEBFC}"/>
              </a:ext>
            </a:extLst>
          </p:cNvPr>
          <p:cNvSpPr>
            <a:spLocks noGrp="1" noRot="1" noChangeAspect="1" noChangeArrowheads="1" noTextEdit="1"/>
          </p:cNvSpPr>
          <p:nvPr>
            <p:ph type="sldImg"/>
          </p:nvPr>
        </p:nvSpPr>
        <p:spPr>
          <a:ln/>
        </p:spPr>
      </p:sp>
      <p:sp>
        <p:nvSpPr>
          <p:cNvPr id="59396" name="Rectangle 3">
            <a:extLst>
              <a:ext uri="{FF2B5EF4-FFF2-40B4-BE49-F238E27FC236}">
                <a16:creationId xmlns="" xmlns:a16="http://schemas.microsoft.com/office/drawing/2014/main" id="{2C76CB87-8B32-41F6-8BEF-02893810964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a:latin typeface="Arial" panose="020B0604020202020204" pitchFamily="34" charset="0"/>
            </a:endParaRPr>
          </a:p>
        </p:txBody>
      </p:sp>
    </p:spTree>
    <p:extLst>
      <p:ext uri="{BB962C8B-B14F-4D97-AF65-F5344CB8AC3E}">
        <p14:creationId xmlns:p14="http://schemas.microsoft.com/office/powerpoint/2010/main" val="15491338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a:extLst>
              <a:ext uri="{FF2B5EF4-FFF2-40B4-BE49-F238E27FC236}">
                <a16:creationId xmlns="" xmlns:a16="http://schemas.microsoft.com/office/drawing/2014/main" id="{65AFD895-B80E-4F41-B5BA-BADD912796B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82650">
              <a:spcBef>
                <a:spcPct val="30000"/>
              </a:spcBef>
              <a:defRPr sz="1200">
                <a:solidFill>
                  <a:schemeClr val="tx1"/>
                </a:solidFill>
                <a:latin typeface="Arial" panose="020B0604020202020204" pitchFamily="34" charset="0"/>
              </a:defRPr>
            </a:lvl1pPr>
            <a:lvl2pPr marL="741363" indent="-284163" defTabSz="882650">
              <a:spcBef>
                <a:spcPct val="30000"/>
              </a:spcBef>
              <a:defRPr sz="1200">
                <a:solidFill>
                  <a:schemeClr val="tx1"/>
                </a:solidFill>
                <a:latin typeface="Arial" panose="020B0604020202020204" pitchFamily="34" charset="0"/>
              </a:defRPr>
            </a:lvl2pPr>
            <a:lvl3pPr marL="1141413" indent="-227013" defTabSz="882650">
              <a:spcBef>
                <a:spcPct val="30000"/>
              </a:spcBef>
              <a:defRPr sz="1200">
                <a:solidFill>
                  <a:schemeClr val="tx1"/>
                </a:solidFill>
                <a:latin typeface="Arial" panose="020B0604020202020204" pitchFamily="34" charset="0"/>
              </a:defRPr>
            </a:lvl3pPr>
            <a:lvl4pPr marL="1598613" indent="-227013" defTabSz="882650">
              <a:spcBef>
                <a:spcPct val="30000"/>
              </a:spcBef>
              <a:defRPr sz="1200">
                <a:solidFill>
                  <a:schemeClr val="tx1"/>
                </a:solidFill>
                <a:latin typeface="Arial" panose="020B0604020202020204" pitchFamily="34" charset="0"/>
              </a:defRPr>
            </a:lvl4pPr>
            <a:lvl5pPr marL="2055813" indent="-227013" defTabSz="882650">
              <a:spcBef>
                <a:spcPct val="30000"/>
              </a:spcBef>
              <a:defRPr sz="1200">
                <a:solidFill>
                  <a:schemeClr val="tx1"/>
                </a:solidFill>
                <a:latin typeface="Arial" panose="020B0604020202020204" pitchFamily="34" charset="0"/>
              </a:defRPr>
            </a:lvl5pPr>
            <a:lvl6pPr marL="2513013" indent="-227013" defTabSz="882650" eaLnBrk="0" fontAlgn="base" hangingPunct="0">
              <a:spcBef>
                <a:spcPct val="30000"/>
              </a:spcBef>
              <a:spcAft>
                <a:spcPct val="0"/>
              </a:spcAft>
              <a:defRPr sz="1200">
                <a:solidFill>
                  <a:schemeClr val="tx1"/>
                </a:solidFill>
                <a:latin typeface="Arial" panose="020B0604020202020204" pitchFamily="34" charset="0"/>
              </a:defRPr>
            </a:lvl6pPr>
            <a:lvl7pPr marL="2970213" indent="-227013" defTabSz="882650" eaLnBrk="0" fontAlgn="base" hangingPunct="0">
              <a:spcBef>
                <a:spcPct val="30000"/>
              </a:spcBef>
              <a:spcAft>
                <a:spcPct val="0"/>
              </a:spcAft>
              <a:defRPr sz="1200">
                <a:solidFill>
                  <a:schemeClr val="tx1"/>
                </a:solidFill>
                <a:latin typeface="Arial" panose="020B0604020202020204" pitchFamily="34" charset="0"/>
              </a:defRPr>
            </a:lvl7pPr>
            <a:lvl8pPr marL="3427413" indent="-227013" defTabSz="882650" eaLnBrk="0" fontAlgn="base" hangingPunct="0">
              <a:spcBef>
                <a:spcPct val="30000"/>
              </a:spcBef>
              <a:spcAft>
                <a:spcPct val="0"/>
              </a:spcAft>
              <a:defRPr sz="1200">
                <a:solidFill>
                  <a:schemeClr val="tx1"/>
                </a:solidFill>
                <a:latin typeface="Arial" panose="020B0604020202020204" pitchFamily="34" charset="0"/>
              </a:defRPr>
            </a:lvl8pPr>
            <a:lvl9pPr marL="3884613" indent="-227013" defTabSz="88265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77BD1B02-94B2-4D2F-8D19-BB0A75C8EDDB}" type="slidenum">
              <a:rPr lang="en-US" altLang="en-US" sz="1100" smtClean="0"/>
              <a:pPr>
                <a:spcBef>
                  <a:spcPct val="0"/>
                </a:spcBef>
              </a:pPr>
              <a:t>3</a:t>
            </a:fld>
            <a:endParaRPr lang="en-US" altLang="en-US" sz="1100"/>
          </a:p>
        </p:txBody>
      </p:sp>
      <p:sp>
        <p:nvSpPr>
          <p:cNvPr id="61443" name="Rectangle 2">
            <a:extLst>
              <a:ext uri="{FF2B5EF4-FFF2-40B4-BE49-F238E27FC236}">
                <a16:creationId xmlns="" xmlns:a16="http://schemas.microsoft.com/office/drawing/2014/main" id="{1DE8A904-751D-43E1-9B4F-00A5C21F1977}"/>
              </a:ext>
            </a:extLst>
          </p:cNvPr>
          <p:cNvSpPr>
            <a:spLocks noGrp="1" noRot="1" noChangeAspect="1" noChangeArrowheads="1" noTextEdit="1"/>
          </p:cNvSpPr>
          <p:nvPr>
            <p:ph type="sldImg"/>
          </p:nvPr>
        </p:nvSpPr>
        <p:spPr>
          <a:ln/>
        </p:spPr>
      </p:sp>
      <p:sp>
        <p:nvSpPr>
          <p:cNvPr id="61444" name="Rectangle 3">
            <a:extLst>
              <a:ext uri="{FF2B5EF4-FFF2-40B4-BE49-F238E27FC236}">
                <a16:creationId xmlns="" xmlns:a16="http://schemas.microsoft.com/office/drawing/2014/main" id="{044A8110-B828-4ABD-A8EB-CE70ECA716B3}"/>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a:latin typeface="Arial" panose="020B0604020202020204" pitchFamily="34" charset="0"/>
            </a:endParaRPr>
          </a:p>
        </p:txBody>
      </p:sp>
    </p:spTree>
    <p:extLst>
      <p:ext uri="{BB962C8B-B14F-4D97-AF65-F5344CB8AC3E}">
        <p14:creationId xmlns:p14="http://schemas.microsoft.com/office/powerpoint/2010/main" val="32418709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a:extLst>
              <a:ext uri="{FF2B5EF4-FFF2-40B4-BE49-F238E27FC236}">
                <a16:creationId xmlns="" xmlns:a16="http://schemas.microsoft.com/office/drawing/2014/main" id="{5F37E95F-9243-48F4-BA84-0735DE54E95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82650">
              <a:spcBef>
                <a:spcPct val="30000"/>
              </a:spcBef>
              <a:defRPr sz="1200">
                <a:solidFill>
                  <a:schemeClr val="tx1"/>
                </a:solidFill>
                <a:latin typeface="Arial" panose="020B0604020202020204" pitchFamily="34" charset="0"/>
              </a:defRPr>
            </a:lvl1pPr>
            <a:lvl2pPr marL="741363" indent="-284163" defTabSz="882650">
              <a:spcBef>
                <a:spcPct val="30000"/>
              </a:spcBef>
              <a:defRPr sz="1200">
                <a:solidFill>
                  <a:schemeClr val="tx1"/>
                </a:solidFill>
                <a:latin typeface="Arial" panose="020B0604020202020204" pitchFamily="34" charset="0"/>
              </a:defRPr>
            </a:lvl2pPr>
            <a:lvl3pPr marL="1141413" indent="-227013" defTabSz="882650">
              <a:spcBef>
                <a:spcPct val="30000"/>
              </a:spcBef>
              <a:defRPr sz="1200">
                <a:solidFill>
                  <a:schemeClr val="tx1"/>
                </a:solidFill>
                <a:latin typeface="Arial" panose="020B0604020202020204" pitchFamily="34" charset="0"/>
              </a:defRPr>
            </a:lvl3pPr>
            <a:lvl4pPr marL="1598613" indent="-227013" defTabSz="882650">
              <a:spcBef>
                <a:spcPct val="30000"/>
              </a:spcBef>
              <a:defRPr sz="1200">
                <a:solidFill>
                  <a:schemeClr val="tx1"/>
                </a:solidFill>
                <a:latin typeface="Arial" panose="020B0604020202020204" pitchFamily="34" charset="0"/>
              </a:defRPr>
            </a:lvl4pPr>
            <a:lvl5pPr marL="2055813" indent="-227013" defTabSz="882650">
              <a:spcBef>
                <a:spcPct val="30000"/>
              </a:spcBef>
              <a:defRPr sz="1200">
                <a:solidFill>
                  <a:schemeClr val="tx1"/>
                </a:solidFill>
                <a:latin typeface="Arial" panose="020B0604020202020204" pitchFamily="34" charset="0"/>
              </a:defRPr>
            </a:lvl5pPr>
            <a:lvl6pPr marL="2513013" indent="-227013" defTabSz="882650" eaLnBrk="0" fontAlgn="base" hangingPunct="0">
              <a:spcBef>
                <a:spcPct val="30000"/>
              </a:spcBef>
              <a:spcAft>
                <a:spcPct val="0"/>
              </a:spcAft>
              <a:defRPr sz="1200">
                <a:solidFill>
                  <a:schemeClr val="tx1"/>
                </a:solidFill>
                <a:latin typeface="Arial" panose="020B0604020202020204" pitchFamily="34" charset="0"/>
              </a:defRPr>
            </a:lvl6pPr>
            <a:lvl7pPr marL="2970213" indent="-227013" defTabSz="882650" eaLnBrk="0" fontAlgn="base" hangingPunct="0">
              <a:spcBef>
                <a:spcPct val="30000"/>
              </a:spcBef>
              <a:spcAft>
                <a:spcPct val="0"/>
              </a:spcAft>
              <a:defRPr sz="1200">
                <a:solidFill>
                  <a:schemeClr val="tx1"/>
                </a:solidFill>
                <a:latin typeface="Arial" panose="020B0604020202020204" pitchFamily="34" charset="0"/>
              </a:defRPr>
            </a:lvl7pPr>
            <a:lvl8pPr marL="3427413" indent="-227013" defTabSz="882650" eaLnBrk="0" fontAlgn="base" hangingPunct="0">
              <a:spcBef>
                <a:spcPct val="30000"/>
              </a:spcBef>
              <a:spcAft>
                <a:spcPct val="0"/>
              </a:spcAft>
              <a:defRPr sz="1200">
                <a:solidFill>
                  <a:schemeClr val="tx1"/>
                </a:solidFill>
                <a:latin typeface="Arial" panose="020B0604020202020204" pitchFamily="34" charset="0"/>
              </a:defRPr>
            </a:lvl8pPr>
            <a:lvl9pPr marL="3884613" indent="-227013" defTabSz="88265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1BB1418F-6009-4FE4-9458-E96EEA80A81C}" type="slidenum">
              <a:rPr lang="en-US" altLang="en-US" sz="1100" smtClean="0"/>
              <a:pPr>
                <a:spcBef>
                  <a:spcPct val="0"/>
                </a:spcBef>
              </a:pPr>
              <a:t>4</a:t>
            </a:fld>
            <a:endParaRPr lang="en-US" altLang="en-US" sz="1100"/>
          </a:p>
        </p:txBody>
      </p:sp>
      <p:sp>
        <p:nvSpPr>
          <p:cNvPr id="63491" name="Rectangle 2">
            <a:extLst>
              <a:ext uri="{FF2B5EF4-FFF2-40B4-BE49-F238E27FC236}">
                <a16:creationId xmlns="" xmlns:a16="http://schemas.microsoft.com/office/drawing/2014/main" id="{447EA72C-7EF0-4314-88FE-B1F92B7BCD05}"/>
              </a:ext>
            </a:extLst>
          </p:cNvPr>
          <p:cNvSpPr>
            <a:spLocks noGrp="1" noRot="1" noChangeAspect="1" noChangeArrowheads="1" noTextEdit="1"/>
          </p:cNvSpPr>
          <p:nvPr>
            <p:ph type="sldImg"/>
          </p:nvPr>
        </p:nvSpPr>
        <p:spPr>
          <a:ln/>
        </p:spPr>
      </p:sp>
      <p:sp>
        <p:nvSpPr>
          <p:cNvPr id="63492" name="Rectangle 3">
            <a:extLst>
              <a:ext uri="{FF2B5EF4-FFF2-40B4-BE49-F238E27FC236}">
                <a16:creationId xmlns="" xmlns:a16="http://schemas.microsoft.com/office/drawing/2014/main" id="{B416AC0A-824A-4921-9BAB-BF3BF59DEBC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a:latin typeface="Arial" panose="020B0604020202020204" pitchFamily="34" charset="0"/>
            </a:endParaRPr>
          </a:p>
        </p:txBody>
      </p:sp>
    </p:spTree>
    <p:extLst>
      <p:ext uri="{BB962C8B-B14F-4D97-AF65-F5344CB8AC3E}">
        <p14:creationId xmlns:p14="http://schemas.microsoft.com/office/powerpoint/2010/main" val="36947915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a:extLst>
              <a:ext uri="{FF2B5EF4-FFF2-40B4-BE49-F238E27FC236}">
                <a16:creationId xmlns="" xmlns:a16="http://schemas.microsoft.com/office/drawing/2014/main" id="{F8AA49AF-8CC7-4D4D-8EF3-9460D47ABA0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82650">
              <a:spcBef>
                <a:spcPct val="30000"/>
              </a:spcBef>
              <a:defRPr sz="1200">
                <a:solidFill>
                  <a:schemeClr val="tx1"/>
                </a:solidFill>
                <a:latin typeface="Arial" panose="020B0604020202020204" pitchFamily="34" charset="0"/>
              </a:defRPr>
            </a:lvl1pPr>
            <a:lvl2pPr marL="741363" indent="-284163" defTabSz="882650">
              <a:spcBef>
                <a:spcPct val="30000"/>
              </a:spcBef>
              <a:defRPr sz="1200">
                <a:solidFill>
                  <a:schemeClr val="tx1"/>
                </a:solidFill>
                <a:latin typeface="Arial" panose="020B0604020202020204" pitchFamily="34" charset="0"/>
              </a:defRPr>
            </a:lvl2pPr>
            <a:lvl3pPr marL="1141413" indent="-227013" defTabSz="882650">
              <a:spcBef>
                <a:spcPct val="30000"/>
              </a:spcBef>
              <a:defRPr sz="1200">
                <a:solidFill>
                  <a:schemeClr val="tx1"/>
                </a:solidFill>
                <a:latin typeface="Arial" panose="020B0604020202020204" pitchFamily="34" charset="0"/>
              </a:defRPr>
            </a:lvl3pPr>
            <a:lvl4pPr marL="1598613" indent="-227013" defTabSz="882650">
              <a:spcBef>
                <a:spcPct val="30000"/>
              </a:spcBef>
              <a:defRPr sz="1200">
                <a:solidFill>
                  <a:schemeClr val="tx1"/>
                </a:solidFill>
                <a:latin typeface="Arial" panose="020B0604020202020204" pitchFamily="34" charset="0"/>
              </a:defRPr>
            </a:lvl4pPr>
            <a:lvl5pPr marL="2055813" indent="-227013" defTabSz="882650">
              <a:spcBef>
                <a:spcPct val="30000"/>
              </a:spcBef>
              <a:defRPr sz="1200">
                <a:solidFill>
                  <a:schemeClr val="tx1"/>
                </a:solidFill>
                <a:latin typeface="Arial" panose="020B0604020202020204" pitchFamily="34" charset="0"/>
              </a:defRPr>
            </a:lvl5pPr>
            <a:lvl6pPr marL="2513013" indent="-227013" defTabSz="882650" eaLnBrk="0" fontAlgn="base" hangingPunct="0">
              <a:spcBef>
                <a:spcPct val="30000"/>
              </a:spcBef>
              <a:spcAft>
                <a:spcPct val="0"/>
              </a:spcAft>
              <a:defRPr sz="1200">
                <a:solidFill>
                  <a:schemeClr val="tx1"/>
                </a:solidFill>
                <a:latin typeface="Arial" panose="020B0604020202020204" pitchFamily="34" charset="0"/>
              </a:defRPr>
            </a:lvl6pPr>
            <a:lvl7pPr marL="2970213" indent="-227013" defTabSz="882650" eaLnBrk="0" fontAlgn="base" hangingPunct="0">
              <a:spcBef>
                <a:spcPct val="30000"/>
              </a:spcBef>
              <a:spcAft>
                <a:spcPct val="0"/>
              </a:spcAft>
              <a:defRPr sz="1200">
                <a:solidFill>
                  <a:schemeClr val="tx1"/>
                </a:solidFill>
                <a:latin typeface="Arial" panose="020B0604020202020204" pitchFamily="34" charset="0"/>
              </a:defRPr>
            </a:lvl7pPr>
            <a:lvl8pPr marL="3427413" indent="-227013" defTabSz="882650" eaLnBrk="0" fontAlgn="base" hangingPunct="0">
              <a:spcBef>
                <a:spcPct val="30000"/>
              </a:spcBef>
              <a:spcAft>
                <a:spcPct val="0"/>
              </a:spcAft>
              <a:defRPr sz="1200">
                <a:solidFill>
                  <a:schemeClr val="tx1"/>
                </a:solidFill>
                <a:latin typeface="Arial" panose="020B0604020202020204" pitchFamily="34" charset="0"/>
              </a:defRPr>
            </a:lvl8pPr>
            <a:lvl9pPr marL="3884613" indent="-227013" defTabSz="88265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00AFF6FB-4BA2-4974-BAAD-99350E07A662}" type="slidenum">
              <a:rPr lang="en-US" altLang="en-US" sz="1100" smtClean="0"/>
              <a:pPr>
                <a:spcBef>
                  <a:spcPct val="0"/>
                </a:spcBef>
              </a:pPr>
              <a:t>5</a:t>
            </a:fld>
            <a:endParaRPr lang="en-US" altLang="en-US" sz="1100"/>
          </a:p>
        </p:txBody>
      </p:sp>
      <p:sp>
        <p:nvSpPr>
          <p:cNvPr id="65539" name="Rectangle 2">
            <a:extLst>
              <a:ext uri="{FF2B5EF4-FFF2-40B4-BE49-F238E27FC236}">
                <a16:creationId xmlns="" xmlns:a16="http://schemas.microsoft.com/office/drawing/2014/main" id="{21E551DC-1BAD-49F9-A490-7C607C3C3116}"/>
              </a:ext>
            </a:extLst>
          </p:cNvPr>
          <p:cNvSpPr>
            <a:spLocks noGrp="1" noRot="1" noChangeAspect="1" noChangeArrowheads="1" noTextEdit="1"/>
          </p:cNvSpPr>
          <p:nvPr>
            <p:ph type="sldImg"/>
          </p:nvPr>
        </p:nvSpPr>
        <p:spPr>
          <a:ln/>
        </p:spPr>
      </p:sp>
      <p:sp>
        <p:nvSpPr>
          <p:cNvPr id="65540" name="Rectangle 3">
            <a:extLst>
              <a:ext uri="{FF2B5EF4-FFF2-40B4-BE49-F238E27FC236}">
                <a16:creationId xmlns="" xmlns:a16="http://schemas.microsoft.com/office/drawing/2014/main" id="{25FEF270-4522-4BA8-8DE9-1FD6FB8F3C0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a:latin typeface="Arial" panose="020B0604020202020204" pitchFamily="34" charset="0"/>
            </a:endParaRPr>
          </a:p>
        </p:txBody>
      </p:sp>
    </p:spTree>
    <p:extLst>
      <p:ext uri="{BB962C8B-B14F-4D97-AF65-F5344CB8AC3E}">
        <p14:creationId xmlns:p14="http://schemas.microsoft.com/office/powerpoint/2010/main" val="21157131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a:extLst>
              <a:ext uri="{FF2B5EF4-FFF2-40B4-BE49-F238E27FC236}">
                <a16:creationId xmlns="" xmlns:a16="http://schemas.microsoft.com/office/drawing/2014/main" id="{93E07461-25A3-41BE-B912-A38B09B8305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82650">
              <a:spcBef>
                <a:spcPct val="30000"/>
              </a:spcBef>
              <a:defRPr sz="1200">
                <a:solidFill>
                  <a:schemeClr val="tx1"/>
                </a:solidFill>
                <a:latin typeface="Arial" panose="020B0604020202020204" pitchFamily="34" charset="0"/>
              </a:defRPr>
            </a:lvl1pPr>
            <a:lvl2pPr marL="741363" indent="-284163" defTabSz="882650">
              <a:spcBef>
                <a:spcPct val="30000"/>
              </a:spcBef>
              <a:defRPr sz="1200">
                <a:solidFill>
                  <a:schemeClr val="tx1"/>
                </a:solidFill>
                <a:latin typeface="Arial" panose="020B0604020202020204" pitchFamily="34" charset="0"/>
              </a:defRPr>
            </a:lvl2pPr>
            <a:lvl3pPr marL="1141413" indent="-227013" defTabSz="882650">
              <a:spcBef>
                <a:spcPct val="30000"/>
              </a:spcBef>
              <a:defRPr sz="1200">
                <a:solidFill>
                  <a:schemeClr val="tx1"/>
                </a:solidFill>
                <a:latin typeface="Arial" panose="020B0604020202020204" pitchFamily="34" charset="0"/>
              </a:defRPr>
            </a:lvl3pPr>
            <a:lvl4pPr marL="1598613" indent="-227013" defTabSz="882650">
              <a:spcBef>
                <a:spcPct val="30000"/>
              </a:spcBef>
              <a:defRPr sz="1200">
                <a:solidFill>
                  <a:schemeClr val="tx1"/>
                </a:solidFill>
                <a:latin typeface="Arial" panose="020B0604020202020204" pitchFamily="34" charset="0"/>
              </a:defRPr>
            </a:lvl4pPr>
            <a:lvl5pPr marL="2055813" indent="-227013" defTabSz="882650">
              <a:spcBef>
                <a:spcPct val="30000"/>
              </a:spcBef>
              <a:defRPr sz="1200">
                <a:solidFill>
                  <a:schemeClr val="tx1"/>
                </a:solidFill>
                <a:latin typeface="Arial" panose="020B0604020202020204" pitchFamily="34" charset="0"/>
              </a:defRPr>
            </a:lvl5pPr>
            <a:lvl6pPr marL="2513013" indent="-227013" defTabSz="882650" eaLnBrk="0" fontAlgn="base" hangingPunct="0">
              <a:spcBef>
                <a:spcPct val="30000"/>
              </a:spcBef>
              <a:spcAft>
                <a:spcPct val="0"/>
              </a:spcAft>
              <a:defRPr sz="1200">
                <a:solidFill>
                  <a:schemeClr val="tx1"/>
                </a:solidFill>
                <a:latin typeface="Arial" panose="020B0604020202020204" pitchFamily="34" charset="0"/>
              </a:defRPr>
            </a:lvl6pPr>
            <a:lvl7pPr marL="2970213" indent="-227013" defTabSz="882650" eaLnBrk="0" fontAlgn="base" hangingPunct="0">
              <a:spcBef>
                <a:spcPct val="30000"/>
              </a:spcBef>
              <a:spcAft>
                <a:spcPct val="0"/>
              </a:spcAft>
              <a:defRPr sz="1200">
                <a:solidFill>
                  <a:schemeClr val="tx1"/>
                </a:solidFill>
                <a:latin typeface="Arial" panose="020B0604020202020204" pitchFamily="34" charset="0"/>
              </a:defRPr>
            </a:lvl7pPr>
            <a:lvl8pPr marL="3427413" indent="-227013" defTabSz="882650" eaLnBrk="0" fontAlgn="base" hangingPunct="0">
              <a:spcBef>
                <a:spcPct val="30000"/>
              </a:spcBef>
              <a:spcAft>
                <a:spcPct val="0"/>
              </a:spcAft>
              <a:defRPr sz="1200">
                <a:solidFill>
                  <a:schemeClr val="tx1"/>
                </a:solidFill>
                <a:latin typeface="Arial" panose="020B0604020202020204" pitchFamily="34" charset="0"/>
              </a:defRPr>
            </a:lvl8pPr>
            <a:lvl9pPr marL="3884613" indent="-227013" defTabSz="88265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F99BFA1A-72C2-4BDC-AA8F-970C1AFF2552}" type="slidenum">
              <a:rPr lang="en-US" altLang="en-US" sz="1100" smtClean="0"/>
              <a:pPr>
                <a:spcBef>
                  <a:spcPct val="0"/>
                </a:spcBef>
              </a:pPr>
              <a:t>6</a:t>
            </a:fld>
            <a:endParaRPr lang="en-US" altLang="en-US" sz="1100"/>
          </a:p>
        </p:txBody>
      </p:sp>
      <p:sp>
        <p:nvSpPr>
          <p:cNvPr id="67587" name="Rectangle 2">
            <a:extLst>
              <a:ext uri="{FF2B5EF4-FFF2-40B4-BE49-F238E27FC236}">
                <a16:creationId xmlns="" xmlns:a16="http://schemas.microsoft.com/office/drawing/2014/main" id="{288B58E8-593C-4300-8536-45A6374C7E9B}"/>
              </a:ext>
            </a:extLst>
          </p:cNvPr>
          <p:cNvSpPr>
            <a:spLocks noGrp="1" noRot="1" noChangeAspect="1" noChangeArrowheads="1" noTextEdit="1"/>
          </p:cNvSpPr>
          <p:nvPr>
            <p:ph type="sldImg"/>
          </p:nvPr>
        </p:nvSpPr>
        <p:spPr>
          <a:ln/>
        </p:spPr>
      </p:sp>
      <p:sp>
        <p:nvSpPr>
          <p:cNvPr id="67588" name="Rectangle 3">
            <a:extLst>
              <a:ext uri="{FF2B5EF4-FFF2-40B4-BE49-F238E27FC236}">
                <a16:creationId xmlns="" xmlns:a16="http://schemas.microsoft.com/office/drawing/2014/main" id="{F400573F-1F8E-42AE-BBB9-7080AE1EA4D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a:latin typeface="Arial" panose="020B0604020202020204" pitchFamily="34" charset="0"/>
            </a:endParaRPr>
          </a:p>
        </p:txBody>
      </p:sp>
    </p:spTree>
    <p:extLst>
      <p:ext uri="{BB962C8B-B14F-4D97-AF65-F5344CB8AC3E}">
        <p14:creationId xmlns:p14="http://schemas.microsoft.com/office/powerpoint/2010/main" val="36319432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a:extLst>
              <a:ext uri="{FF2B5EF4-FFF2-40B4-BE49-F238E27FC236}">
                <a16:creationId xmlns="" xmlns:a16="http://schemas.microsoft.com/office/drawing/2014/main" id="{F5CC5005-A822-4D0F-B286-ABAEE8A31EF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82650">
              <a:spcBef>
                <a:spcPct val="30000"/>
              </a:spcBef>
              <a:defRPr sz="1200">
                <a:solidFill>
                  <a:schemeClr val="tx1"/>
                </a:solidFill>
                <a:latin typeface="Arial" panose="020B0604020202020204" pitchFamily="34" charset="0"/>
              </a:defRPr>
            </a:lvl1pPr>
            <a:lvl2pPr marL="741363" indent="-284163" defTabSz="882650">
              <a:spcBef>
                <a:spcPct val="30000"/>
              </a:spcBef>
              <a:defRPr sz="1200">
                <a:solidFill>
                  <a:schemeClr val="tx1"/>
                </a:solidFill>
                <a:latin typeface="Arial" panose="020B0604020202020204" pitchFamily="34" charset="0"/>
              </a:defRPr>
            </a:lvl2pPr>
            <a:lvl3pPr marL="1141413" indent="-227013" defTabSz="882650">
              <a:spcBef>
                <a:spcPct val="30000"/>
              </a:spcBef>
              <a:defRPr sz="1200">
                <a:solidFill>
                  <a:schemeClr val="tx1"/>
                </a:solidFill>
                <a:latin typeface="Arial" panose="020B0604020202020204" pitchFamily="34" charset="0"/>
              </a:defRPr>
            </a:lvl3pPr>
            <a:lvl4pPr marL="1598613" indent="-227013" defTabSz="882650">
              <a:spcBef>
                <a:spcPct val="30000"/>
              </a:spcBef>
              <a:defRPr sz="1200">
                <a:solidFill>
                  <a:schemeClr val="tx1"/>
                </a:solidFill>
                <a:latin typeface="Arial" panose="020B0604020202020204" pitchFamily="34" charset="0"/>
              </a:defRPr>
            </a:lvl4pPr>
            <a:lvl5pPr marL="2055813" indent="-227013" defTabSz="882650">
              <a:spcBef>
                <a:spcPct val="30000"/>
              </a:spcBef>
              <a:defRPr sz="1200">
                <a:solidFill>
                  <a:schemeClr val="tx1"/>
                </a:solidFill>
                <a:latin typeface="Arial" panose="020B0604020202020204" pitchFamily="34" charset="0"/>
              </a:defRPr>
            </a:lvl5pPr>
            <a:lvl6pPr marL="2513013" indent="-227013" defTabSz="882650" eaLnBrk="0" fontAlgn="base" hangingPunct="0">
              <a:spcBef>
                <a:spcPct val="30000"/>
              </a:spcBef>
              <a:spcAft>
                <a:spcPct val="0"/>
              </a:spcAft>
              <a:defRPr sz="1200">
                <a:solidFill>
                  <a:schemeClr val="tx1"/>
                </a:solidFill>
                <a:latin typeface="Arial" panose="020B0604020202020204" pitchFamily="34" charset="0"/>
              </a:defRPr>
            </a:lvl6pPr>
            <a:lvl7pPr marL="2970213" indent="-227013" defTabSz="882650" eaLnBrk="0" fontAlgn="base" hangingPunct="0">
              <a:spcBef>
                <a:spcPct val="30000"/>
              </a:spcBef>
              <a:spcAft>
                <a:spcPct val="0"/>
              </a:spcAft>
              <a:defRPr sz="1200">
                <a:solidFill>
                  <a:schemeClr val="tx1"/>
                </a:solidFill>
                <a:latin typeface="Arial" panose="020B0604020202020204" pitchFamily="34" charset="0"/>
              </a:defRPr>
            </a:lvl7pPr>
            <a:lvl8pPr marL="3427413" indent="-227013" defTabSz="882650" eaLnBrk="0" fontAlgn="base" hangingPunct="0">
              <a:spcBef>
                <a:spcPct val="30000"/>
              </a:spcBef>
              <a:spcAft>
                <a:spcPct val="0"/>
              </a:spcAft>
              <a:defRPr sz="1200">
                <a:solidFill>
                  <a:schemeClr val="tx1"/>
                </a:solidFill>
                <a:latin typeface="Arial" panose="020B0604020202020204" pitchFamily="34" charset="0"/>
              </a:defRPr>
            </a:lvl8pPr>
            <a:lvl9pPr marL="3884613" indent="-227013" defTabSz="88265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4EB0D53F-769A-41AE-A927-E24C8DA04C1A}" type="slidenum">
              <a:rPr lang="en-US" altLang="en-US" sz="1100" smtClean="0"/>
              <a:pPr>
                <a:spcBef>
                  <a:spcPct val="0"/>
                </a:spcBef>
              </a:pPr>
              <a:t>7</a:t>
            </a:fld>
            <a:endParaRPr lang="en-US" altLang="en-US" sz="1100"/>
          </a:p>
        </p:txBody>
      </p:sp>
      <p:sp>
        <p:nvSpPr>
          <p:cNvPr id="69635" name="Rectangle 2">
            <a:extLst>
              <a:ext uri="{FF2B5EF4-FFF2-40B4-BE49-F238E27FC236}">
                <a16:creationId xmlns="" xmlns:a16="http://schemas.microsoft.com/office/drawing/2014/main" id="{DC34D083-8F6B-4FC8-9782-209206A0E7A9}"/>
              </a:ext>
            </a:extLst>
          </p:cNvPr>
          <p:cNvSpPr>
            <a:spLocks noGrp="1" noRot="1" noChangeAspect="1" noChangeArrowheads="1" noTextEdit="1"/>
          </p:cNvSpPr>
          <p:nvPr>
            <p:ph type="sldImg"/>
          </p:nvPr>
        </p:nvSpPr>
        <p:spPr>
          <a:ln/>
        </p:spPr>
      </p:sp>
      <p:sp>
        <p:nvSpPr>
          <p:cNvPr id="69636" name="Rectangle 3">
            <a:extLst>
              <a:ext uri="{FF2B5EF4-FFF2-40B4-BE49-F238E27FC236}">
                <a16:creationId xmlns="" xmlns:a16="http://schemas.microsoft.com/office/drawing/2014/main" id="{CA3CB9DF-B33B-4C96-A243-75C6AD9018A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a:latin typeface="Arial" panose="020B0604020202020204" pitchFamily="34" charset="0"/>
            </a:endParaRPr>
          </a:p>
        </p:txBody>
      </p:sp>
    </p:spTree>
    <p:extLst>
      <p:ext uri="{BB962C8B-B14F-4D97-AF65-F5344CB8AC3E}">
        <p14:creationId xmlns:p14="http://schemas.microsoft.com/office/powerpoint/2010/main" val="20385979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a:extLst>
              <a:ext uri="{FF2B5EF4-FFF2-40B4-BE49-F238E27FC236}">
                <a16:creationId xmlns="" xmlns:a16="http://schemas.microsoft.com/office/drawing/2014/main" id="{5BB669C9-5C26-4634-A5A3-C1EEB369DD6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82650">
              <a:spcBef>
                <a:spcPct val="30000"/>
              </a:spcBef>
              <a:defRPr sz="1200">
                <a:solidFill>
                  <a:schemeClr val="tx1"/>
                </a:solidFill>
                <a:latin typeface="Arial" panose="020B0604020202020204" pitchFamily="34" charset="0"/>
              </a:defRPr>
            </a:lvl1pPr>
            <a:lvl2pPr marL="741363" indent="-284163" defTabSz="882650">
              <a:spcBef>
                <a:spcPct val="30000"/>
              </a:spcBef>
              <a:defRPr sz="1200">
                <a:solidFill>
                  <a:schemeClr val="tx1"/>
                </a:solidFill>
                <a:latin typeface="Arial" panose="020B0604020202020204" pitchFamily="34" charset="0"/>
              </a:defRPr>
            </a:lvl2pPr>
            <a:lvl3pPr marL="1141413" indent="-227013" defTabSz="882650">
              <a:spcBef>
                <a:spcPct val="30000"/>
              </a:spcBef>
              <a:defRPr sz="1200">
                <a:solidFill>
                  <a:schemeClr val="tx1"/>
                </a:solidFill>
                <a:latin typeface="Arial" panose="020B0604020202020204" pitchFamily="34" charset="0"/>
              </a:defRPr>
            </a:lvl3pPr>
            <a:lvl4pPr marL="1598613" indent="-227013" defTabSz="882650">
              <a:spcBef>
                <a:spcPct val="30000"/>
              </a:spcBef>
              <a:defRPr sz="1200">
                <a:solidFill>
                  <a:schemeClr val="tx1"/>
                </a:solidFill>
                <a:latin typeface="Arial" panose="020B0604020202020204" pitchFamily="34" charset="0"/>
              </a:defRPr>
            </a:lvl4pPr>
            <a:lvl5pPr marL="2055813" indent="-227013" defTabSz="882650">
              <a:spcBef>
                <a:spcPct val="30000"/>
              </a:spcBef>
              <a:defRPr sz="1200">
                <a:solidFill>
                  <a:schemeClr val="tx1"/>
                </a:solidFill>
                <a:latin typeface="Arial" panose="020B0604020202020204" pitchFamily="34" charset="0"/>
              </a:defRPr>
            </a:lvl5pPr>
            <a:lvl6pPr marL="2513013" indent="-227013" defTabSz="882650" eaLnBrk="0" fontAlgn="base" hangingPunct="0">
              <a:spcBef>
                <a:spcPct val="30000"/>
              </a:spcBef>
              <a:spcAft>
                <a:spcPct val="0"/>
              </a:spcAft>
              <a:defRPr sz="1200">
                <a:solidFill>
                  <a:schemeClr val="tx1"/>
                </a:solidFill>
                <a:latin typeface="Arial" panose="020B0604020202020204" pitchFamily="34" charset="0"/>
              </a:defRPr>
            </a:lvl6pPr>
            <a:lvl7pPr marL="2970213" indent="-227013" defTabSz="882650" eaLnBrk="0" fontAlgn="base" hangingPunct="0">
              <a:spcBef>
                <a:spcPct val="30000"/>
              </a:spcBef>
              <a:spcAft>
                <a:spcPct val="0"/>
              </a:spcAft>
              <a:defRPr sz="1200">
                <a:solidFill>
                  <a:schemeClr val="tx1"/>
                </a:solidFill>
                <a:latin typeface="Arial" panose="020B0604020202020204" pitchFamily="34" charset="0"/>
              </a:defRPr>
            </a:lvl7pPr>
            <a:lvl8pPr marL="3427413" indent="-227013" defTabSz="882650" eaLnBrk="0" fontAlgn="base" hangingPunct="0">
              <a:spcBef>
                <a:spcPct val="30000"/>
              </a:spcBef>
              <a:spcAft>
                <a:spcPct val="0"/>
              </a:spcAft>
              <a:defRPr sz="1200">
                <a:solidFill>
                  <a:schemeClr val="tx1"/>
                </a:solidFill>
                <a:latin typeface="Arial" panose="020B0604020202020204" pitchFamily="34" charset="0"/>
              </a:defRPr>
            </a:lvl8pPr>
            <a:lvl9pPr marL="3884613" indent="-227013" defTabSz="88265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EB793057-413B-474B-A7B1-EE0AAAEC1138}" type="slidenum">
              <a:rPr lang="en-US" altLang="en-US" sz="1100" smtClean="0"/>
              <a:pPr>
                <a:spcBef>
                  <a:spcPct val="0"/>
                </a:spcBef>
              </a:pPr>
              <a:t>13</a:t>
            </a:fld>
            <a:endParaRPr lang="en-US" altLang="en-US" sz="1100"/>
          </a:p>
        </p:txBody>
      </p:sp>
      <p:sp>
        <p:nvSpPr>
          <p:cNvPr id="75779" name="Rectangle 2">
            <a:extLst>
              <a:ext uri="{FF2B5EF4-FFF2-40B4-BE49-F238E27FC236}">
                <a16:creationId xmlns="" xmlns:a16="http://schemas.microsoft.com/office/drawing/2014/main" id="{F2355062-4F33-4602-8CCC-F235EB6AE2C3}"/>
              </a:ext>
            </a:extLst>
          </p:cNvPr>
          <p:cNvSpPr>
            <a:spLocks noGrp="1" noRot="1" noChangeAspect="1" noChangeArrowheads="1" noTextEdit="1"/>
          </p:cNvSpPr>
          <p:nvPr>
            <p:ph type="sldImg"/>
          </p:nvPr>
        </p:nvSpPr>
        <p:spPr>
          <a:ln/>
        </p:spPr>
      </p:sp>
      <p:sp>
        <p:nvSpPr>
          <p:cNvPr id="75780" name="Rectangle 3">
            <a:extLst>
              <a:ext uri="{FF2B5EF4-FFF2-40B4-BE49-F238E27FC236}">
                <a16:creationId xmlns="" xmlns:a16="http://schemas.microsoft.com/office/drawing/2014/main" id="{E0E88D85-3987-4550-99B1-4BB29CAAC93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a:latin typeface="Arial" panose="020B0604020202020204" pitchFamily="34" charset="0"/>
            </a:endParaRPr>
          </a:p>
        </p:txBody>
      </p:sp>
    </p:spTree>
    <p:extLst>
      <p:ext uri="{BB962C8B-B14F-4D97-AF65-F5344CB8AC3E}">
        <p14:creationId xmlns:p14="http://schemas.microsoft.com/office/powerpoint/2010/main" val="37371060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a:extLst>
              <a:ext uri="{FF2B5EF4-FFF2-40B4-BE49-F238E27FC236}">
                <a16:creationId xmlns="" xmlns:a16="http://schemas.microsoft.com/office/drawing/2014/main" id="{A5D607E3-14B0-42F0-BA49-1212EE54B19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82650">
              <a:spcBef>
                <a:spcPct val="30000"/>
              </a:spcBef>
              <a:defRPr sz="1200">
                <a:solidFill>
                  <a:schemeClr val="tx1"/>
                </a:solidFill>
                <a:latin typeface="Arial" panose="020B0604020202020204" pitchFamily="34" charset="0"/>
              </a:defRPr>
            </a:lvl1pPr>
            <a:lvl2pPr marL="741363" indent="-284163" defTabSz="882650">
              <a:spcBef>
                <a:spcPct val="30000"/>
              </a:spcBef>
              <a:defRPr sz="1200">
                <a:solidFill>
                  <a:schemeClr val="tx1"/>
                </a:solidFill>
                <a:latin typeface="Arial" panose="020B0604020202020204" pitchFamily="34" charset="0"/>
              </a:defRPr>
            </a:lvl2pPr>
            <a:lvl3pPr marL="1141413" indent="-227013" defTabSz="882650">
              <a:spcBef>
                <a:spcPct val="30000"/>
              </a:spcBef>
              <a:defRPr sz="1200">
                <a:solidFill>
                  <a:schemeClr val="tx1"/>
                </a:solidFill>
                <a:latin typeface="Arial" panose="020B0604020202020204" pitchFamily="34" charset="0"/>
              </a:defRPr>
            </a:lvl3pPr>
            <a:lvl4pPr marL="1598613" indent="-227013" defTabSz="882650">
              <a:spcBef>
                <a:spcPct val="30000"/>
              </a:spcBef>
              <a:defRPr sz="1200">
                <a:solidFill>
                  <a:schemeClr val="tx1"/>
                </a:solidFill>
                <a:latin typeface="Arial" panose="020B0604020202020204" pitchFamily="34" charset="0"/>
              </a:defRPr>
            </a:lvl4pPr>
            <a:lvl5pPr marL="2055813" indent="-227013" defTabSz="882650">
              <a:spcBef>
                <a:spcPct val="30000"/>
              </a:spcBef>
              <a:defRPr sz="1200">
                <a:solidFill>
                  <a:schemeClr val="tx1"/>
                </a:solidFill>
                <a:latin typeface="Arial" panose="020B0604020202020204" pitchFamily="34" charset="0"/>
              </a:defRPr>
            </a:lvl5pPr>
            <a:lvl6pPr marL="2513013" indent="-227013" defTabSz="882650" eaLnBrk="0" fontAlgn="base" hangingPunct="0">
              <a:spcBef>
                <a:spcPct val="30000"/>
              </a:spcBef>
              <a:spcAft>
                <a:spcPct val="0"/>
              </a:spcAft>
              <a:defRPr sz="1200">
                <a:solidFill>
                  <a:schemeClr val="tx1"/>
                </a:solidFill>
                <a:latin typeface="Arial" panose="020B0604020202020204" pitchFamily="34" charset="0"/>
              </a:defRPr>
            </a:lvl6pPr>
            <a:lvl7pPr marL="2970213" indent="-227013" defTabSz="882650" eaLnBrk="0" fontAlgn="base" hangingPunct="0">
              <a:spcBef>
                <a:spcPct val="30000"/>
              </a:spcBef>
              <a:spcAft>
                <a:spcPct val="0"/>
              </a:spcAft>
              <a:defRPr sz="1200">
                <a:solidFill>
                  <a:schemeClr val="tx1"/>
                </a:solidFill>
                <a:latin typeface="Arial" panose="020B0604020202020204" pitchFamily="34" charset="0"/>
              </a:defRPr>
            </a:lvl7pPr>
            <a:lvl8pPr marL="3427413" indent="-227013" defTabSz="882650" eaLnBrk="0" fontAlgn="base" hangingPunct="0">
              <a:spcBef>
                <a:spcPct val="30000"/>
              </a:spcBef>
              <a:spcAft>
                <a:spcPct val="0"/>
              </a:spcAft>
              <a:defRPr sz="1200">
                <a:solidFill>
                  <a:schemeClr val="tx1"/>
                </a:solidFill>
                <a:latin typeface="Arial" panose="020B0604020202020204" pitchFamily="34" charset="0"/>
              </a:defRPr>
            </a:lvl8pPr>
            <a:lvl9pPr marL="3884613" indent="-227013" defTabSz="88265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55F05A1E-97FB-4127-ABF5-A71F81A1ED29}" type="slidenum">
              <a:rPr lang="en-US" altLang="en-US" sz="1100" smtClean="0">
                <a:solidFill>
                  <a:srgbClr val="000000"/>
                </a:solidFill>
              </a:rPr>
              <a:pPr>
                <a:spcBef>
                  <a:spcPct val="0"/>
                </a:spcBef>
              </a:pPr>
              <a:t>14</a:t>
            </a:fld>
            <a:endParaRPr lang="en-US" altLang="en-US" sz="1100">
              <a:solidFill>
                <a:srgbClr val="000000"/>
              </a:solidFill>
            </a:endParaRPr>
          </a:p>
        </p:txBody>
      </p:sp>
      <p:sp>
        <p:nvSpPr>
          <p:cNvPr id="77827" name="Rectangle 2">
            <a:extLst>
              <a:ext uri="{FF2B5EF4-FFF2-40B4-BE49-F238E27FC236}">
                <a16:creationId xmlns="" xmlns:a16="http://schemas.microsoft.com/office/drawing/2014/main" id="{1F4500C6-0DE5-4543-BDDB-A26A4815155C}"/>
              </a:ext>
            </a:extLst>
          </p:cNvPr>
          <p:cNvSpPr>
            <a:spLocks noGrp="1" noRot="1" noChangeAspect="1" noChangeArrowheads="1" noTextEdit="1"/>
          </p:cNvSpPr>
          <p:nvPr>
            <p:ph type="sldImg"/>
          </p:nvPr>
        </p:nvSpPr>
        <p:spPr>
          <a:ln/>
        </p:spPr>
      </p:sp>
      <p:sp>
        <p:nvSpPr>
          <p:cNvPr id="77828" name="Rectangle 3">
            <a:extLst>
              <a:ext uri="{FF2B5EF4-FFF2-40B4-BE49-F238E27FC236}">
                <a16:creationId xmlns="" xmlns:a16="http://schemas.microsoft.com/office/drawing/2014/main" id="{950F3ED2-8A63-40D1-9550-EC9C70C17C73}"/>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a:latin typeface="Arial" panose="020B0604020202020204" pitchFamily="34" charset="0"/>
            </a:endParaRPr>
          </a:p>
        </p:txBody>
      </p:sp>
    </p:spTree>
    <p:extLst>
      <p:ext uri="{BB962C8B-B14F-4D97-AF65-F5344CB8AC3E}">
        <p14:creationId xmlns:p14="http://schemas.microsoft.com/office/powerpoint/2010/main" val="18354685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609601"/>
            <a:ext cx="8420100" cy="4267200"/>
          </a:xfrm>
        </p:spPr>
        <p:txBody>
          <a:bodyPr/>
          <a:lstStyle>
            <a:lvl1pPr>
              <a:lnSpc>
                <a:spcPct val="100000"/>
              </a:lnSpc>
              <a:defRPr sz="8000"/>
            </a:lvl1pPr>
          </a:lstStyle>
          <a:p>
            <a:r>
              <a:rPr lang="en-US"/>
              <a:t>Click to edit Master title style</a:t>
            </a:r>
            <a:endParaRPr lang="en-US" dirty="0"/>
          </a:p>
        </p:txBody>
      </p:sp>
      <p:sp>
        <p:nvSpPr>
          <p:cNvPr id="3" name="Subtitle 2"/>
          <p:cNvSpPr>
            <a:spLocks noGrp="1"/>
          </p:cNvSpPr>
          <p:nvPr>
            <p:ph type="subTitle" idx="1"/>
          </p:nvPr>
        </p:nvSpPr>
        <p:spPr>
          <a:xfrm>
            <a:off x="1485900" y="4953000"/>
            <a:ext cx="69342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a:extLst>
              <a:ext uri="{FF2B5EF4-FFF2-40B4-BE49-F238E27FC236}">
                <a16:creationId xmlns="" xmlns:a16="http://schemas.microsoft.com/office/drawing/2014/main" id="{ACB03A1A-BE41-4074-BC7C-1CA9802BBC5C}"/>
              </a:ext>
            </a:extLst>
          </p:cNvPr>
          <p:cNvSpPr>
            <a:spLocks noGrp="1"/>
          </p:cNvSpPr>
          <p:nvPr>
            <p:ph type="dt" sz="half" idx="10"/>
          </p:nvPr>
        </p:nvSpPr>
        <p:spPr/>
        <p:txBody>
          <a:bodyPr/>
          <a:lstStyle>
            <a:lvl1pPr>
              <a:defRPr/>
            </a:lvl1pPr>
          </a:lstStyle>
          <a:p>
            <a:pPr>
              <a:defRPr/>
            </a:pPr>
            <a:r>
              <a:rPr lang="en-US"/>
              <a:t>1/30/2014</a:t>
            </a:r>
            <a:endParaRPr lang="en-US" dirty="0"/>
          </a:p>
        </p:txBody>
      </p:sp>
      <p:sp>
        <p:nvSpPr>
          <p:cNvPr id="5" name="Footer Placeholder 4">
            <a:extLst>
              <a:ext uri="{FF2B5EF4-FFF2-40B4-BE49-F238E27FC236}">
                <a16:creationId xmlns="" xmlns:a16="http://schemas.microsoft.com/office/drawing/2014/main" id="{61A81562-AC70-47B3-88A0-D9CB36F33097}"/>
              </a:ext>
            </a:extLst>
          </p:cNvPr>
          <p:cNvSpPr>
            <a:spLocks noGrp="1"/>
          </p:cNvSpPr>
          <p:nvPr>
            <p:ph type="ftr" sz="quarter" idx="11"/>
          </p:nvPr>
        </p:nvSpPr>
        <p:spPr/>
        <p:txBody>
          <a:bodyPr/>
          <a:lstStyle>
            <a:lvl1pPr>
              <a:defRPr/>
            </a:lvl1pPr>
          </a:lstStyle>
          <a:p>
            <a:pPr>
              <a:defRPr/>
            </a:pPr>
            <a:r>
              <a:rPr lang="en-GB"/>
              <a:t>RomReal Limited [Fourth quarter 2013]</a:t>
            </a:r>
            <a:endParaRPr lang="en-US" dirty="0"/>
          </a:p>
        </p:txBody>
      </p:sp>
      <p:sp>
        <p:nvSpPr>
          <p:cNvPr id="6" name="Slide Number Placeholder 5">
            <a:extLst>
              <a:ext uri="{FF2B5EF4-FFF2-40B4-BE49-F238E27FC236}">
                <a16:creationId xmlns="" xmlns:a16="http://schemas.microsoft.com/office/drawing/2014/main" id="{BF03B4DF-64EF-4E3F-B02F-56A371DB9DC1}"/>
              </a:ext>
            </a:extLst>
          </p:cNvPr>
          <p:cNvSpPr>
            <a:spLocks noGrp="1"/>
          </p:cNvSpPr>
          <p:nvPr>
            <p:ph type="sldNum" sz="quarter" idx="12"/>
          </p:nvPr>
        </p:nvSpPr>
        <p:spPr/>
        <p:txBody>
          <a:bodyPr/>
          <a:lstStyle>
            <a:lvl1pPr>
              <a:defRPr/>
            </a:lvl1pPr>
          </a:lstStyle>
          <a:p>
            <a:pPr>
              <a:defRPr/>
            </a:pPr>
            <a:fld id="{B6F355F6-F457-4F00-A9B7-CA2B043A64A0}" type="slidenum">
              <a:rPr lang="en-GB" altLang="en-US"/>
              <a:pPr>
                <a:defRPr/>
              </a:pPr>
              <a:t>‹#›</a:t>
            </a:fld>
            <a:endParaRPr lang="en-GB" altLang="en-US"/>
          </a:p>
        </p:txBody>
      </p:sp>
    </p:spTree>
    <p:extLst>
      <p:ext uri="{BB962C8B-B14F-4D97-AF65-F5344CB8AC3E}">
        <p14:creationId xmlns:p14="http://schemas.microsoft.com/office/powerpoint/2010/main" val="14049228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E994A777-B0E3-4234-A545-B4833E34341A}"/>
              </a:ext>
            </a:extLst>
          </p:cNvPr>
          <p:cNvSpPr>
            <a:spLocks noGrp="1"/>
          </p:cNvSpPr>
          <p:nvPr>
            <p:ph type="dt" sz="half" idx="10"/>
          </p:nvPr>
        </p:nvSpPr>
        <p:spPr/>
        <p:txBody>
          <a:bodyPr/>
          <a:lstStyle>
            <a:lvl1pPr>
              <a:defRPr/>
            </a:lvl1pPr>
          </a:lstStyle>
          <a:p>
            <a:pPr>
              <a:defRPr/>
            </a:pPr>
            <a:r>
              <a:rPr lang="en-US"/>
              <a:t>1/30/2014</a:t>
            </a:r>
            <a:endParaRPr lang="en-US" dirty="0"/>
          </a:p>
        </p:txBody>
      </p:sp>
      <p:sp>
        <p:nvSpPr>
          <p:cNvPr id="5" name="Footer Placeholder 4">
            <a:extLst>
              <a:ext uri="{FF2B5EF4-FFF2-40B4-BE49-F238E27FC236}">
                <a16:creationId xmlns="" xmlns:a16="http://schemas.microsoft.com/office/drawing/2014/main" id="{6A5106CE-9090-484E-8E04-D2765E3AEB48}"/>
              </a:ext>
            </a:extLst>
          </p:cNvPr>
          <p:cNvSpPr>
            <a:spLocks noGrp="1"/>
          </p:cNvSpPr>
          <p:nvPr>
            <p:ph type="ftr" sz="quarter" idx="11"/>
          </p:nvPr>
        </p:nvSpPr>
        <p:spPr/>
        <p:txBody>
          <a:bodyPr/>
          <a:lstStyle>
            <a:lvl1pPr>
              <a:defRPr/>
            </a:lvl1pPr>
          </a:lstStyle>
          <a:p>
            <a:pPr>
              <a:defRPr/>
            </a:pPr>
            <a:r>
              <a:rPr lang="en-GB"/>
              <a:t>RomReal Limited [Fourth quarter 2013]</a:t>
            </a:r>
            <a:endParaRPr lang="en-US" dirty="0"/>
          </a:p>
        </p:txBody>
      </p:sp>
      <p:sp>
        <p:nvSpPr>
          <p:cNvPr id="6" name="Slide Number Placeholder 5">
            <a:extLst>
              <a:ext uri="{FF2B5EF4-FFF2-40B4-BE49-F238E27FC236}">
                <a16:creationId xmlns="" xmlns:a16="http://schemas.microsoft.com/office/drawing/2014/main" id="{F51E547A-D797-47E2-B27C-2C9CA40D5269}"/>
              </a:ext>
            </a:extLst>
          </p:cNvPr>
          <p:cNvSpPr>
            <a:spLocks noGrp="1"/>
          </p:cNvSpPr>
          <p:nvPr>
            <p:ph type="sldNum" sz="quarter" idx="12"/>
          </p:nvPr>
        </p:nvSpPr>
        <p:spPr/>
        <p:txBody>
          <a:bodyPr/>
          <a:lstStyle>
            <a:lvl1pPr>
              <a:defRPr/>
            </a:lvl1pPr>
          </a:lstStyle>
          <a:p>
            <a:pPr>
              <a:defRPr/>
            </a:pPr>
            <a:fld id="{CDB2F270-65E6-4D7D-8F46-46F1DA768D28}" type="slidenum">
              <a:rPr lang="en-GB" altLang="en-US"/>
              <a:pPr>
                <a:defRPr/>
              </a:pPr>
              <a:t>‹#›</a:t>
            </a:fld>
            <a:endParaRPr lang="en-GB" altLang="en-US"/>
          </a:p>
        </p:txBody>
      </p:sp>
    </p:spTree>
    <p:extLst>
      <p:ext uri="{BB962C8B-B14F-4D97-AF65-F5344CB8AC3E}">
        <p14:creationId xmlns:p14="http://schemas.microsoft.com/office/powerpoint/2010/main" val="29814020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81850" y="274639"/>
            <a:ext cx="2228850" cy="585152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95300" y="274639"/>
            <a:ext cx="652145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D224D448-3F13-4137-94F2-65001B98CBB8}"/>
              </a:ext>
            </a:extLst>
          </p:cNvPr>
          <p:cNvSpPr>
            <a:spLocks noGrp="1"/>
          </p:cNvSpPr>
          <p:nvPr>
            <p:ph type="dt" sz="half" idx="10"/>
          </p:nvPr>
        </p:nvSpPr>
        <p:spPr/>
        <p:txBody>
          <a:bodyPr/>
          <a:lstStyle>
            <a:lvl1pPr>
              <a:defRPr/>
            </a:lvl1pPr>
          </a:lstStyle>
          <a:p>
            <a:pPr>
              <a:defRPr/>
            </a:pPr>
            <a:r>
              <a:rPr lang="en-US"/>
              <a:t>1/30/2014</a:t>
            </a:r>
            <a:endParaRPr lang="en-US" dirty="0"/>
          </a:p>
        </p:txBody>
      </p:sp>
      <p:sp>
        <p:nvSpPr>
          <p:cNvPr id="5" name="Footer Placeholder 4">
            <a:extLst>
              <a:ext uri="{FF2B5EF4-FFF2-40B4-BE49-F238E27FC236}">
                <a16:creationId xmlns="" xmlns:a16="http://schemas.microsoft.com/office/drawing/2014/main" id="{0EB5A2D3-5AC9-49B6-8214-DE86D49991A2}"/>
              </a:ext>
            </a:extLst>
          </p:cNvPr>
          <p:cNvSpPr>
            <a:spLocks noGrp="1"/>
          </p:cNvSpPr>
          <p:nvPr>
            <p:ph type="ftr" sz="quarter" idx="11"/>
          </p:nvPr>
        </p:nvSpPr>
        <p:spPr/>
        <p:txBody>
          <a:bodyPr/>
          <a:lstStyle>
            <a:lvl1pPr>
              <a:defRPr/>
            </a:lvl1pPr>
          </a:lstStyle>
          <a:p>
            <a:pPr>
              <a:defRPr/>
            </a:pPr>
            <a:r>
              <a:rPr lang="en-GB"/>
              <a:t>RomReal Limited [Fourth quarter 2013]</a:t>
            </a:r>
            <a:endParaRPr lang="en-US" dirty="0"/>
          </a:p>
        </p:txBody>
      </p:sp>
      <p:sp>
        <p:nvSpPr>
          <p:cNvPr id="6" name="Slide Number Placeholder 5">
            <a:extLst>
              <a:ext uri="{FF2B5EF4-FFF2-40B4-BE49-F238E27FC236}">
                <a16:creationId xmlns="" xmlns:a16="http://schemas.microsoft.com/office/drawing/2014/main" id="{5CA372B5-69D0-406A-A547-0933857BA86C}"/>
              </a:ext>
            </a:extLst>
          </p:cNvPr>
          <p:cNvSpPr>
            <a:spLocks noGrp="1"/>
          </p:cNvSpPr>
          <p:nvPr>
            <p:ph type="sldNum" sz="quarter" idx="12"/>
          </p:nvPr>
        </p:nvSpPr>
        <p:spPr/>
        <p:txBody>
          <a:bodyPr/>
          <a:lstStyle>
            <a:lvl1pPr>
              <a:defRPr/>
            </a:lvl1pPr>
          </a:lstStyle>
          <a:p>
            <a:pPr>
              <a:defRPr/>
            </a:pPr>
            <a:fld id="{10A9A28F-C4EB-48A8-92EF-5C1CD6A7BB92}" type="slidenum">
              <a:rPr lang="en-GB" altLang="en-US"/>
              <a:pPr>
                <a:defRPr/>
              </a:pPr>
              <a:t>‹#›</a:t>
            </a:fld>
            <a:endParaRPr lang="en-GB" altLang="en-US"/>
          </a:p>
        </p:txBody>
      </p:sp>
    </p:spTree>
    <p:extLst>
      <p:ext uri="{BB962C8B-B14F-4D97-AF65-F5344CB8AC3E}">
        <p14:creationId xmlns:p14="http://schemas.microsoft.com/office/powerpoint/2010/main" val="11940413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95300" y="274638"/>
            <a:ext cx="8915400" cy="5851525"/>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27">
            <a:extLst>
              <a:ext uri="{FF2B5EF4-FFF2-40B4-BE49-F238E27FC236}">
                <a16:creationId xmlns="" xmlns:a16="http://schemas.microsoft.com/office/drawing/2014/main" id="{1C7BBF97-73AE-496C-8DA8-83028C03FC1A}"/>
              </a:ext>
            </a:extLst>
          </p:cNvPr>
          <p:cNvSpPr>
            <a:spLocks noGrp="1" noChangeArrowheads="1"/>
          </p:cNvSpPr>
          <p:nvPr>
            <p:ph type="sldNum" sz="quarter" idx="10"/>
          </p:nvPr>
        </p:nvSpPr>
        <p:spPr/>
        <p:txBody>
          <a:bodyPr/>
          <a:lstStyle>
            <a:lvl1pPr>
              <a:defRPr/>
            </a:lvl1pPr>
          </a:lstStyle>
          <a:p>
            <a:pPr>
              <a:defRPr/>
            </a:pPr>
            <a:fld id="{41142FB5-B950-4BAE-9765-8669B3B97108}" type="slidenum">
              <a:rPr lang="en-GB" altLang="en-US"/>
              <a:pPr>
                <a:defRPr/>
              </a:pPr>
              <a:t>‹#›</a:t>
            </a:fld>
            <a:endParaRPr lang="en-GB" altLang="en-US"/>
          </a:p>
        </p:txBody>
      </p:sp>
    </p:spTree>
    <p:extLst>
      <p:ext uri="{BB962C8B-B14F-4D97-AF65-F5344CB8AC3E}">
        <p14:creationId xmlns:p14="http://schemas.microsoft.com/office/powerpoint/2010/main" val="16126338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609601"/>
            <a:ext cx="8420100" cy="4267200"/>
          </a:xfrm>
        </p:spPr>
        <p:txBody>
          <a:bodyPr/>
          <a:lstStyle>
            <a:lvl1pPr>
              <a:lnSpc>
                <a:spcPct val="100000"/>
              </a:lnSpc>
              <a:defRPr sz="8000"/>
            </a:lvl1pPr>
          </a:lstStyle>
          <a:p>
            <a:r>
              <a:rPr lang="en-US"/>
              <a:t>Click to edit Master title style</a:t>
            </a:r>
            <a:endParaRPr lang="en-US" dirty="0"/>
          </a:p>
        </p:txBody>
      </p:sp>
      <p:sp>
        <p:nvSpPr>
          <p:cNvPr id="3" name="Subtitle 2"/>
          <p:cNvSpPr>
            <a:spLocks noGrp="1"/>
          </p:cNvSpPr>
          <p:nvPr>
            <p:ph type="subTitle" idx="1"/>
          </p:nvPr>
        </p:nvSpPr>
        <p:spPr>
          <a:xfrm>
            <a:off x="1485900" y="4953000"/>
            <a:ext cx="69342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a:extLst>
              <a:ext uri="{FF2B5EF4-FFF2-40B4-BE49-F238E27FC236}">
                <a16:creationId xmlns="" xmlns:a16="http://schemas.microsoft.com/office/drawing/2014/main" id="{EED670D7-90B7-4146-9923-131B7E6C4B1D}"/>
              </a:ext>
            </a:extLst>
          </p:cNvPr>
          <p:cNvSpPr>
            <a:spLocks noGrp="1"/>
          </p:cNvSpPr>
          <p:nvPr>
            <p:ph type="dt" sz="half" idx="10"/>
          </p:nvPr>
        </p:nvSpPr>
        <p:spPr/>
        <p:txBody>
          <a:bodyPr/>
          <a:lstStyle>
            <a:lvl1pPr>
              <a:defRPr/>
            </a:lvl1pPr>
          </a:lstStyle>
          <a:p>
            <a:pPr>
              <a:defRPr/>
            </a:pPr>
            <a:r>
              <a:rPr lang="en-US"/>
              <a:t>1/30/2014</a:t>
            </a:r>
            <a:endParaRPr lang="en-US" dirty="0"/>
          </a:p>
        </p:txBody>
      </p:sp>
      <p:sp>
        <p:nvSpPr>
          <p:cNvPr id="5" name="Footer Placeholder 4">
            <a:extLst>
              <a:ext uri="{FF2B5EF4-FFF2-40B4-BE49-F238E27FC236}">
                <a16:creationId xmlns="" xmlns:a16="http://schemas.microsoft.com/office/drawing/2014/main" id="{7023AF11-78BA-41E8-98CF-D5F422F7234E}"/>
              </a:ext>
            </a:extLst>
          </p:cNvPr>
          <p:cNvSpPr>
            <a:spLocks noGrp="1"/>
          </p:cNvSpPr>
          <p:nvPr>
            <p:ph type="ftr" sz="quarter" idx="11"/>
          </p:nvPr>
        </p:nvSpPr>
        <p:spPr/>
        <p:txBody>
          <a:bodyPr/>
          <a:lstStyle>
            <a:lvl1pPr>
              <a:defRPr/>
            </a:lvl1pPr>
          </a:lstStyle>
          <a:p>
            <a:pPr>
              <a:defRPr/>
            </a:pPr>
            <a:r>
              <a:rPr lang="en-GB"/>
              <a:t>RomReal Limited [Fourth quarter 2013]</a:t>
            </a:r>
            <a:endParaRPr lang="en-US" dirty="0"/>
          </a:p>
        </p:txBody>
      </p:sp>
      <p:sp>
        <p:nvSpPr>
          <p:cNvPr id="6" name="Slide Number Placeholder 5">
            <a:extLst>
              <a:ext uri="{FF2B5EF4-FFF2-40B4-BE49-F238E27FC236}">
                <a16:creationId xmlns="" xmlns:a16="http://schemas.microsoft.com/office/drawing/2014/main" id="{87DC79DA-D1CB-4AEF-BEC9-95952BB7C531}"/>
              </a:ext>
            </a:extLst>
          </p:cNvPr>
          <p:cNvSpPr>
            <a:spLocks noGrp="1"/>
          </p:cNvSpPr>
          <p:nvPr>
            <p:ph type="sldNum" sz="quarter" idx="12"/>
          </p:nvPr>
        </p:nvSpPr>
        <p:spPr/>
        <p:txBody>
          <a:bodyPr/>
          <a:lstStyle>
            <a:lvl1pPr>
              <a:defRPr/>
            </a:lvl1pPr>
          </a:lstStyle>
          <a:p>
            <a:pPr>
              <a:defRPr/>
            </a:pPr>
            <a:fld id="{C18EB950-8ACD-4C7B-803B-A6ACC4C84F22}" type="slidenum">
              <a:rPr lang="en-GB" altLang="en-US"/>
              <a:pPr>
                <a:defRPr/>
              </a:pPr>
              <a:t>‹#›</a:t>
            </a:fld>
            <a:endParaRPr lang="en-GB" altLang="en-US"/>
          </a:p>
        </p:txBody>
      </p:sp>
    </p:spTree>
    <p:extLst>
      <p:ext uri="{BB962C8B-B14F-4D97-AF65-F5344CB8AC3E}">
        <p14:creationId xmlns:p14="http://schemas.microsoft.com/office/powerpoint/2010/main" val="225364920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 xmlns:a16="http://schemas.microsoft.com/office/drawing/2014/main" id="{A39D05D7-E620-45D1-BF60-767E48146D03}"/>
              </a:ext>
            </a:extLst>
          </p:cNvPr>
          <p:cNvSpPr>
            <a:spLocks noGrp="1"/>
          </p:cNvSpPr>
          <p:nvPr>
            <p:ph type="dt" sz="half" idx="10"/>
          </p:nvPr>
        </p:nvSpPr>
        <p:spPr/>
        <p:txBody>
          <a:bodyPr/>
          <a:lstStyle>
            <a:lvl1pPr>
              <a:defRPr/>
            </a:lvl1pPr>
          </a:lstStyle>
          <a:p>
            <a:pPr>
              <a:defRPr/>
            </a:pPr>
            <a:r>
              <a:rPr lang="en-US"/>
              <a:t>1/30/2014</a:t>
            </a:r>
            <a:endParaRPr lang="en-US" dirty="0"/>
          </a:p>
        </p:txBody>
      </p:sp>
      <p:sp>
        <p:nvSpPr>
          <p:cNvPr id="5" name="Footer Placeholder 4">
            <a:extLst>
              <a:ext uri="{FF2B5EF4-FFF2-40B4-BE49-F238E27FC236}">
                <a16:creationId xmlns="" xmlns:a16="http://schemas.microsoft.com/office/drawing/2014/main" id="{CC367DA6-E9C8-4FE2-815F-85B25FAAC6C0}"/>
              </a:ext>
            </a:extLst>
          </p:cNvPr>
          <p:cNvSpPr>
            <a:spLocks noGrp="1"/>
          </p:cNvSpPr>
          <p:nvPr>
            <p:ph type="ftr" sz="quarter" idx="11"/>
          </p:nvPr>
        </p:nvSpPr>
        <p:spPr/>
        <p:txBody>
          <a:bodyPr/>
          <a:lstStyle>
            <a:lvl1pPr>
              <a:defRPr/>
            </a:lvl1pPr>
          </a:lstStyle>
          <a:p>
            <a:pPr>
              <a:defRPr/>
            </a:pPr>
            <a:r>
              <a:rPr lang="en-GB"/>
              <a:t>RomReal Limited [Fourth quarter 2013]</a:t>
            </a:r>
            <a:endParaRPr lang="en-US" dirty="0"/>
          </a:p>
        </p:txBody>
      </p:sp>
      <p:sp>
        <p:nvSpPr>
          <p:cNvPr id="6" name="Slide Number Placeholder 5">
            <a:extLst>
              <a:ext uri="{FF2B5EF4-FFF2-40B4-BE49-F238E27FC236}">
                <a16:creationId xmlns="" xmlns:a16="http://schemas.microsoft.com/office/drawing/2014/main" id="{80409C4E-BAFE-40CE-A1AB-1DE6419A2103}"/>
              </a:ext>
            </a:extLst>
          </p:cNvPr>
          <p:cNvSpPr>
            <a:spLocks noGrp="1"/>
          </p:cNvSpPr>
          <p:nvPr>
            <p:ph type="sldNum" sz="quarter" idx="12"/>
          </p:nvPr>
        </p:nvSpPr>
        <p:spPr/>
        <p:txBody>
          <a:bodyPr/>
          <a:lstStyle>
            <a:lvl1pPr>
              <a:defRPr/>
            </a:lvl1pPr>
          </a:lstStyle>
          <a:p>
            <a:pPr>
              <a:defRPr/>
            </a:pPr>
            <a:fld id="{4288D9A3-C762-4F2E-884B-902DFDC268F3}" type="slidenum">
              <a:rPr lang="en-GB" altLang="en-US"/>
              <a:pPr>
                <a:defRPr/>
              </a:pPr>
              <a:t>‹#›</a:t>
            </a:fld>
            <a:endParaRPr lang="en-GB" altLang="en-US"/>
          </a:p>
        </p:txBody>
      </p:sp>
    </p:spTree>
    <p:extLst>
      <p:ext uri="{BB962C8B-B14F-4D97-AF65-F5344CB8AC3E}">
        <p14:creationId xmlns:p14="http://schemas.microsoft.com/office/powerpoint/2010/main" val="21153619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Oval 3">
            <a:extLst>
              <a:ext uri="{FF2B5EF4-FFF2-40B4-BE49-F238E27FC236}">
                <a16:creationId xmlns="" xmlns:a16="http://schemas.microsoft.com/office/drawing/2014/main" id="{71A9C7BC-E161-4758-B8C4-B2AA3232B873}"/>
              </a:ext>
            </a:extLst>
          </p:cNvPr>
          <p:cNvSpPr/>
          <p:nvPr/>
        </p:nvSpPr>
        <p:spPr>
          <a:xfrm>
            <a:off x="4870450" y="3924300"/>
            <a:ext cx="92075" cy="84138"/>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prstClr val="white"/>
              </a:solidFill>
            </a:endParaRPr>
          </a:p>
        </p:txBody>
      </p:sp>
      <p:sp>
        <p:nvSpPr>
          <p:cNvPr id="5" name="Oval 4">
            <a:extLst>
              <a:ext uri="{FF2B5EF4-FFF2-40B4-BE49-F238E27FC236}">
                <a16:creationId xmlns="" xmlns:a16="http://schemas.microsoft.com/office/drawing/2014/main" id="{21660439-7B54-4CE1-B3BA-725B34CE9FFD}"/>
              </a:ext>
            </a:extLst>
          </p:cNvPr>
          <p:cNvSpPr/>
          <p:nvPr/>
        </p:nvSpPr>
        <p:spPr>
          <a:xfrm>
            <a:off x="5087938" y="3924300"/>
            <a:ext cx="90487" cy="84138"/>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prstClr val="white"/>
              </a:solidFill>
            </a:endParaRPr>
          </a:p>
        </p:txBody>
      </p:sp>
      <p:sp>
        <p:nvSpPr>
          <p:cNvPr id="6" name="Oval 5">
            <a:extLst>
              <a:ext uri="{FF2B5EF4-FFF2-40B4-BE49-F238E27FC236}">
                <a16:creationId xmlns="" xmlns:a16="http://schemas.microsoft.com/office/drawing/2014/main" id="{C8FF2DB4-40EB-4C7A-B0DC-B5708743CA51}"/>
              </a:ext>
            </a:extLst>
          </p:cNvPr>
          <p:cNvSpPr/>
          <p:nvPr/>
        </p:nvSpPr>
        <p:spPr>
          <a:xfrm>
            <a:off x="4654550" y="3924300"/>
            <a:ext cx="92075" cy="84138"/>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prstClr val="white"/>
              </a:solidFill>
            </a:endParaRPr>
          </a:p>
        </p:txBody>
      </p:sp>
      <p:sp>
        <p:nvSpPr>
          <p:cNvPr id="2" name="Title 1"/>
          <p:cNvSpPr>
            <a:spLocks noGrp="1"/>
          </p:cNvSpPr>
          <p:nvPr>
            <p:ph type="title"/>
          </p:nvPr>
        </p:nvSpPr>
        <p:spPr>
          <a:xfrm>
            <a:off x="782506" y="1371601"/>
            <a:ext cx="8420100" cy="2505075"/>
          </a:xfrm>
        </p:spPr>
        <p:txBody>
          <a:bodyPr/>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a:t>Click to edit Master title style</a:t>
            </a:r>
            <a:endParaRPr lang="en-US" dirty="0"/>
          </a:p>
        </p:txBody>
      </p:sp>
      <p:sp>
        <p:nvSpPr>
          <p:cNvPr id="3" name="Text Placeholder 2"/>
          <p:cNvSpPr>
            <a:spLocks noGrp="1"/>
          </p:cNvSpPr>
          <p:nvPr>
            <p:ph type="body" idx="1"/>
          </p:nvPr>
        </p:nvSpPr>
        <p:spPr>
          <a:xfrm>
            <a:off x="782506" y="4068764"/>
            <a:ext cx="8420100" cy="1131887"/>
          </a:xfrm>
        </p:spPr>
        <p:txBody>
          <a:bodyPr/>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3">
            <a:extLst>
              <a:ext uri="{FF2B5EF4-FFF2-40B4-BE49-F238E27FC236}">
                <a16:creationId xmlns="" xmlns:a16="http://schemas.microsoft.com/office/drawing/2014/main" id="{01995568-8D9A-4964-879D-3A92C5B2A0B7}"/>
              </a:ext>
            </a:extLst>
          </p:cNvPr>
          <p:cNvSpPr>
            <a:spLocks noGrp="1"/>
          </p:cNvSpPr>
          <p:nvPr>
            <p:ph type="dt" sz="half" idx="10"/>
          </p:nvPr>
        </p:nvSpPr>
        <p:spPr/>
        <p:txBody>
          <a:bodyPr/>
          <a:lstStyle>
            <a:lvl1pPr>
              <a:defRPr/>
            </a:lvl1pPr>
          </a:lstStyle>
          <a:p>
            <a:pPr>
              <a:defRPr/>
            </a:pPr>
            <a:r>
              <a:rPr lang="en-US"/>
              <a:t>1/30/2014</a:t>
            </a:r>
          </a:p>
        </p:txBody>
      </p:sp>
      <p:sp>
        <p:nvSpPr>
          <p:cNvPr id="8" name="Footer Placeholder 4">
            <a:extLst>
              <a:ext uri="{FF2B5EF4-FFF2-40B4-BE49-F238E27FC236}">
                <a16:creationId xmlns="" xmlns:a16="http://schemas.microsoft.com/office/drawing/2014/main" id="{2DDA9902-D7A9-4A00-B7E9-E364A78F7F16}"/>
              </a:ext>
            </a:extLst>
          </p:cNvPr>
          <p:cNvSpPr>
            <a:spLocks noGrp="1"/>
          </p:cNvSpPr>
          <p:nvPr>
            <p:ph type="ftr" sz="quarter" idx="11"/>
          </p:nvPr>
        </p:nvSpPr>
        <p:spPr/>
        <p:txBody>
          <a:bodyPr/>
          <a:lstStyle>
            <a:lvl1pPr>
              <a:defRPr/>
            </a:lvl1pPr>
          </a:lstStyle>
          <a:p>
            <a:pPr>
              <a:defRPr/>
            </a:pPr>
            <a:r>
              <a:rPr lang="en-GB"/>
              <a:t>RomReal Limited [Fourth quarter 2013]</a:t>
            </a:r>
            <a:endParaRPr lang="en-US"/>
          </a:p>
        </p:txBody>
      </p:sp>
      <p:sp>
        <p:nvSpPr>
          <p:cNvPr id="9" name="Slide Number Placeholder 5">
            <a:extLst>
              <a:ext uri="{FF2B5EF4-FFF2-40B4-BE49-F238E27FC236}">
                <a16:creationId xmlns="" xmlns:a16="http://schemas.microsoft.com/office/drawing/2014/main" id="{88447672-8BC5-42A0-8386-9BB98A166D09}"/>
              </a:ext>
            </a:extLst>
          </p:cNvPr>
          <p:cNvSpPr>
            <a:spLocks noGrp="1"/>
          </p:cNvSpPr>
          <p:nvPr>
            <p:ph type="sldNum" sz="quarter" idx="12"/>
          </p:nvPr>
        </p:nvSpPr>
        <p:spPr/>
        <p:txBody>
          <a:bodyPr/>
          <a:lstStyle>
            <a:lvl1pPr>
              <a:defRPr/>
            </a:lvl1pPr>
          </a:lstStyle>
          <a:p>
            <a:pPr>
              <a:defRPr/>
            </a:pPr>
            <a:fld id="{90CF2294-671E-4411-A7BA-FDFC499D5F66}" type="slidenum">
              <a:rPr lang="en-GB" altLang="en-US"/>
              <a:pPr>
                <a:defRPr/>
              </a:pPr>
              <a:t>‹#›</a:t>
            </a:fld>
            <a:endParaRPr lang="en-GB" altLang="en-US"/>
          </a:p>
        </p:txBody>
      </p:sp>
    </p:spTree>
    <p:extLst>
      <p:ext uri="{BB962C8B-B14F-4D97-AF65-F5344CB8AC3E}">
        <p14:creationId xmlns:p14="http://schemas.microsoft.com/office/powerpoint/2010/main" val="38304106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Content Placeholder 3"/>
          <p:cNvSpPr>
            <a:spLocks noGrp="1"/>
          </p:cNvSpPr>
          <p:nvPr>
            <p:ph sz="half" idx="2"/>
          </p:nvPr>
        </p:nvSpPr>
        <p:spPr>
          <a:xfrm>
            <a:off x="5035550" y="1600201"/>
            <a:ext cx="437515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Content Placeholder 8"/>
          <p:cNvSpPr>
            <a:spLocks noGrp="1"/>
          </p:cNvSpPr>
          <p:nvPr>
            <p:ph sz="quarter" idx="13"/>
          </p:nvPr>
        </p:nvSpPr>
        <p:spPr>
          <a:xfrm>
            <a:off x="396240" y="1600200"/>
            <a:ext cx="4378452" cy="45262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 xmlns:a16="http://schemas.microsoft.com/office/drawing/2014/main" id="{6502DFF9-85AA-4C18-A02E-F325D69506E5}"/>
              </a:ext>
            </a:extLst>
          </p:cNvPr>
          <p:cNvSpPr>
            <a:spLocks noGrp="1"/>
          </p:cNvSpPr>
          <p:nvPr>
            <p:ph type="dt" sz="half" idx="14"/>
          </p:nvPr>
        </p:nvSpPr>
        <p:spPr/>
        <p:txBody>
          <a:bodyPr/>
          <a:lstStyle>
            <a:lvl1pPr>
              <a:defRPr/>
            </a:lvl1pPr>
          </a:lstStyle>
          <a:p>
            <a:pPr>
              <a:defRPr/>
            </a:pPr>
            <a:r>
              <a:rPr lang="en-US"/>
              <a:t>1/30/2014</a:t>
            </a:r>
            <a:endParaRPr lang="en-US" dirty="0"/>
          </a:p>
        </p:txBody>
      </p:sp>
      <p:sp>
        <p:nvSpPr>
          <p:cNvPr id="6" name="Footer Placeholder 4">
            <a:extLst>
              <a:ext uri="{FF2B5EF4-FFF2-40B4-BE49-F238E27FC236}">
                <a16:creationId xmlns="" xmlns:a16="http://schemas.microsoft.com/office/drawing/2014/main" id="{4701E9E0-9647-42A4-B255-5748B178FEE3}"/>
              </a:ext>
            </a:extLst>
          </p:cNvPr>
          <p:cNvSpPr>
            <a:spLocks noGrp="1"/>
          </p:cNvSpPr>
          <p:nvPr>
            <p:ph type="ftr" sz="quarter" idx="15"/>
          </p:nvPr>
        </p:nvSpPr>
        <p:spPr/>
        <p:txBody>
          <a:bodyPr/>
          <a:lstStyle>
            <a:lvl1pPr>
              <a:defRPr/>
            </a:lvl1pPr>
          </a:lstStyle>
          <a:p>
            <a:pPr>
              <a:defRPr/>
            </a:pPr>
            <a:r>
              <a:rPr lang="en-GB"/>
              <a:t>RomReal Limited [Fourth quarter 2013]</a:t>
            </a:r>
            <a:endParaRPr lang="en-US" dirty="0"/>
          </a:p>
        </p:txBody>
      </p:sp>
      <p:sp>
        <p:nvSpPr>
          <p:cNvPr id="7" name="Slide Number Placeholder 5">
            <a:extLst>
              <a:ext uri="{FF2B5EF4-FFF2-40B4-BE49-F238E27FC236}">
                <a16:creationId xmlns="" xmlns:a16="http://schemas.microsoft.com/office/drawing/2014/main" id="{7BEEDB2D-BC89-457F-B83C-AC1B6A730EC7}"/>
              </a:ext>
            </a:extLst>
          </p:cNvPr>
          <p:cNvSpPr>
            <a:spLocks noGrp="1"/>
          </p:cNvSpPr>
          <p:nvPr>
            <p:ph type="sldNum" sz="quarter" idx="16"/>
          </p:nvPr>
        </p:nvSpPr>
        <p:spPr/>
        <p:txBody>
          <a:bodyPr/>
          <a:lstStyle>
            <a:lvl1pPr>
              <a:defRPr/>
            </a:lvl1pPr>
          </a:lstStyle>
          <a:p>
            <a:pPr>
              <a:defRPr/>
            </a:pPr>
            <a:fld id="{7C65D818-C51D-4349-80F4-E1678AFCD77D}" type="slidenum">
              <a:rPr lang="en-GB" altLang="en-US"/>
              <a:pPr>
                <a:defRPr/>
              </a:pPr>
              <a:t>‹#›</a:t>
            </a:fld>
            <a:endParaRPr lang="en-GB" altLang="en-US"/>
          </a:p>
        </p:txBody>
      </p:sp>
    </p:spTree>
    <p:extLst>
      <p:ext uri="{BB962C8B-B14F-4D97-AF65-F5344CB8AC3E}">
        <p14:creationId xmlns:p14="http://schemas.microsoft.com/office/powerpoint/2010/main" val="53768874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95300" y="1600200"/>
            <a:ext cx="4376870"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5" name="Text Placeholder 4"/>
          <p:cNvSpPr>
            <a:spLocks noGrp="1"/>
          </p:cNvSpPr>
          <p:nvPr>
            <p:ph type="body" sz="quarter" idx="3"/>
          </p:nvPr>
        </p:nvSpPr>
        <p:spPr>
          <a:xfrm>
            <a:off x="5035550" y="1600200"/>
            <a:ext cx="4378590"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1" name="Content Placeholder 10"/>
          <p:cNvSpPr>
            <a:spLocks noGrp="1"/>
          </p:cNvSpPr>
          <p:nvPr>
            <p:ph sz="quarter" idx="13"/>
          </p:nvPr>
        </p:nvSpPr>
        <p:spPr>
          <a:xfrm>
            <a:off x="495300" y="2212848"/>
            <a:ext cx="4378452" cy="391363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12"/>
          <p:cNvSpPr>
            <a:spLocks noGrp="1"/>
          </p:cNvSpPr>
          <p:nvPr>
            <p:ph sz="quarter" idx="14"/>
          </p:nvPr>
        </p:nvSpPr>
        <p:spPr>
          <a:xfrm>
            <a:off x="5061966" y="2212849"/>
            <a:ext cx="4378452" cy="3913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a:extLst>
              <a:ext uri="{FF2B5EF4-FFF2-40B4-BE49-F238E27FC236}">
                <a16:creationId xmlns="" xmlns:a16="http://schemas.microsoft.com/office/drawing/2014/main" id="{C037C4A2-5E35-4751-BB12-8A1EB1B2019F}"/>
              </a:ext>
            </a:extLst>
          </p:cNvPr>
          <p:cNvSpPr>
            <a:spLocks noGrp="1"/>
          </p:cNvSpPr>
          <p:nvPr>
            <p:ph type="dt" sz="half" idx="15"/>
          </p:nvPr>
        </p:nvSpPr>
        <p:spPr/>
        <p:txBody>
          <a:bodyPr/>
          <a:lstStyle>
            <a:lvl1pPr>
              <a:defRPr/>
            </a:lvl1pPr>
          </a:lstStyle>
          <a:p>
            <a:pPr>
              <a:defRPr/>
            </a:pPr>
            <a:r>
              <a:rPr lang="en-US"/>
              <a:t>1/30/2014</a:t>
            </a:r>
            <a:endParaRPr lang="en-US" dirty="0"/>
          </a:p>
        </p:txBody>
      </p:sp>
      <p:sp>
        <p:nvSpPr>
          <p:cNvPr id="8" name="Footer Placeholder 4">
            <a:extLst>
              <a:ext uri="{FF2B5EF4-FFF2-40B4-BE49-F238E27FC236}">
                <a16:creationId xmlns="" xmlns:a16="http://schemas.microsoft.com/office/drawing/2014/main" id="{4C5DBABC-4690-4CE7-AB78-4798C18299A9}"/>
              </a:ext>
            </a:extLst>
          </p:cNvPr>
          <p:cNvSpPr>
            <a:spLocks noGrp="1"/>
          </p:cNvSpPr>
          <p:nvPr>
            <p:ph type="ftr" sz="quarter" idx="16"/>
          </p:nvPr>
        </p:nvSpPr>
        <p:spPr/>
        <p:txBody>
          <a:bodyPr/>
          <a:lstStyle>
            <a:lvl1pPr>
              <a:defRPr/>
            </a:lvl1pPr>
          </a:lstStyle>
          <a:p>
            <a:pPr>
              <a:defRPr/>
            </a:pPr>
            <a:r>
              <a:rPr lang="en-GB"/>
              <a:t>RomReal Limited [Fourth quarter 2013]</a:t>
            </a:r>
            <a:endParaRPr lang="en-US" dirty="0"/>
          </a:p>
        </p:txBody>
      </p:sp>
      <p:sp>
        <p:nvSpPr>
          <p:cNvPr id="9" name="Slide Number Placeholder 5">
            <a:extLst>
              <a:ext uri="{FF2B5EF4-FFF2-40B4-BE49-F238E27FC236}">
                <a16:creationId xmlns="" xmlns:a16="http://schemas.microsoft.com/office/drawing/2014/main" id="{15A42908-9F46-4E27-8994-EDA28E70E960}"/>
              </a:ext>
            </a:extLst>
          </p:cNvPr>
          <p:cNvSpPr>
            <a:spLocks noGrp="1"/>
          </p:cNvSpPr>
          <p:nvPr>
            <p:ph type="sldNum" sz="quarter" idx="17"/>
          </p:nvPr>
        </p:nvSpPr>
        <p:spPr/>
        <p:txBody>
          <a:bodyPr/>
          <a:lstStyle>
            <a:lvl1pPr>
              <a:defRPr/>
            </a:lvl1pPr>
          </a:lstStyle>
          <a:p>
            <a:pPr>
              <a:defRPr/>
            </a:pPr>
            <a:fld id="{1DAEE8F0-4419-44F5-A967-E1EF34D1E7B8}" type="slidenum">
              <a:rPr lang="en-GB" altLang="en-US"/>
              <a:pPr>
                <a:defRPr/>
              </a:pPr>
              <a:t>‹#›</a:t>
            </a:fld>
            <a:endParaRPr lang="en-GB" altLang="en-US"/>
          </a:p>
        </p:txBody>
      </p:sp>
    </p:spTree>
    <p:extLst>
      <p:ext uri="{BB962C8B-B14F-4D97-AF65-F5344CB8AC3E}">
        <p14:creationId xmlns:p14="http://schemas.microsoft.com/office/powerpoint/2010/main" val="428812289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3">
            <a:extLst>
              <a:ext uri="{FF2B5EF4-FFF2-40B4-BE49-F238E27FC236}">
                <a16:creationId xmlns="" xmlns:a16="http://schemas.microsoft.com/office/drawing/2014/main" id="{360B8199-A18C-41B4-A51B-320526F71C8E}"/>
              </a:ext>
            </a:extLst>
          </p:cNvPr>
          <p:cNvSpPr>
            <a:spLocks noGrp="1"/>
          </p:cNvSpPr>
          <p:nvPr>
            <p:ph type="dt" sz="half" idx="10"/>
          </p:nvPr>
        </p:nvSpPr>
        <p:spPr/>
        <p:txBody>
          <a:bodyPr/>
          <a:lstStyle>
            <a:lvl1pPr>
              <a:defRPr/>
            </a:lvl1pPr>
          </a:lstStyle>
          <a:p>
            <a:pPr>
              <a:defRPr/>
            </a:pPr>
            <a:r>
              <a:rPr lang="en-US"/>
              <a:t>1/30/2014</a:t>
            </a:r>
            <a:endParaRPr lang="en-US" dirty="0"/>
          </a:p>
        </p:txBody>
      </p:sp>
      <p:sp>
        <p:nvSpPr>
          <p:cNvPr id="4" name="Footer Placeholder 4">
            <a:extLst>
              <a:ext uri="{FF2B5EF4-FFF2-40B4-BE49-F238E27FC236}">
                <a16:creationId xmlns="" xmlns:a16="http://schemas.microsoft.com/office/drawing/2014/main" id="{E6BB7A7E-3986-475C-BE3F-5C6D7B353E12}"/>
              </a:ext>
            </a:extLst>
          </p:cNvPr>
          <p:cNvSpPr>
            <a:spLocks noGrp="1"/>
          </p:cNvSpPr>
          <p:nvPr>
            <p:ph type="ftr" sz="quarter" idx="11"/>
          </p:nvPr>
        </p:nvSpPr>
        <p:spPr/>
        <p:txBody>
          <a:bodyPr/>
          <a:lstStyle>
            <a:lvl1pPr>
              <a:defRPr/>
            </a:lvl1pPr>
          </a:lstStyle>
          <a:p>
            <a:pPr>
              <a:defRPr/>
            </a:pPr>
            <a:r>
              <a:rPr lang="en-GB"/>
              <a:t>RomReal Limited [Fourth quarter 2013]</a:t>
            </a:r>
            <a:endParaRPr lang="en-US" dirty="0"/>
          </a:p>
        </p:txBody>
      </p:sp>
      <p:sp>
        <p:nvSpPr>
          <p:cNvPr id="5" name="Slide Number Placeholder 5">
            <a:extLst>
              <a:ext uri="{FF2B5EF4-FFF2-40B4-BE49-F238E27FC236}">
                <a16:creationId xmlns="" xmlns:a16="http://schemas.microsoft.com/office/drawing/2014/main" id="{455EF00B-F438-46A4-A278-6CBD4D25D2F5}"/>
              </a:ext>
            </a:extLst>
          </p:cNvPr>
          <p:cNvSpPr>
            <a:spLocks noGrp="1"/>
          </p:cNvSpPr>
          <p:nvPr>
            <p:ph type="sldNum" sz="quarter" idx="12"/>
          </p:nvPr>
        </p:nvSpPr>
        <p:spPr/>
        <p:txBody>
          <a:bodyPr/>
          <a:lstStyle>
            <a:lvl1pPr>
              <a:defRPr/>
            </a:lvl1pPr>
          </a:lstStyle>
          <a:p>
            <a:pPr>
              <a:defRPr/>
            </a:pPr>
            <a:fld id="{9BF2C5F1-6587-46FF-9529-F965F2DECBD1}" type="slidenum">
              <a:rPr lang="en-GB" altLang="en-US"/>
              <a:pPr>
                <a:defRPr/>
              </a:pPr>
              <a:t>‹#›</a:t>
            </a:fld>
            <a:endParaRPr lang="en-GB" altLang="en-US"/>
          </a:p>
        </p:txBody>
      </p:sp>
    </p:spTree>
    <p:extLst>
      <p:ext uri="{BB962C8B-B14F-4D97-AF65-F5344CB8AC3E}">
        <p14:creationId xmlns:p14="http://schemas.microsoft.com/office/powerpoint/2010/main" val="186605317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 xmlns:a16="http://schemas.microsoft.com/office/drawing/2014/main" id="{6A55D170-85AC-425F-B9EF-73882D59078B}"/>
              </a:ext>
            </a:extLst>
          </p:cNvPr>
          <p:cNvSpPr>
            <a:spLocks noGrp="1"/>
          </p:cNvSpPr>
          <p:nvPr>
            <p:ph type="dt" sz="half" idx="10"/>
          </p:nvPr>
        </p:nvSpPr>
        <p:spPr/>
        <p:txBody>
          <a:bodyPr/>
          <a:lstStyle>
            <a:lvl1pPr>
              <a:defRPr/>
            </a:lvl1pPr>
          </a:lstStyle>
          <a:p>
            <a:pPr>
              <a:defRPr/>
            </a:pPr>
            <a:r>
              <a:rPr lang="en-US"/>
              <a:t>1/30/2014</a:t>
            </a:r>
            <a:endParaRPr lang="en-US" dirty="0"/>
          </a:p>
        </p:txBody>
      </p:sp>
      <p:sp>
        <p:nvSpPr>
          <p:cNvPr id="3" name="Footer Placeholder 4">
            <a:extLst>
              <a:ext uri="{FF2B5EF4-FFF2-40B4-BE49-F238E27FC236}">
                <a16:creationId xmlns="" xmlns:a16="http://schemas.microsoft.com/office/drawing/2014/main" id="{21F48202-EC48-42DB-8E53-3CAEB5F170E3}"/>
              </a:ext>
            </a:extLst>
          </p:cNvPr>
          <p:cNvSpPr>
            <a:spLocks noGrp="1"/>
          </p:cNvSpPr>
          <p:nvPr>
            <p:ph type="ftr" sz="quarter" idx="11"/>
          </p:nvPr>
        </p:nvSpPr>
        <p:spPr/>
        <p:txBody>
          <a:bodyPr/>
          <a:lstStyle>
            <a:lvl1pPr>
              <a:defRPr/>
            </a:lvl1pPr>
          </a:lstStyle>
          <a:p>
            <a:pPr>
              <a:defRPr/>
            </a:pPr>
            <a:r>
              <a:rPr lang="en-GB"/>
              <a:t>RomReal Limited [Fourth quarter 2013]</a:t>
            </a:r>
            <a:endParaRPr lang="en-US" dirty="0"/>
          </a:p>
        </p:txBody>
      </p:sp>
      <p:sp>
        <p:nvSpPr>
          <p:cNvPr id="4" name="Slide Number Placeholder 5">
            <a:extLst>
              <a:ext uri="{FF2B5EF4-FFF2-40B4-BE49-F238E27FC236}">
                <a16:creationId xmlns="" xmlns:a16="http://schemas.microsoft.com/office/drawing/2014/main" id="{C9C21C8B-4C4D-4DC3-9322-E80D84C66CC8}"/>
              </a:ext>
            </a:extLst>
          </p:cNvPr>
          <p:cNvSpPr>
            <a:spLocks noGrp="1"/>
          </p:cNvSpPr>
          <p:nvPr>
            <p:ph type="sldNum" sz="quarter" idx="12"/>
          </p:nvPr>
        </p:nvSpPr>
        <p:spPr/>
        <p:txBody>
          <a:bodyPr/>
          <a:lstStyle>
            <a:lvl1pPr>
              <a:defRPr/>
            </a:lvl1pPr>
          </a:lstStyle>
          <a:p>
            <a:pPr>
              <a:defRPr/>
            </a:pPr>
            <a:fld id="{15761AA6-AEC3-4DAC-AEFA-7B362D212BEE}" type="slidenum">
              <a:rPr lang="en-GB" altLang="en-US"/>
              <a:pPr>
                <a:defRPr/>
              </a:pPr>
              <a:t>‹#›</a:t>
            </a:fld>
            <a:endParaRPr lang="en-GB" altLang="en-US"/>
          </a:p>
        </p:txBody>
      </p:sp>
    </p:spTree>
    <p:extLst>
      <p:ext uri="{BB962C8B-B14F-4D97-AF65-F5344CB8AC3E}">
        <p14:creationId xmlns:p14="http://schemas.microsoft.com/office/powerpoint/2010/main" val="39260919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 xmlns:a16="http://schemas.microsoft.com/office/drawing/2014/main" id="{232CDE41-E6E6-4181-9409-21939CE2F75F}"/>
              </a:ext>
            </a:extLst>
          </p:cNvPr>
          <p:cNvSpPr>
            <a:spLocks noGrp="1"/>
          </p:cNvSpPr>
          <p:nvPr>
            <p:ph type="dt" sz="half" idx="10"/>
          </p:nvPr>
        </p:nvSpPr>
        <p:spPr/>
        <p:txBody>
          <a:bodyPr/>
          <a:lstStyle>
            <a:lvl1pPr>
              <a:defRPr/>
            </a:lvl1pPr>
          </a:lstStyle>
          <a:p>
            <a:pPr>
              <a:defRPr/>
            </a:pPr>
            <a:r>
              <a:rPr lang="en-US"/>
              <a:t>1/30/2014</a:t>
            </a:r>
            <a:endParaRPr lang="en-US" dirty="0"/>
          </a:p>
        </p:txBody>
      </p:sp>
      <p:sp>
        <p:nvSpPr>
          <p:cNvPr id="5" name="Footer Placeholder 4">
            <a:extLst>
              <a:ext uri="{FF2B5EF4-FFF2-40B4-BE49-F238E27FC236}">
                <a16:creationId xmlns="" xmlns:a16="http://schemas.microsoft.com/office/drawing/2014/main" id="{47DD27CC-932E-42B3-8D70-2A129A5745BF}"/>
              </a:ext>
            </a:extLst>
          </p:cNvPr>
          <p:cNvSpPr>
            <a:spLocks noGrp="1"/>
          </p:cNvSpPr>
          <p:nvPr>
            <p:ph type="ftr" sz="quarter" idx="11"/>
          </p:nvPr>
        </p:nvSpPr>
        <p:spPr/>
        <p:txBody>
          <a:bodyPr/>
          <a:lstStyle>
            <a:lvl1pPr>
              <a:defRPr/>
            </a:lvl1pPr>
          </a:lstStyle>
          <a:p>
            <a:pPr>
              <a:defRPr/>
            </a:pPr>
            <a:r>
              <a:rPr lang="en-GB"/>
              <a:t>RomReal Limited [Fourth quarter 2013]</a:t>
            </a:r>
            <a:endParaRPr lang="en-US" dirty="0"/>
          </a:p>
        </p:txBody>
      </p:sp>
      <p:sp>
        <p:nvSpPr>
          <p:cNvPr id="6" name="Slide Number Placeholder 5">
            <a:extLst>
              <a:ext uri="{FF2B5EF4-FFF2-40B4-BE49-F238E27FC236}">
                <a16:creationId xmlns="" xmlns:a16="http://schemas.microsoft.com/office/drawing/2014/main" id="{D7452879-5ADC-4973-9783-8DA0DF9CA15F}"/>
              </a:ext>
            </a:extLst>
          </p:cNvPr>
          <p:cNvSpPr>
            <a:spLocks noGrp="1"/>
          </p:cNvSpPr>
          <p:nvPr>
            <p:ph type="sldNum" sz="quarter" idx="12"/>
          </p:nvPr>
        </p:nvSpPr>
        <p:spPr/>
        <p:txBody>
          <a:bodyPr/>
          <a:lstStyle>
            <a:lvl1pPr>
              <a:defRPr/>
            </a:lvl1pPr>
          </a:lstStyle>
          <a:p>
            <a:pPr>
              <a:defRPr/>
            </a:pPr>
            <a:fld id="{9E4FC7E1-FD08-450A-B1D1-2D30EEA74DC6}" type="slidenum">
              <a:rPr lang="en-GB" altLang="en-US"/>
              <a:pPr>
                <a:defRPr/>
              </a:pPr>
              <a:t>‹#›</a:t>
            </a:fld>
            <a:endParaRPr lang="en-GB" altLang="en-US"/>
          </a:p>
        </p:txBody>
      </p:sp>
    </p:spTree>
    <p:extLst>
      <p:ext uri="{BB962C8B-B14F-4D97-AF65-F5344CB8AC3E}">
        <p14:creationId xmlns:p14="http://schemas.microsoft.com/office/powerpoint/2010/main" val="34217206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99345" y="266700"/>
            <a:ext cx="3259006" cy="2095500"/>
          </a:xfrm>
        </p:spPr>
        <p:txBody>
          <a:bodyPr/>
          <a:lstStyle>
            <a:lvl1pPr algn="ctr">
              <a:lnSpc>
                <a:spcPct val="100000"/>
              </a:lnSpc>
              <a:defRPr sz="2800" b="0">
                <a:effectLst>
                  <a:outerShdw blurRad="50800" dist="25400" dir="5400000" algn="t" rotWithShape="0">
                    <a:prstClr val="black">
                      <a:alpha val="25000"/>
                    </a:prstClr>
                  </a:outerShdw>
                </a:effectLst>
              </a:defRPr>
            </a:lvl1pPr>
          </a:lstStyle>
          <a:p>
            <a:r>
              <a:rPr lang="en-US"/>
              <a:t>Click to edit Master title style</a:t>
            </a:r>
            <a:endParaRPr lang="en-US" dirty="0"/>
          </a:p>
        </p:txBody>
      </p:sp>
      <p:sp>
        <p:nvSpPr>
          <p:cNvPr id="3" name="Content Placeholder 2"/>
          <p:cNvSpPr>
            <a:spLocks noGrp="1"/>
          </p:cNvSpPr>
          <p:nvPr>
            <p:ph idx="1"/>
          </p:nvPr>
        </p:nvSpPr>
        <p:spPr>
          <a:xfrm>
            <a:off x="779066" y="273051"/>
            <a:ext cx="5412185"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399345" y="2438401"/>
            <a:ext cx="3259006"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 xmlns:a16="http://schemas.microsoft.com/office/drawing/2014/main" id="{B8E6DAAF-4555-4503-A890-B2D783DE7F9F}"/>
              </a:ext>
            </a:extLst>
          </p:cNvPr>
          <p:cNvSpPr>
            <a:spLocks noGrp="1"/>
          </p:cNvSpPr>
          <p:nvPr>
            <p:ph type="dt" sz="half" idx="10"/>
          </p:nvPr>
        </p:nvSpPr>
        <p:spPr/>
        <p:txBody>
          <a:bodyPr/>
          <a:lstStyle>
            <a:lvl1pPr>
              <a:defRPr/>
            </a:lvl1pPr>
          </a:lstStyle>
          <a:p>
            <a:pPr>
              <a:defRPr/>
            </a:pPr>
            <a:r>
              <a:rPr lang="en-US"/>
              <a:t>1/30/2014</a:t>
            </a:r>
            <a:endParaRPr lang="en-US" dirty="0"/>
          </a:p>
        </p:txBody>
      </p:sp>
      <p:sp>
        <p:nvSpPr>
          <p:cNvPr id="6" name="Footer Placeholder 4">
            <a:extLst>
              <a:ext uri="{FF2B5EF4-FFF2-40B4-BE49-F238E27FC236}">
                <a16:creationId xmlns="" xmlns:a16="http://schemas.microsoft.com/office/drawing/2014/main" id="{43AB627B-DBAC-4450-8003-EE47019C46C1}"/>
              </a:ext>
            </a:extLst>
          </p:cNvPr>
          <p:cNvSpPr>
            <a:spLocks noGrp="1"/>
          </p:cNvSpPr>
          <p:nvPr>
            <p:ph type="ftr" sz="quarter" idx="11"/>
          </p:nvPr>
        </p:nvSpPr>
        <p:spPr/>
        <p:txBody>
          <a:bodyPr/>
          <a:lstStyle>
            <a:lvl1pPr>
              <a:defRPr/>
            </a:lvl1pPr>
          </a:lstStyle>
          <a:p>
            <a:pPr>
              <a:defRPr/>
            </a:pPr>
            <a:r>
              <a:rPr lang="en-GB"/>
              <a:t>RomReal Limited [Fourth quarter 2013]</a:t>
            </a:r>
            <a:endParaRPr lang="en-US" dirty="0"/>
          </a:p>
        </p:txBody>
      </p:sp>
      <p:sp>
        <p:nvSpPr>
          <p:cNvPr id="7" name="Slide Number Placeholder 5">
            <a:extLst>
              <a:ext uri="{FF2B5EF4-FFF2-40B4-BE49-F238E27FC236}">
                <a16:creationId xmlns="" xmlns:a16="http://schemas.microsoft.com/office/drawing/2014/main" id="{B8B02091-FF7A-4213-8C28-2ACB15FEDBB7}"/>
              </a:ext>
            </a:extLst>
          </p:cNvPr>
          <p:cNvSpPr>
            <a:spLocks noGrp="1"/>
          </p:cNvSpPr>
          <p:nvPr>
            <p:ph type="sldNum" sz="quarter" idx="12"/>
          </p:nvPr>
        </p:nvSpPr>
        <p:spPr/>
        <p:txBody>
          <a:bodyPr/>
          <a:lstStyle>
            <a:lvl1pPr>
              <a:defRPr/>
            </a:lvl1pPr>
          </a:lstStyle>
          <a:p>
            <a:pPr>
              <a:defRPr/>
            </a:pPr>
            <a:fld id="{37C48160-2665-4EA5-ABB1-1A816F8E9D84}" type="slidenum">
              <a:rPr lang="en-GB" altLang="en-US"/>
              <a:pPr>
                <a:defRPr/>
              </a:pPr>
              <a:t>‹#›</a:t>
            </a:fld>
            <a:endParaRPr lang="en-GB" altLang="en-US"/>
          </a:p>
        </p:txBody>
      </p:sp>
    </p:spTree>
    <p:extLst>
      <p:ext uri="{BB962C8B-B14F-4D97-AF65-F5344CB8AC3E}">
        <p14:creationId xmlns:p14="http://schemas.microsoft.com/office/powerpoint/2010/main" val="27798808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19541" y="228600"/>
            <a:ext cx="6187809" cy="895350"/>
          </a:xfrm>
        </p:spPr>
        <p:txBody>
          <a:bodyPr/>
          <a:lstStyle>
            <a:lvl1pPr algn="ctr">
              <a:lnSpc>
                <a:spcPct val="100000"/>
              </a:lnSpc>
              <a:defRPr sz="2800" b="0"/>
            </a:lvl1pPr>
          </a:lstStyle>
          <a:p>
            <a:r>
              <a:rPr lang="en-US"/>
              <a:t>Click to edit Master title style</a:t>
            </a:r>
            <a:endParaRPr lang="en-US" dirty="0"/>
          </a:p>
        </p:txBody>
      </p:sp>
      <p:sp>
        <p:nvSpPr>
          <p:cNvPr id="3" name="Picture Placeholder 2"/>
          <p:cNvSpPr>
            <a:spLocks noGrp="1"/>
          </p:cNvSpPr>
          <p:nvPr>
            <p:ph type="pic" idx="1"/>
          </p:nvPr>
        </p:nvSpPr>
        <p:spPr>
          <a:xfrm>
            <a:off x="1633803" y="1143000"/>
            <a:ext cx="6559284" cy="4541044"/>
          </a:xfrm>
          <a:ln w="76200">
            <a:solidFill>
              <a:schemeClr val="bg1"/>
            </a:solidFill>
          </a:ln>
          <a:effectLst>
            <a:outerShdw blurRad="88900" dist="50800" dir="5400000" algn="ctr" rotWithShape="0">
              <a:srgbClr val="000000">
                <a:alpha val="25000"/>
              </a:srgbClr>
            </a:outerShdw>
          </a:effectLst>
        </p:spPr>
        <p:txBody>
          <a:bodyPr rtlCol="0">
            <a:normAutofit/>
          </a:bodyP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1819541" y="5810250"/>
            <a:ext cx="6187809"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 xmlns:a16="http://schemas.microsoft.com/office/drawing/2014/main" id="{B97D1C37-9C16-4658-9D53-EA65847DEFA9}"/>
              </a:ext>
            </a:extLst>
          </p:cNvPr>
          <p:cNvSpPr>
            <a:spLocks noGrp="1"/>
          </p:cNvSpPr>
          <p:nvPr>
            <p:ph type="dt" sz="half" idx="10"/>
          </p:nvPr>
        </p:nvSpPr>
        <p:spPr/>
        <p:txBody>
          <a:bodyPr/>
          <a:lstStyle>
            <a:lvl1pPr>
              <a:defRPr/>
            </a:lvl1pPr>
          </a:lstStyle>
          <a:p>
            <a:pPr>
              <a:defRPr/>
            </a:pPr>
            <a:r>
              <a:rPr lang="en-US"/>
              <a:t>1/30/2014</a:t>
            </a:r>
            <a:endParaRPr lang="en-US" dirty="0"/>
          </a:p>
        </p:txBody>
      </p:sp>
      <p:sp>
        <p:nvSpPr>
          <p:cNvPr id="6" name="Footer Placeholder 4">
            <a:extLst>
              <a:ext uri="{FF2B5EF4-FFF2-40B4-BE49-F238E27FC236}">
                <a16:creationId xmlns="" xmlns:a16="http://schemas.microsoft.com/office/drawing/2014/main" id="{8B12D09F-B172-4F70-B608-8AD263775C96}"/>
              </a:ext>
            </a:extLst>
          </p:cNvPr>
          <p:cNvSpPr>
            <a:spLocks noGrp="1"/>
          </p:cNvSpPr>
          <p:nvPr>
            <p:ph type="ftr" sz="quarter" idx="11"/>
          </p:nvPr>
        </p:nvSpPr>
        <p:spPr/>
        <p:txBody>
          <a:bodyPr/>
          <a:lstStyle>
            <a:lvl1pPr>
              <a:defRPr/>
            </a:lvl1pPr>
          </a:lstStyle>
          <a:p>
            <a:pPr>
              <a:defRPr/>
            </a:pPr>
            <a:r>
              <a:rPr lang="en-GB"/>
              <a:t>RomReal Limited [Fourth quarter 2013]</a:t>
            </a:r>
            <a:endParaRPr lang="en-US" dirty="0"/>
          </a:p>
        </p:txBody>
      </p:sp>
      <p:sp>
        <p:nvSpPr>
          <p:cNvPr id="7" name="Slide Number Placeholder 5">
            <a:extLst>
              <a:ext uri="{FF2B5EF4-FFF2-40B4-BE49-F238E27FC236}">
                <a16:creationId xmlns="" xmlns:a16="http://schemas.microsoft.com/office/drawing/2014/main" id="{350001E6-1634-44ED-9FDF-F7FFABF4457D}"/>
              </a:ext>
            </a:extLst>
          </p:cNvPr>
          <p:cNvSpPr>
            <a:spLocks noGrp="1"/>
          </p:cNvSpPr>
          <p:nvPr>
            <p:ph type="sldNum" sz="quarter" idx="12"/>
          </p:nvPr>
        </p:nvSpPr>
        <p:spPr/>
        <p:txBody>
          <a:bodyPr/>
          <a:lstStyle>
            <a:lvl1pPr>
              <a:defRPr/>
            </a:lvl1pPr>
          </a:lstStyle>
          <a:p>
            <a:pPr>
              <a:defRPr/>
            </a:pPr>
            <a:fld id="{F0E734B5-A3EC-41E8-96AF-74789259B092}" type="slidenum">
              <a:rPr lang="en-GB" altLang="en-US"/>
              <a:pPr>
                <a:defRPr/>
              </a:pPr>
              <a:t>‹#›</a:t>
            </a:fld>
            <a:endParaRPr lang="en-GB" altLang="en-US"/>
          </a:p>
        </p:txBody>
      </p:sp>
    </p:spTree>
    <p:extLst>
      <p:ext uri="{BB962C8B-B14F-4D97-AF65-F5344CB8AC3E}">
        <p14:creationId xmlns:p14="http://schemas.microsoft.com/office/powerpoint/2010/main" val="122158933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E2772D70-3459-4F53-BA70-858079893546}"/>
              </a:ext>
            </a:extLst>
          </p:cNvPr>
          <p:cNvSpPr>
            <a:spLocks noGrp="1"/>
          </p:cNvSpPr>
          <p:nvPr>
            <p:ph type="dt" sz="half" idx="10"/>
          </p:nvPr>
        </p:nvSpPr>
        <p:spPr/>
        <p:txBody>
          <a:bodyPr/>
          <a:lstStyle>
            <a:lvl1pPr>
              <a:defRPr/>
            </a:lvl1pPr>
          </a:lstStyle>
          <a:p>
            <a:pPr>
              <a:defRPr/>
            </a:pPr>
            <a:r>
              <a:rPr lang="en-US"/>
              <a:t>1/30/2014</a:t>
            </a:r>
            <a:endParaRPr lang="en-US" dirty="0"/>
          </a:p>
        </p:txBody>
      </p:sp>
      <p:sp>
        <p:nvSpPr>
          <p:cNvPr id="5" name="Footer Placeholder 4">
            <a:extLst>
              <a:ext uri="{FF2B5EF4-FFF2-40B4-BE49-F238E27FC236}">
                <a16:creationId xmlns="" xmlns:a16="http://schemas.microsoft.com/office/drawing/2014/main" id="{F0262AAE-2819-4B1C-8732-87D3619C15B7}"/>
              </a:ext>
            </a:extLst>
          </p:cNvPr>
          <p:cNvSpPr>
            <a:spLocks noGrp="1"/>
          </p:cNvSpPr>
          <p:nvPr>
            <p:ph type="ftr" sz="quarter" idx="11"/>
          </p:nvPr>
        </p:nvSpPr>
        <p:spPr/>
        <p:txBody>
          <a:bodyPr/>
          <a:lstStyle>
            <a:lvl1pPr>
              <a:defRPr/>
            </a:lvl1pPr>
          </a:lstStyle>
          <a:p>
            <a:pPr>
              <a:defRPr/>
            </a:pPr>
            <a:r>
              <a:rPr lang="en-GB"/>
              <a:t>RomReal Limited [Fourth quarter 2013]</a:t>
            </a:r>
            <a:endParaRPr lang="en-US" dirty="0"/>
          </a:p>
        </p:txBody>
      </p:sp>
      <p:sp>
        <p:nvSpPr>
          <p:cNvPr id="6" name="Slide Number Placeholder 5">
            <a:extLst>
              <a:ext uri="{FF2B5EF4-FFF2-40B4-BE49-F238E27FC236}">
                <a16:creationId xmlns="" xmlns:a16="http://schemas.microsoft.com/office/drawing/2014/main" id="{8BA18C99-C134-412D-A80A-337C96574725}"/>
              </a:ext>
            </a:extLst>
          </p:cNvPr>
          <p:cNvSpPr>
            <a:spLocks noGrp="1"/>
          </p:cNvSpPr>
          <p:nvPr>
            <p:ph type="sldNum" sz="quarter" idx="12"/>
          </p:nvPr>
        </p:nvSpPr>
        <p:spPr/>
        <p:txBody>
          <a:bodyPr/>
          <a:lstStyle>
            <a:lvl1pPr>
              <a:defRPr/>
            </a:lvl1pPr>
          </a:lstStyle>
          <a:p>
            <a:pPr>
              <a:defRPr/>
            </a:pPr>
            <a:fld id="{A678E271-D401-43C1-BE6A-A057304186E9}" type="slidenum">
              <a:rPr lang="en-GB" altLang="en-US"/>
              <a:pPr>
                <a:defRPr/>
              </a:pPr>
              <a:t>‹#›</a:t>
            </a:fld>
            <a:endParaRPr lang="en-GB" altLang="en-US"/>
          </a:p>
        </p:txBody>
      </p:sp>
    </p:spTree>
    <p:extLst>
      <p:ext uri="{BB962C8B-B14F-4D97-AF65-F5344CB8AC3E}">
        <p14:creationId xmlns:p14="http://schemas.microsoft.com/office/powerpoint/2010/main" val="346692025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81850" y="274639"/>
            <a:ext cx="2228850" cy="585152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95300" y="274639"/>
            <a:ext cx="652145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44FC143E-657F-43ED-9138-0F0A7E0B98DF}"/>
              </a:ext>
            </a:extLst>
          </p:cNvPr>
          <p:cNvSpPr>
            <a:spLocks noGrp="1"/>
          </p:cNvSpPr>
          <p:nvPr>
            <p:ph type="dt" sz="half" idx="10"/>
          </p:nvPr>
        </p:nvSpPr>
        <p:spPr/>
        <p:txBody>
          <a:bodyPr/>
          <a:lstStyle>
            <a:lvl1pPr>
              <a:defRPr/>
            </a:lvl1pPr>
          </a:lstStyle>
          <a:p>
            <a:pPr>
              <a:defRPr/>
            </a:pPr>
            <a:r>
              <a:rPr lang="en-US"/>
              <a:t>1/30/2014</a:t>
            </a:r>
            <a:endParaRPr lang="en-US" dirty="0"/>
          </a:p>
        </p:txBody>
      </p:sp>
      <p:sp>
        <p:nvSpPr>
          <p:cNvPr id="5" name="Footer Placeholder 4">
            <a:extLst>
              <a:ext uri="{FF2B5EF4-FFF2-40B4-BE49-F238E27FC236}">
                <a16:creationId xmlns="" xmlns:a16="http://schemas.microsoft.com/office/drawing/2014/main" id="{7ECCDC35-21FB-4ECA-B8F3-454B47DEA8A4}"/>
              </a:ext>
            </a:extLst>
          </p:cNvPr>
          <p:cNvSpPr>
            <a:spLocks noGrp="1"/>
          </p:cNvSpPr>
          <p:nvPr>
            <p:ph type="ftr" sz="quarter" idx="11"/>
          </p:nvPr>
        </p:nvSpPr>
        <p:spPr/>
        <p:txBody>
          <a:bodyPr/>
          <a:lstStyle>
            <a:lvl1pPr>
              <a:defRPr/>
            </a:lvl1pPr>
          </a:lstStyle>
          <a:p>
            <a:pPr>
              <a:defRPr/>
            </a:pPr>
            <a:r>
              <a:rPr lang="en-GB"/>
              <a:t>RomReal Limited [Fourth quarter 2013]</a:t>
            </a:r>
            <a:endParaRPr lang="en-US" dirty="0"/>
          </a:p>
        </p:txBody>
      </p:sp>
      <p:sp>
        <p:nvSpPr>
          <p:cNvPr id="6" name="Slide Number Placeholder 5">
            <a:extLst>
              <a:ext uri="{FF2B5EF4-FFF2-40B4-BE49-F238E27FC236}">
                <a16:creationId xmlns="" xmlns:a16="http://schemas.microsoft.com/office/drawing/2014/main" id="{9A469A52-B405-498C-8427-D984D6700F42}"/>
              </a:ext>
            </a:extLst>
          </p:cNvPr>
          <p:cNvSpPr>
            <a:spLocks noGrp="1"/>
          </p:cNvSpPr>
          <p:nvPr>
            <p:ph type="sldNum" sz="quarter" idx="12"/>
          </p:nvPr>
        </p:nvSpPr>
        <p:spPr/>
        <p:txBody>
          <a:bodyPr/>
          <a:lstStyle>
            <a:lvl1pPr>
              <a:defRPr/>
            </a:lvl1pPr>
          </a:lstStyle>
          <a:p>
            <a:pPr>
              <a:defRPr/>
            </a:pPr>
            <a:fld id="{5239458C-21DE-4F95-9DE0-71CB171183E1}" type="slidenum">
              <a:rPr lang="en-GB" altLang="en-US"/>
              <a:pPr>
                <a:defRPr/>
              </a:pPr>
              <a:t>‹#›</a:t>
            </a:fld>
            <a:endParaRPr lang="en-GB" altLang="en-US"/>
          </a:p>
        </p:txBody>
      </p:sp>
    </p:spTree>
    <p:extLst>
      <p:ext uri="{BB962C8B-B14F-4D97-AF65-F5344CB8AC3E}">
        <p14:creationId xmlns:p14="http://schemas.microsoft.com/office/powerpoint/2010/main" val="271930208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95300" y="274638"/>
            <a:ext cx="8915400" cy="5851525"/>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27">
            <a:extLst>
              <a:ext uri="{FF2B5EF4-FFF2-40B4-BE49-F238E27FC236}">
                <a16:creationId xmlns="" xmlns:a16="http://schemas.microsoft.com/office/drawing/2014/main" id="{D713B27F-D5F3-438E-8F28-A24CD3D11A95}"/>
              </a:ext>
            </a:extLst>
          </p:cNvPr>
          <p:cNvSpPr>
            <a:spLocks noGrp="1" noChangeArrowheads="1"/>
          </p:cNvSpPr>
          <p:nvPr>
            <p:ph type="sldNum" sz="quarter" idx="10"/>
          </p:nvPr>
        </p:nvSpPr>
        <p:spPr/>
        <p:txBody>
          <a:bodyPr/>
          <a:lstStyle>
            <a:lvl1pPr>
              <a:defRPr/>
            </a:lvl1pPr>
          </a:lstStyle>
          <a:p>
            <a:pPr>
              <a:defRPr/>
            </a:pPr>
            <a:fld id="{A88AEB7E-6B2E-45C2-B3BE-E625F994E635}" type="slidenum">
              <a:rPr lang="en-GB" altLang="en-US"/>
              <a:pPr>
                <a:defRPr/>
              </a:pPr>
              <a:t>‹#›</a:t>
            </a:fld>
            <a:endParaRPr lang="en-GB" altLang="en-US"/>
          </a:p>
        </p:txBody>
      </p:sp>
    </p:spTree>
    <p:extLst>
      <p:ext uri="{BB962C8B-B14F-4D97-AF65-F5344CB8AC3E}">
        <p14:creationId xmlns:p14="http://schemas.microsoft.com/office/powerpoint/2010/main" val="293895915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609601"/>
            <a:ext cx="8420100" cy="4267200"/>
          </a:xfrm>
        </p:spPr>
        <p:txBody>
          <a:bodyPr/>
          <a:lstStyle>
            <a:lvl1pPr>
              <a:lnSpc>
                <a:spcPct val="100000"/>
              </a:lnSpc>
              <a:defRPr sz="8000"/>
            </a:lvl1pPr>
          </a:lstStyle>
          <a:p>
            <a:r>
              <a:rPr lang="en-US"/>
              <a:t>Click to edit Master title style</a:t>
            </a:r>
            <a:endParaRPr lang="en-US" dirty="0"/>
          </a:p>
        </p:txBody>
      </p:sp>
      <p:sp>
        <p:nvSpPr>
          <p:cNvPr id="3" name="Subtitle 2"/>
          <p:cNvSpPr>
            <a:spLocks noGrp="1"/>
          </p:cNvSpPr>
          <p:nvPr>
            <p:ph type="subTitle" idx="1"/>
          </p:nvPr>
        </p:nvSpPr>
        <p:spPr>
          <a:xfrm>
            <a:off x="1485900" y="4953000"/>
            <a:ext cx="69342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a:extLst>
              <a:ext uri="{FF2B5EF4-FFF2-40B4-BE49-F238E27FC236}">
                <a16:creationId xmlns="" xmlns:a16="http://schemas.microsoft.com/office/drawing/2014/main" id="{5B073A68-B155-4865-AB19-8E88753B2C9C}"/>
              </a:ext>
            </a:extLst>
          </p:cNvPr>
          <p:cNvSpPr>
            <a:spLocks noGrp="1"/>
          </p:cNvSpPr>
          <p:nvPr>
            <p:ph type="dt" sz="half" idx="10"/>
          </p:nvPr>
        </p:nvSpPr>
        <p:spPr/>
        <p:txBody>
          <a:bodyPr/>
          <a:lstStyle>
            <a:lvl1pPr>
              <a:defRPr/>
            </a:lvl1pPr>
          </a:lstStyle>
          <a:p>
            <a:pPr>
              <a:defRPr/>
            </a:pPr>
            <a:r>
              <a:rPr lang="en-US"/>
              <a:t>1/30/2014</a:t>
            </a:r>
            <a:endParaRPr lang="en-US" dirty="0"/>
          </a:p>
        </p:txBody>
      </p:sp>
      <p:sp>
        <p:nvSpPr>
          <p:cNvPr id="5" name="Footer Placeholder 4">
            <a:extLst>
              <a:ext uri="{FF2B5EF4-FFF2-40B4-BE49-F238E27FC236}">
                <a16:creationId xmlns="" xmlns:a16="http://schemas.microsoft.com/office/drawing/2014/main" id="{8B05A324-EAC1-4676-B428-6343453152DB}"/>
              </a:ext>
            </a:extLst>
          </p:cNvPr>
          <p:cNvSpPr>
            <a:spLocks noGrp="1"/>
          </p:cNvSpPr>
          <p:nvPr>
            <p:ph type="ftr" sz="quarter" idx="11"/>
          </p:nvPr>
        </p:nvSpPr>
        <p:spPr/>
        <p:txBody>
          <a:bodyPr/>
          <a:lstStyle>
            <a:lvl1pPr>
              <a:defRPr/>
            </a:lvl1pPr>
          </a:lstStyle>
          <a:p>
            <a:pPr>
              <a:defRPr/>
            </a:pPr>
            <a:r>
              <a:rPr lang="en-GB"/>
              <a:t>RomReal Limited [Fourth quarter 2013]</a:t>
            </a:r>
            <a:endParaRPr lang="en-US" dirty="0"/>
          </a:p>
        </p:txBody>
      </p:sp>
      <p:sp>
        <p:nvSpPr>
          <p:cNvPr id="6" name="Slide Number Placeholder 5">
            <a:extLst>
              <a:ext uri="{FF2B5EF4-FFF2-40B4-BE49-F238E27FC236}">
                <a16:creationId xmlns="" xmlns:a16="http://schemas.microsoft.com/office/drawing/2014/main" id="{78BDEECF-7694-424D-8EB7-D26FB55570FA}"/>
              </a:ext>
            </a:extLst>
          </p:cNvPr>
          <p:cNvSpPr>
            <a:spLocks noGrp="1"/>
          </p:cNvSpPr>
          <p:nvPr>
            <p:ph type="sldNum" sz="quarter" idx="12"/>
          </p:nvPr>
        </p:nvSpPr>
        <p:spPr/>
        <p:txBody>
          <a:bodyPr/>
          <a:lstStyle>
            <a:lvl1pPr>
              <a:defRPr/>
            </a:lvl1pPr>
          </a:lstStyle>
          <a:p>
            <a:pPr>
              <a:defRPr/>
            </a:pPr>
            <a:fld id="{64D55C80-E6AD-45AD-ADB6-C9DE157E342B}" type="slidenum">
              <a:rPr lang="en-GB" altLang="en-US"/>
              <a:pPr>
                <a:defRPr/>
              </a:pPr>
              <a:t>‹#›</a:t>
            </a:fld>
            <a:endParaRPr lang="en-GB" altLang="en-US"/>
          </a:p>
        </p:txBody>
      </p:sp>
    </p:spTree>
    <p:extLst>
      <p:ext uri="{BB962C8B-B14F-4D97-AF65-F5344CB8AC3E}">
        <p14:creationId xmlns:p14="http://schemas.microsoft.com/office/powerpoint/2010/main" val="43340494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 xmlns:a16="http://schemas.microsoft.com/office/drawing/2014/main" id="{7B95A1B3-B6E4-4EF0-A951-E17168251CCE}"/>
              </a:ext>
            </a:extLst>
          </p:cNvPr>
          <p:cNvSpPr>
            <a:spLocks noGrp="1"/>
          </p:cNvSpPr>
          <p:nvPr>
            <p:ph type="dt" sz="half" idx="10"/>
          </p:nvPr>
        </p:nvSpPr>
        <p:spPr/>
        <p:txBody>
          <a:bodyPr/>
          <a:lstStyle>
            <a:lvl1pPr>
              <a:defRPr/>
            </a:lvl1pPr>
          </a:lstStyle>
          <a:p>
            <a:pPr>
              <a:defRPr/>
            </a:pPr>
            <a:r>
              <a:rPr lang="en-US"/>
              <a:t>1/30/2014</a:t>
            </a:r>
            <a:endParaRPr lang="en-US" dirty="0"/>
          </a:p>
        </p:txBody>
      </p:sp>
      <p:sp>
        <p:nvSpPr>
          <p:cNvPr id="5" name="Footer Placeholder 4">
            <a:extLst>
              <a:ext uri="{FF2B5EF4-FFF2-40B4-BE49-F238E27FC236}">
                <a16:creationId xmlns="" xmlns:a16="http://schemas.microsoft.com/office/drawing/2014/main" id="{27CBC0E3-10A1-46CF-8DDD-8E9D93F8A630}"/>
              </a:ext>
            </a:extLst>
          </p:cNvPr>
          <p:cNvSpPr>
            <a:spLocks noGrp="1"/>
          </p:cNvSpPr>
          <p:nvPr>
            <p:ph type="ftr" sz="quarter" idx="11"/>
          </p:nvPr>
        </p:nvSpPr>
        <p:spPr/>
        <p:txBody>
          <a:bodyPr/>
          <a:lstStyle>
            <a:lvl1pPr>
              <a:defRPr/>
            </a:lvl1pPr>
          </a:lstStyle>
          <a:p>
            <a:pPr>
              <a:defRPr/>
            </a:pPr>
            <a:r>
              <a:rPr lang="en-GB"/>
              <a:t>RomReal Limited [Fourth quarter 2013]</a:t>
            </a:r>
            <a:endParaRPr lang="en-US" dirty="0"/>
          </a:p>
        </p:txBody>
      </p:sp>
      <p:sp>
        <p:nvSpPr>
          <p:cNvPr id="6" name="Slide Number Placeholder 5">
            <a:extLst>
              <a:ext uri="{FF2B5EF4-FFF2-40B4-BE49-F238E27FC236}">
                <a16:creationId xmlns="" xmlns:a16="http://schemas.microsoft.com/office/drawing/2014/main" id="{6AB64E96-E08F-467A-9E46-FF76CA00D127}"/>
              </a:ext>
            </a:extLst>
          </p:cNvPr>
          <p:cNvSpPr>
            <a:spLocks noGrp="1"/>
          </p:cNvSpPr>
          <p:nvPr>
            <p:ph type="sldNum" sz="quarter" idx="12"/>
          </p:nvPr>
        </p:nvSpPr>
        <p:spPr/>
        <p:txBody>
          <a:bodyPr/>
          <a:lstStyle>
            <a:lvl1pPr>
              <a:defRPr/>
            </a:lvl1pPr>
          </a:lstStyle>
          <a:p>
            <a:pPr>
              <a:defRPr/>
            </a:pPr>
            <a:fld id="{1663264C-1917-4038-AF55-5D89C0E4FB5E}" type="slidenum">
              <a:rPr lang="en-GB" altLang="en-US"/>
              <a:pPr>
                <a:defRPr/>
              </a:pPr>
              <a:t>‹#›</a:t>
            </a:fld>
            <a:endParaRPr lang="en-GB" altLang="en-US"/>
          </a:p>
        </p:txBody>
      </p:sp>
    </p:spTree>
    <p:extLst>
      <p:ext uri="{BB962C8B-B14F-4D97-AF65-F5344CB8AC3E}">
        <p14:creationId xmlns:p14="http://schemas.microsoft.com/office/powerpoint/2010/main" val="298065194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Oval 3">
            <a:extLst>
              <a:ext uri="{FF2B5EF4-FFF2-40B4-BE49-F238E27FC236}">
                <a16:creationId xmlns="" xmlns:a16="http://schemas.microsoft.com/office/drawing/2014/main" id="{2FBF0CE6-668A-4050-A8D8-C9E2479CAB88}"/>
              </a:ext>
            </a:extLst>
          </p:cNvPr>
          <p:cNvSpPr/>
          <p:nvPr/>
        </p:nvSpPr>
        <p:spPr>
          <a:xfrm>
            <a:off x="4870450" y="3924300"/>
            <a:ext cx="92075" cy="84138"/>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prstClr val="white"/>
              </a:solidFill>
            </a:endParaRPr>
          </a:p>
        </p:txBody>
      </p:sp>
      <p:sp>
        <p:nvSpPr>
          <p:cNvPr id="5" name="Oval 4">
            <a:extLst>
              <a:ext uri="{FF2B5EF4-FFF2-40B4-BE49-F238E27FC236}">
                <a16:creationId xmlns="" xmlns:a16="http://schemas.microsoft.com/office/drawing/2014/main" id="{424C32F4-65B5-4B98-8E89-6A4B99725168}"/>
              </a:ext>
            </a:extLst>
          </p:cNvPr>
          <p:cNvSpPr/>
          <p:nvPr/>
        </p:nvSpPr>
        <p:spPr>
          <a:xfrm>
            <a:off x="5087938" y="3924300"/>
            <a:ext cx="90487" cy="84138"/>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prstClr val="white"/>
              </a:solidFill>
            </a:endParaRPr>
          </a:p>
        </p:txBody>
      </p:sp>
      <p:sp>
        <p:nvSpPr>
          <p:cNvPr id="6" name="Oval 5">
            <a:extLst>
              <a:ext uri="{FF2B5EF4-FFF2-40B4-BE49-F238E27FC236}">
                <a16:creationId xmlns="" xmlns:a16="http://schemas.microsoft.com/office/drawing/2014/main" id="{421B39DE-041C-475B-A072-1653F54451CF}"/>
              </a:ext>
            </a:extLst>
          </p:cNvPr>
          <p:cNvSpPr/>
          <p:nvPr/>
        </p:nvSpPr>
        <p:spPr>
          <a:xfrm>
            <a:off x="4654550" y="3924300"/>
            <a:ext cx="92075" cy="84138"/>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prstClr val="white"/>
              </a:solidFill>
            </a:endParaRPr>
          </a:p>
        </p:txBody>
      </p:sp>
      <p:sp>
        <p:nvSpPr>
          <p:cNvPr id="2" name="Title 1"/>
          <p:cNvSpPr>
            <a:spLocks noGrp="1"/>
          </p:cNvSpPr>
          <p:nvPr>
            <p:ph type="title"/>
          </p:nvPr>
        </p:nvSpPr>
        <p:spPr>
          <a:xfrm>
            <a:off x="782506" y="1371601"/>
            <a:ext cx="8420100" cy="2505075"/>
          </a:xfrm>
        </p:spPr>
        <p:txBody>
          <a:bodyPr/>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a:t>Click to edit Master title style</a:t>
            </a:r>
            <a:endParaRPr lang="en-US" dirty="0"/>
          </a:p>
        </p:txBody>
      </p:sp>
      <p:sp>
        <p:nvSpPr>
          <p:cNvPr id="3" name="Text Placeholder 2"/>
          <p:cNvSpPr>
            <a:spLocks noGrp="1"/>
          </p:cNvSpPr>
          <p:nvPr>
            <p:ph type="body" idx="1"/>
          </p:nvPr>
        </p:nvSpPr>
        <p:spPr>
          <a:xfrm>
            <a:off x="782506" y="4068764"/>
            <a:ext cx="8420100" cy="1131887"/>
          </a:xfrm>
        </p:spPr>
        <p:txBody>
          <a:bodyPr/>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3">
            <a:extLst>
              <a:ext uri="{FF2B5EF4-FFF2-40B4-BE49-F238E27FC236}">
                <a16:creationId xmlns="" xmlns:a16="http://schemas.microsoft.com/office/drawing/2014/main" id="{D684B033-2992-45EC-A06C-3B4677F0A983}"/>
              </a:ext>
            </a:extLst>
          </p:cNvPr>
          <p:cNvSpPr>
            <a:spLocks noGrp="1"/>
          </p:cNvSpPr>
          <p:nvPr>
            <p:ph type="dt" sz="half" idx="10"/>
          </p:nvPr>
        </p:nvSpPr>
        <p:spPr/>
        <p:txBody>
          <a:bodyPr/>
          <a:lstStyle>
            <a:lvl1pPr>
              <a:defRPr/>
            </a:lvl1pPr>
          </a:lstStyle>
          <a:p>
            <a:pPr>
              <a:defRPr/>
            </a:pPr>
            <a:r>
              <a:rPr lang="en-US"/>
              <a:t>1/30/2014</a:t>
            </a:r>
          </a:p>
        </p:txBody>
      </p:sp>
      <p:sp>
        <p:nvSpPr>
          <p:cNvPr id="8" name="Footer Placeholder 4">
            <a:extLst>
              <a:ext uri="{FF2B5EF4-FFF2-40B4-BE49-F238E27FC236}">
                <a16:creationId xmlns="" xmlns:a16="http://schemas.microsoft.com/office/drawing/2014/main" id="{3D108447-54BD-425F-9F7B-A1E5E3F35F53}"/>
              </a:ext>
            </a:extLst>
          </p:cNvPr>
          <p:cNvSpPr>
            <a:spLocks noGrp="1"/>
          </p:cNvSpPr>
          <p:nvPr>
            <p:ph type="ftr" sz="quarter" idx="11"/>
          </p:nvPr>
        </p:nvSpPr>
        <p:spPr/>
        <p:txBody>
          <a:bodyPr/>
          <a:lstStyle>
            <a:lvl1pPr>
              <a:defRPr/>
            </a:lvl1pPr>
          </a:lstStyle>
          <a:p>
            <a:pPr>
              <a:defRPr/>
            </a:pPr>
            <a:r>
              <a:rPr lang="en-GB"/>
              <a:t>RomReal Limited [Fourth quarter 2013]</a:t>
            </a:r>
            <a:endParaRPr lang="en-US"/>
          </a:p>
        </p:txBody>
      </p:sp>
      <p:sp>
        <p:nvSpPr>
          <p:cNvPr id="9" name="Slide Number Placeholder 5">
            <a:extLst>
              <a:ext uri="{FF2B5EF4-FFF2-40B4-BE49-F238E27FC236}">
                <a16:creationId xmlns="" xmlns:a16="http://schemas.microsoft.com/office/drawing/2014/main" id="{327B3B84-A48B-4B73-8885-4798F9270BFA}"/>
              </a:ext>
            </a:extLst>
          </p:cNvPr>
          <p:cNvSpPr>
            <a:spLocks noGrp="1"/>
          </p:cNvSpPr>
          <p:nvPr>
            <p:ph type="sldNum" sz="quarter" idx="12"/>
          </p:nvPr>
        </p:nvSpPr>
        <p:spPr/>
        <p:txBody>
          <a:bodyPr/>
          <a:lstStyle>
            <a:lvl1pPr>
              <a:defRPr/>
            </a:lvl1pPr>
          </a:lstStyle>
          <a:p>
            <a:pPr>
              <a:defRPr/>
            </a:pPr>
            <a:fld id="{D01337E1-EABA-401F-B55E-093E7F17A90F}" type="slidenum">
              <a:rPr lang="en-GB" altLang="en-US"/>
              <a:pPr>
                <a:defRPr/>
              </a:pPr>
              <a:t>‹#›</a:t>
            </a:fld>
            <a:endParaRPr lang="en-GB" altLang="en-US"/>
          </a:p>
        </p:txBody>
      </p:sp>
    </p:spTree>
    <p:extLst>
      <p:ext uri="{BB962C8B-B14F-4D97-AF65-F5344CB8AC3E}">
        <p14:creationId xmlns:p14="http://schemas.microsoft.com/office/powerpoint/2010/main" val="169742066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Content Placeholder 3"/>
          <p:cNvSpPr>
            <a:spLocks noGrp="1"/>
          </p:cNvSpPr>
          <p:nvPr>
            <p:ph sz="half" idx="2"/>
          </p:nvPr>
        </p:nvSpPr>
        <p:spPr>
          <a:xfrm>
            <a:off x="5035550" y="1600201"/>
            <a:ext cx="437515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Content Placeholder 8"/>
          <p:cNvSpPr>
            <a:spLocks noGrp="1"/>
          </p:cNvSpPr>
          <p:nvPr>
            <p:ph sz="quarter" idx="13"/>
          </p:nvPr>
        </p:nvSpPr>
        <p:spPr>
          <a:xfrm>
            <a:off x="396240" y="1600200"/>
            <a:ext cx="4378452" cy="45262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 xmlns:a16="http://schemas.microsoft.com/office/drawing/2014/main" id="{F7A8F1F9-C41A-4A5C-B664-273467AC2FC1}"/>
              </a:ext>
            </a:extLst>
          </p:cNvPr>
          <p:cNvSpPr>
            <a:spLocks noGrp="1"/>
          </p:cNvSpPr>
          <p:nvPr>
            <p:ph type="dt" sz="half" idx="14"/>
          </p:nvPr>
        </p:nvSpPr>
        <p:spPr/>
        <p:txBody>
          <a:bodyPr/>
          <a:lstStyle>
            <a:lvl1pPr>
              <a:defRPr/>
            </a:lvl1pPr>
          </a:lstStyle>
          <a:p>
            <a:pPr>
              <a:defRPr/>
            </a:pPr>
            <a:r>
              <a:rPr lang="en-US"/>
              <a:t>1/30/2014</a:t>
            </a:r>
            <a:endParaRPr lang="en-US" dirty="0"/>
          </a:p>
        </p:txBody>
      </p:sp>
      <p:sp>
        <p:nvSpPr>
          <p:cNvPr id="6" name="Footer Placeholder 4">
            <a:extLst>
              <a:ext uri="{FF2B5EF4-FFF2-40B4-BE49-F238E27FC236}">
                <a16:creationId xmlns="" xmlns:a16="http://schemas.microsoft.com/office/drawing/2014/main" id="{6E81A9F8-DB6A-4A51-A15E-5D788DEFABC5}"/>
              </a:ext>
            </a:extLst>
          </p:cNvPr>
          <p:cNvSpPr>
            <a:spLocks noGrp="1"/>
          </p:cNvSpPr>
          <p:nvPr>
            <p:ph type="ftr" sz="quarter" idx="15"/>
          </p:nvPr>
        </p:nvSpPr>
        <p:spPr/>
        <p:txBody>
          <a:bodyPr/>
          <a:lstStyle>
            <a:lvl1pPr>
              <a:defRPr/>
            </a:lvl1pPr>
          </a:lstStyle>
          <a:p>
            <a:pPr>
              <a:defRPr/>
            </a:pPr>
            <a:r>
              <a:rPr lang="en-GB"/>
              <a:t>RomReal Limited [Fourth quarter 2013]</a:t>
            </a:r>
            <a:endParaRPr lang="en-US" dirty="0"/>
          </a:p>
        </p:txBody>
      </p:sp>
      <p:sp>
        <p:nvSpPr>
          <p:cNvPr id="7" name="Slide Number Placeholder 5">
            <a:extLst>
              <a:ext uri="{FF2B5EF4-FFF2-40B4-BE49-F238E27FC236}">
                <a16:creationId xmlns="" xmlns:a16="http://schemas.microsoft.com/office/drawing/2014/main" id="{3C1CC089-57C1-44BB-A7D1-67DF0E74333D}"/>
              </a:ext>
            </a:extLst>
          </p:cNvPr>
          <p:cNvSpPr>
            <a:spLocks noGrp="1"/>
          </p:cNvSpPr>
          <p:nvPr>
            <p:ph type="sldNum" sz="quarter" idx="16"/>
          </p:nvPr>
        </p:nvSpPr>
        <p:spPr/>
        <p:txBody>
          <a:bodyPr/>
          <a:lstStyle>
            <a:lvl1pPr>
              <a:defRPr/>
            </a:lvl1pPr>
          </a:lstStyle>
          <a:p>
            <a:pPr>
              <a:defRPr/>
            </a:pPr>
            <a:fld id="{3D990D5C-CD72-4E9D-B1ED-A0EC20ADC757}" type="slidenum">
              <a:rPr lang="en-GB" altLang="en-US"/>
              <a:pPr>
                <a:defRPr/>
              </a:pPr>
              <a:t>‹#›</a:t>
            </a:fld>
            <a:endParaRPr lang="en-GB" altLang="en-US"/>
          </a:p>
        </p:txBody>
      </p:sp>
    </p:spTree>
    <p:extLst>
      <p:ext uri="{BB962C8B-B14F-4D97-AF65-F5344CB8AC3E}">
        <p14:creationId xmlns:p14="http://schemas.microsoft.com/office/powerpoint/2010/main" val="254334536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95300" y="1600200"/>
            <a:ext cx="4376870"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5" name="Text Placeholder 4"/>
          <p:cNvSpPr>
            <a:spLocks noGrp="1"/>
          </p:cNvSpPr>
          <p:nvPr>
            <p:ph type="body" sz="quarter" idx="3"/>
          </p:nvPr>
        </p:nvSpPr>
        <p:spPr>
          <a:xfrm>
            <a:off x="5035550" y="1600200"/>
            <a:ext cx="4378590"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1" name="Content Placeholder 10"/>
          <p:cNvSpPr>
            <a:spLocks noGrp="1"/>
          </p:cNvSpPr>
          <p:nvPr>
            <p:ph sz="quarter" idx="13"/>
          </p:nvPr>
        </p:nvSpPr>
        <p:spPr>
          <a:xfrm>
            <a:off x="495300" y="2212848"/>
            <a:ext cx="4378452" cy="391363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12"/>
          <p:cNvSpPr>
            <a:spLocks noGrp="1"/>
          </p:cNvSpPr>
          <p:nvPr>
            <p:ph sz="quarter" idx="14"/>
          </p:nvPr>
        </p:nvSpPr>
        <p:spPr>
          <a:xfrm>
            <a:off x="5061966" y="2212849"/>
            <a:ext cx="4378452" cy="3913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a:extLst>
              <a:ext uri="{FF2B5EF4-FFF2-40B4-BE49-F238E27FC236}">
                <a16:creationId xmlns="" xmlns:a16="http://schemas.microsoft.com/office/drawing/2014/main" id="{86953AC8-DF32-4F88-925A-CD8ECF39E47E}"/>
              </a:ext>
            </a:extLst>
          </p:cNvPr>
          <p:cNvSpPr>
            <a:spLocks noGrp="1"/>
          </p:cNvSpPr>
          <p:nvPr>
            <p:ph type="dt" sz="half" idx="15"/>
          </p:nvPr>
        </p:nvSpPr>
        <p:spPr/>
        <p:txBody>
          <a:bodyPr/>
          <a:lstStyle>
            <a:lvl1pPr>
              <a:defRPr/>
            </a:lvl1pPr>
          </a:lstStyle>
          <a:p>
            <a:pPr>
              <a:defRPr/>
            </a:pPr>
            <a:r>
              <a:rPr lang="en-US"/>
              <a:t>1/30/2014</a:t>
            </a:r>
            <a:endParaRPr lang="en-US" dirty="0"/>
          </a:p>
        </p:txBody>
      </p:sp>
      <p:sp>
        <p:nvSpPr>
          <p:cNvPr id="8" name="Footer Placeholder 4">
            <a:extLst>
              <a:ext uri="{FF2B5EF4-FFF2-40B4-BE49-F238E27FC236}">
                <a16:creationId xmlns="" xmlns:a16="http://schemas.microsoft.com/office/drawing/2014/main" id="{E70D2C5B-4B46-4F74-8F5A-FE033A6147EF}"/>
              </a:ext>
            </a:extLst>
          </p:cNvPr>
          <p:cNvSpPr>
            <a:spLocks noGrp="1"/>
          </p:cNvSpPr>
          <p:nvPr>
            <p:ph type="ftr" sz="quarter" idx="16"/>
          </p:nvPr>
        </p:nvSpPr>
        <p:spPr/>
        <p:txBody>
          <a:bodyPr/>
          <a:lstStyle>
            <a:lvl1pPr>
              <a:defRPr/>
            </a:lvl1pPr>
          </a:lstStyle>
          <a:p>
            <a:pPr>
              <a:defRPr/>
            </a:pPr>
            <a:r>
              <a:rPr lang="en-GB"/>
              <a:t>RomReal Limited [Fourth quarter 2013]</a:t>
            </a:r>
            <a:endParaRPr lang="en-US" dirty="0"/>
          </a:p>
        </p:txBody>
      </p:sp>
      <p:sp>
        <p:nvSpPr>
          <p:cNvPr id="9" name="Slide Number Placeholder 5">
            <a:extLst>
              <a:ext uri="{FF2B5EF4-FFF2-40B4-BE49-F238E27FC236}">
                <a16:creationId xmlns="" xmlns:a16="http://schemas.microsoft.com/office/drawing/2014/main" id="{C8784562-0036-4469-A5E5-667F4CCCA0F1}"/>
              </a:ext>
            </a:extLst>
          </p:cNvPr>
          <p:cNvSpPr>
            <a:spLocks noGrp="1"/>
          </p:cNvSpPr>
          <p:nvPr>
            <p:ph type="sldNum" sz="quarter" idx="17"/>
          </p:nvPr>
        </p:nvSpPr>
        <p:spPr/>
        <p:txBody>
          <a:bodyPr/>
          <a:lstStyle>
            <a:lvl1pPr>
              <a:defRPr/>
            </a:lvl1pPr>
          </a:lstStyle>
          <a:p>
            <a:pPr>
              <a:defRPr/>
            </a:pPr>
            <a:fld id="{16AAB424-1304-4F84-8DA4-69CBF41DDE12}" type="slidenum">
              <a:rPr lang="en-GB" altLang="en-US"/>
              <a:pPr>
                <a:defRPr/>
              </a:pPr>
              <a:t>‹#›</a:t>
            </a:fld>
            <a:endParaRPr lang="en-GB" altLang="en-US"/>
          </a:p>
        </p:txBody>
      </p:sp>
    </p:spTree>
    <p:extLst>
      <p:ext uri="{BB962C8B-B14F-4D97-AF65-F5344CB8AC3E}">
        <p14:creationId xmlns:p14="http://schemas.microsoft.com/office/powerpoint/2010/main" val="15612991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Oval 3">
            <a:extLst>
              <a:ext uri="{FF2B5EF4-FFF2-40B4-BE49-F238E27FC236}">
                <a16:creationId xmlns="" xmlns:a16="http://schemas.microsoft.com/office/drawing/2014/main" id="{9A57E466-CEE5-4B4B-9189-DE247F646B56}"/>
              </a:ext>
            </a:extLst>
          </p:cNvPr>
          <p:cNvSpPr/>
          <p:nvPr/>
        </p:nvSpPr>
        <p:spPr>
          <a:xfrm>
            <a:off x="4870450" y="3924300"/>
            <a:ext cx="92075" cy="84138"/>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5" name="Oval 4">
            <a:extLst>
              <a:ext uri="{FF2B5EF4-FFF2-40B4-BE49-F238E27FC236}">
                <a16:creationId xmlns="" xmlns:a16="http://schemas.microsoft.com/office/drawing/2014/main" id="{AEFC003F-E3C4-4A3B-9B3A-4FEDC3BA716E}"/>
              </a:ext>
            </a:extLst>
          </p:cNvPr>
          <p:cNvSpPr/>
          <p:nvPr/>
        </p:nvSpPr>
        <p:spPr>
          <a:xfrm>
            <a:off x="5087938" y="3924300"/>
            <a:ext cx="90487" cy="84138"/>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6" name="Oval 5">
            <a:extLst>
              <a:ext uri="{FF2B5EF4-FFF2-40B4-BE49-F238E27FC236}">
                <a16:creationId xmlns="" xmlns:a16="http://schemas.microsoft.com/office/drawing/2014/main" id="{63A32A6E-1022-4971-8D52-6123F9998C40}"/>
              </a:ext>
            </a:extLst>
          </p:cNvPr>
          <p:cNvSpPr/>
          <p:nvPr/>
        </p:nvSpPr>
        <p:spPr>
          <a:xfrm>
            <a:off x="4654550" y="3924300"/>
            <a:ext cx="92075" cy="84138"/>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782506" y="1371601"/>
            <a:ext cx="8420100" cy="2505075"/>
          </a:xfrm>
        </p:spPr>
        <p:txBody>
          <a:bodyPr/>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a:t>Click to edit Master title style</a:t>
            </a:r>
            <a:endParaRPr lang="en-US" dirty="0"/>
          </a:p>
        </p:txBody>
      </p:sp>
      <p:sp>
        <p:nvSpPr>
          <p:cNvPr id="3" name="Text Placeholder 2"/>
          <p:cNvSpPr>
            <a:spLocks noGrp="1"/>
          </p:cNvSpPr>
          <p:nvPr>
            <p:ph type="body" idx="1"/>
          </p:nvPr>
        </p:nvSpPr>
        <p:spPr>
          <a:xfrm>
            <a:off x="782506" y="4068764"/>
            <a:ext cx="8420100" cy="1131887"/>
          </a:xfrm>
        </p:spPr>
        <p:txBody>
          <a:bodyPr/>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3">
            <a:extLst>
              <a:ext uri="{FF2B5EF4-FFF2-40B4-BE49-F238E27FC236}">
                <a16:creationId xmlns="" xmlns:a16="http://schemas.microsoft.com/office/drawing/2014/main" id="{5A5FF604-6AEC-4729-8EF3-92CE227BC65F}"/>
              </a:ext>
            </a:extLst>
          </p:cNvPr>
          <p:cNvSpPr>
            <a:spLocks noGrp="1"/>
          </p:cNvSpPr>
          <p:nvPr>
            <p:ph type="dt" sz="half" idx="10"/>
          </p:nvPr>
        </p:nvSpPr>
        <p:spPr/>
        <p:txBody>
          <a:bodyPr/>
          <a:lstStyle>
            <a:lvl1pPr>
              <a:defRPr/>
            </a:lvl1pPr>
          </a:lstStyle>
          <a:p>
            <a:pPr>
              <a:defRPr/>
            </a:pPr>
            <a:r>
              <a:rPr lang="en-US"/>
              <a:t>1/30/2014</a:t>
            </a:r>
          </a:p>
        </p:txBody>
      </p:sp>
      <p:sp>
        <p:nvSpPr>
          <p:cNvPr id="8" name="Footer Placeholder 4">
            <a:extLst>
              <a:ext uri="{FF2B5EF4-FFF2-40B4-BE49-F238E27FC236}">
                <a16:creationId xmlns="" xmlns:a16="http://schemas.microsoft.com/office/drawing/2014/main" id="{7E2807AF-1CEC-4418-871A-334785517DA4}"/>
              </a:ext>
            </a:extLst>
          </p:cNvPr>
          <p:cNvSpPr>
            <a:spLocks noGrp="1"/>
          </p:cNvSpPr>
          <p:nvPr>
            <p:ph type="ftr" sz="quarter" idx="11"/>
          </p:nvPr>
        </p:nvSpPr>
        <p:spPr/>
        <p:txBody>
          <a:bodyPr/>
          <a:lstStyle>
            <a:lvl1pPr>
              <a:defRPr/>
            </a:lvl1pPr>
          </a:lstStyle>
          <a:p>
            <a:pPr>
              <a:defRPr/>
            </a:pPr>
            <a:r>
              <a:rPr lang="en-GB"/>
              <a:t>RomReal Limited [Fourth quarter 2013]</a:t>
            </a:r>
            <a:endParaRPr lang="en-US"/>
          </a:p>
        </p:txBody>
      </p:sp>
      <p:sp>
        <p:nvSpPr>
          <p:cNvPr id="9" name="Slide Number Placeholder 5">
            <a:extLst>
              <a:ext uri="{FF2B5EF4-FFF2-40B4-BE49-F238E27FC236}">
                <a16:creationId xmlns="" xmlns:a16="http://schemas.microsoft.com/office/drawing/2014/main" id="{1514A753-7D0B-4221-8CEC-8D8556C6C91B}"/>
              </a:ext>
            </a:extLst>
          </p:cNvPr>
          <p:cNvSpPr>
            <a:spLocks noGrp="1"/>
          </p:cNvSpPr>
          <p:nvPr>
            <p:ph type="sldNum" sz="quarter" idx="12"/>
          </p:nvPr>
        </p:nvSpPr>
        <p:spPr/>
        <p:txBody>
          <a:bodyPr/>
          <a:lstStyle>
            <a:lvl1pPr>
              <a:defRPr/>
            </a:lvl1pPr>
          </a:lstStyle>
          <a:p>
            <a:pPr>
              <a:defRPr/>
            </a:pPr>
            <a:fld id="{BC94A38A-F284-4038-8AFC-53E9B59FD916}" type="slidenum">
              <a:rPr lang="en-GB" altLang="en-US"/>
              <a:pPr>
                <a:defRPr/>
              </a:pPr>
              <a:t>‹#›</a:t>
            </a:fld>
            <a:endParaRPr lang="en-GB" altLang="en-US"/>
          </a:p>
        </p:txBody>
      </p:sp>
    </p:spTree>
    <p:extLst>
      <p:ext uri="{BB962C8B-B14F-4D97-AF65-F5344CB8AC3E}">
        <p14:creationId xmlns:p14="http://schemas.microsoft.com/office/powerpoint/2010/main" val="408586095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3">
            <a:extLst>
              <a:ext uri="{FF2B5EF4-FFF2-40B4-BE49-F238E27FC236}">
                <a16:creationId xmlns="" xmlns:a16="http://schemas.microsoft.com/office/drawing/2014/main" id="{A638EF4F-54D2-477A-9AB0-3CE27F8AE85B}"/>
              </a:ext>
            </a:extLst>
          </p:cNvPr>
          <p:cNvSpPr>
            <a:spLocks noGrp="1"/>
          </p:cNvSpPr>
          <p:nvPr>
            <p:ph type="dt" sz="half" idx="10"/>
          </p:nvPr>
        </p:nvSpPr>
        <p:spPr/>
        <p:txBody>
          <a:bodyPr/>
          <a:lstStyle>
            <a:lvl1pPr>
              <a:defRPr/>
            </a:lvl1pPr>
          </a:lstStyle>
          <a:p>
            <a:pPr>
              <a:defRPr/>
            </a:pPr>
            <a:r>
              <a:rPr lang="en-US"/>
              <a:t>1/30/2014</a:t>
            </a:r>
            <a:endParaRPr lang="en-US" dirty="0"/>
          </a:p>
        </p:txBody>
      </p:sp>
      <p:sp>
        <p:nvSpPr>
          <p:cNvPr id="4" name="Footer Placeholder 4">
            <a:extLst>
              <a:ext uri="{FF2B5EF4-FFF2-40B4-BE49-F238E27FC236}">
                <a16:creationId xmlns="" xmlns:a16="http://schemas.microsoft.com/office/drawing/2014/main" id="{0A8ED3C4-7292-4011-A26E-C50FD190EC32}"/>
              </a:ext>
            </a:extLst>
          </p:cNvPr>
          <p:cNvSpPr>
            <a:spLocks noGrp="1"/>
          </p:cNvSpPr>
          <p:nvPr>
            <p:ph type="ftr" sz="quarter" idx="11"/>
          </p:nvPr>
        </p:nvSpPr>
        <p:spPr/>
        <p:txBody>
          <a:bodyPr/>
          <a:lstStyle>
            <a:lvl1pPr>
              <a:defRPr/>
            </a:lvl1pPr>
          </a:lstStyle>
          <a:p>
            <a:pPr>
              <a:defRPr/>
            </a:pPr>
            <a:r>
              <a:rPr lang="en-GB"/>
              <a:t>RomReal Limited [Fourth quarter 2013]</a:t>
            </a:r>
            <a:endParaRPr lang="en-US" dirty="0"/>
          </a:p>
        </p:txBody>
      </p:sp>
      <p:sp>
        <p:nvSpPr>
          <p:cNvPr id="5" name="Slide Number Placeholder 5">
            <a:extLst>
              <a:ext uri="{FF2B5EF4-FFF2-40B4-BE49-F238E27FC236}">
                <a16:creationId xmlns="" xmlns:a16="http://schemas.microsoft.com/office/drawing/2014/main" id="{33592925-C040-477C-A316-B9A4D939EFEB}"/>
              </a:ext>
            </a:extLst>
          </p:cNvPr>
          <p:cNvSpPr>
            <a:spLocks noGrp="1"/>
          </p:cNvSpPr>
          <p:nvPr>
            <p:ph type="sldNum" sz="quarter" idx="12"/>
          </p:nvPr>
        </p:nvSpPr>
        <p:spPr/>
        <p:txBody>
          <a:bodyPr/>
          <a:lstStyle>
            <a:lvl1pPr>
              <a:defRPr/>
            </a:lvl1pPr>
          </a:lstStyle>
          <a:p>
            <a:pPr>
              <a:defRPr/>
            </a:pPr>
            <a:fld id="{3C700F48-2409-4325-AA49-89CD517707B6}" type="slidenum">
              <a:rPr lang="en-GB" altLang="en-US"/>
              <a:pPr>
                <a:defRPr/>
              </a:pPr>
              <a:t>‹#›</a:t>
            </a:fld>
            <a:endParaRPr lang="en-GB" altLang="en-US"/>
          </a:p>
        </p:txBody>
      </p:sp>
    </p:spTree>
    <p:extLst>
      <p:ext uri="{BB962C8B-B14F-4D97-AF65-F5344CB8AC3E}">
        <p14:creationId xmlns:p14="http://schemas.microsoft.com/office/powerpoint/2010/main" val="12571417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 xmlns:a16="http://schemas.microsoft.com/office/drawing/2014/main" id="{3B0432F5-6646-405E-B48B-F993A29ADA4B}"/>
              </a:ext>
            </a:extLst>
          </p:cNvPr>
          <p:cNvSpPr>
            <a:spLocks noGrp="1"/>
          </p:cNvSpPr>
          <p:nvPr>
            <p:ph type="dt" sz="half" idx="10"/>
          </p:nvPr>
        </p:nvSpPr>
        <p:spPr/>
        <p:txBody>
          <a:bodyPr/>
          <a:lstStyle>
            <a:lvl1pPr>
              <a:defRPr/>
            </a:lvl1pPr>
          </a:lstStyle>
          <a:p>
            <a:pPr>
              <a:defRPr/>
            </a:pPr>
            <a:r>
              <a:rPr lang="en-US"/>
              <a:t>1/30/2014</a:t>
            </a:r>
            <a:endParaRPr lang="en-US" dirty="0"/>
          </a:p>
        </p:txBody>
      </p:sp>
      <p:sp>
        <p:nvSpPr>
          <p:cNvPr id="3" name="Footer Placeholder 4">
            <a:extLst>
              <a:ext uri="{FF2B5EF4-FFF2-40B4-BE49-F238E27FC236}">
                <a16:creationId xmlns="" xmlns:a16="http://schemas.microsoft.com/office/drawing/2014/main" id="{B3F66149-5A29-4D45-8830-9D4C5A85E165}"/>
              </a:ext>
            </a:extLst>
          </p:cNvPr>
          <p:cNvSpPr>
            <a:spLocks noGrp="1"/>
          </p:cNvSpPr>
          <p:nvPr>
            <p:ph type="ftr" sz="quarter" idx="11"/>
          </p:nvPr>
        </p:nvSpPr>
        <p:spPr/>
        <p:txBody>
          <a:bodyPr/>
          <a:lstStyle>
            <a:lvl1pPr>
              <a:defRPr/>
            </a:lvl1pPr>
          </a:lstStyle>
          <a:p>
            <a:pPr>
              <a:defRPr/>
            </a:pPr>
            <a:r>
              <a:rPr lang="en-GB"/>
              <a:t>RomReal Limited [Fourth quarter 2013]</a:t>
            </a:r>
            <a:endParaRPr lang="en-US" dirty="0"/>
          </a:p>
        </p:txBody>
      </p:sp>
      <p:sp>
        <p:nvSpPr>
          <p:cNvPr id="4" name="Slide Number Placeholder 5">
            <a:extLst>
              <a:ext uri="{FF2B5EF4-FFF2-40B4-BE49-F238E27FC236}">
                <a16:creationId xmlns="" xmlns:a16="http://schemas.microsoft.com/office/drawing/2014/main" id="{588EC48E-ABE4-49EA-9F36-4E0A4DD81E95}"/>
              </a:ext>
            </a:extLst>
          </p:cNvPr>
          <p:cNvSpPr>
            <a:spLocks noGrp="1"/>
          </p:cNvSpPr>
          <p:nvPr>
            <p:ph type="sldNum" sz="quarter" idx="12"/>
          </p:nvPr>
        </p:nvSpPr>
        <p:spPr/>
        <p:txBody>
          <a:bodyPr/>
          <a:lstStyle>
            <a:lvl1pPr>
              <a:defRPr/>
            </a:lvl1pPr>
          </a:lstStyle>
          <a:p>
            <a:pPr>
              <a:defRPr/>
            </a:pPr>
            <a:fld id="{A14B21BB-61B7-41A6-B46A-5D7FD292443F}" type="slidenum">
              <a:rPr lang="en-GB" altLang="en-US"/>
              <a:pPr>
                <a:defRPr/>
              </a:pPr>
              <a:t>‹#›</a:t>
            </a:fld>
            <a:endParaRPr lang="en-GB" altLang="en-US"/>
          </a:p>
        </p:txBody>
      </p:sp>
    </p:spTree>
    <p:extLst>
      <p:ext uri="{BB962C8B-B14F-4D97-AF65-F5344CB8AC3E}">
        <p14:creationId xmlns:p14="http://schemas.microsoft.com/office/powerpoint/2010/main" val="154891098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99345" y="266700"/>
            <a:ext cx="3259006" cy="2095500"/>
          </a:xfrm>
        </p:spPr>
        <p:txBody>
          <a:bodyPr/>
          <a:lstStyle>
            <a:lvl1pPr algn="ctr">
              <a:lnSpc>
                <a:spcPct val="100000"/>
              </a:lnSpc>
              <a:defRPr sz="2800" b="0">
                <a:effectLst>
                  <a:outerShdw blurRad="50800" dist="25400" dir="5400000" algn="t" rotWithShape="0">
                    <a:prstClr val="black">
                      <a:alpha val="25000"/>
                    </a:prstClr>
                  </a:outerShdw>
                </a:effectLst>
              </a:defRPr>
            </a:lvl1pPr>
          </a:lstStyle>
          <a:p>
            <a:r>
              <a:rPr lang="en-US"/>
              <a:t>Click to edit Master title style</a:t>
            </a:r>
            <a:endParaRPr lang="en-US" dirty="0"/>
          </a:p>
        </p:txBody>
      </p:sp>
      <p:sp>
        <p:nvSpPr>
          <p:cNvPr id="3" name="Content Placeholder 2"/>
          <p:cNvSpPr>
            <a:spLocks noGrp="1"/>
          </p:cNvSpPr>
          <p:nvPr>
            <p:ph idx="1"/>
          </p:nvPr>
        </p:nvSpPr>
        <p:spPr>
          <a:xfrm>
            <a:off x="779066" y="273051"/>
            <a:ext cx="5412185"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399345" y="2438401"/>
            <a:ext cx="3259006"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 xmlns:a16="http://schemas.microsoft.com/office/drawing/2014/main" id="{BA536CE1-0983-4FDE-ACED-DDFA5E9B3CA9}"/>
              </a:ext>
            </a:extLst>
          </p:cNvPr>
          <p:cNvSpPr>
            <a:spLocks noGrp="1"/>
          </p:cNvSpPr>
          <p:nvPr>
            <p:ph type="dt" sz="half" idx="10"/>
          </p:nvPr>
        </p:nvSpPr>
        <p:spPr/>
        <p:txBody>
          <a:bodyPr/>
          <a:lstStyle>
            <a:lvl1pPr>
              <a:defRPr/>
            </a:lvl1pPr>
          </a:lstStyle>
          <a:p>
            <a:pPr>
              <a:defRPr/>
            </a:pPr>
            <a:r>
              <a:rPr lang="en-US"/>
              <a:t>1/30/2014</a:t>
            </a:r>
            <a:endParaRPr lang="en-US" dirty="0"/>
          </a:p>
        </p:txBody>
      </p:sp>
      <p:sp>
        <p:nvSpPr>
          <p:cNvPr id="6" name="Footer Placeholder 4">
            <a:extLst>
              <a:ext uri="{FF2B5EF4-FFF2-40B4-BE49-F238E27FC236}">
                <a16:creationId xmlns="" xmlns:a16="http://schemas.microsoft.com/office/drawing/2014/main" id="{E9694A09-597F-49CF-9500-BE9C1341B902}"/>
              </a:ext>
            </a:extLst>
          </p:cNvPr>
          <p:cNvSpPr>
            <a:spLocks noGrp="1"/>
          </p:cNvSpPr>
          <p:nvPr>
            <p:ph type="ftr" sz="quarter" idx="11"/>
          </p:nvPr>
        </p:nvSpPr>
        <p:spPr/>
        <p:txBody>
          <a:bodyPr/>
          <a:lstStyle>
            <a:lvl1pPr>
              <a:defRPr/>
            </a:lvl1pPr>
          </a:lstStyle>
          <a:p>
            <a:pPr>
              <a:defRPr/>
            </a:pPr>
            <a:r>
              <a:rPr lang="en-GB"/>
              <a:t>RomReal Limited [Fourth quarter 2013]</a:t>
            </a:r>
            <a:endParaRPr lang="en-US" dirty="0"/>
          </a:p>
        </p:txBody>
      </p:sp>
      <p:sp>
        <p:nvSpPr>
          <p:cNvPr id="7" name="Slide Number Placeholder 5">
            <a:extLst>
              <a:ext uri="{FF2B5EF4-FFF2-40B4-BE49-F238E27FC236}">
                <a16:creationId xmlns="" xmlns:a16="http://schemas.microsoft.com/office/drawing/2014/main" id="{DC628E44-1F77-4AC9-AE8B-42A706B638FC}"/>
              </a:ext>
            </a:extLst>
          </p:cNvPr>
          <p:cNvSpPr>
            <a:spLocks noGrp="1"/>
          </p:cNvSpPr>
          <p:nvPr>
            <p:ph type="sldNum" sz="quarter" idx="12"/>
          </p:nvPr>
        </p:nvSpPr>
        <p:spPr/>
        <p:txBody>
          <a:bodyPr/>
          <a:lstStyle>
            <a:lvl1pPr>
              <a:defRPr/>
            </a:lvl1pPr>
          </a:lstStyle>
          <a:p>
            <a:pPr>
              <a:defRPr/>
            </a:pPr>
            <a:fld id="{110D2E70-F510-492C-893D-6B7B4039A0C4}" type="slidenum">
              <a:rPr lang="en-GB" altLang="en-US"/>
              <a:pPr>
                <a:defRPr/>
              </a:pPr>
              <a:t>‹#›</a:t>
            </a:fld>
            <a:endParaRPr lang="en-GB" altLang="en-US"/>
          </a:p>
        </p:txBody>
      </p:sp>
    </p:spTree>
    <p:extLst>
      <p:ext uri="{BB962C8B-B14F-4D97-AF65-F5344CB8AC3E}">
        <p14:creationId xmlns:p14="http://schemas.microsoft.com/office/powerpoint/2010/main" val="99328637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19541" y="228600"/>
            <a:ext cx="6187809" cy="895350"/>
          </a:xfrm>
        </p:spPr>
        <p:txBody>
          <a:bodyPr/>
          <a:lstStyle>
            <a:lvl1pPr algn="ctr">
              <a:lnSpc>
                <a:spcPct val="100000"/>
              </a:lnSpc>
              <a:defRPr sz="2800" b="0"/>
            </a:lvl1pPr>
          </a:lstStyle>
          <a:p>
            <a:r>
              <a:rPr lang="en-US"/>
              <a:t>Click to edit Master title style</a:t>
            </a:r>
            <a:endParaRPr lang="en-US" dirty="0"/>
          </a:p>
        </p:txBody>
      </p:sp>
      <p:sp>
        <p:nvSpPr>
          <p:cNvPr id="3" name="Picture Placeholder 2"/>
          <p:cNvSpPr>
            <a:spLocks noGrp="1"/>
          </p:cNvSpPr>
          <p:nvPr>
            <p:ph type="pic" idx="1"/>
          </p:nvPr>
        </p:nvSpPr>
        <p:spPr>
          <a:xfrm>
            <a:off x="1633803" y="1143000"/>
            <a:ext cx="6559284" cy="4541044"/>
          </a:xfrm>
          <a:ln w="76200">
            <a:solidFill>
              <a:schemeClr val="bg1"/>
            </a:solidFill>
          </a:ln>
          <a:effectLst>
            <a:outerShdw blurRad="88900" dist="50800" dir="5400000" algn="ctr" rotWithShape="0">
              <a:srgbClr val="000000">
                <a:alpha val="25000"/>
              </a:srgbClr>
            </a:outerShdw>
          </a:effectLst>
        </p:spPr>
        <p:txBody>
          <a:bodyPr rtlCol="0">
            <a:normAutofit/>
          </a:bodyP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1819541" y="5810250"/>
            <a:ext cx="6187809"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 xmlns:a16="http://schemas.microsoft.com/office/drawing/2014/main" id="{F9DE6935-A188-4D7D-B823-61611FDE8C22}"/>
              </a:ext>
            </a:extLst>
          </p:cNvPr>
          <p:cNvSpPr>
            <a:spLocks noGrp="1"/>
          </p:cNvSpPr>
          <p:nvPr>
            <p:ph type="dt" sz="half" idx="10"/>
          </p:nvPr>
        </p:nvSpPr>
        <p:spPr/>
        <p:txBody>
          <a:bodyPr/>
          <a:lstStyle>
            <a:lvl1pPr>
              <a:defRPr/>
            </a:lvl1pPr>
          </a:lstStyle>
          <a:p>
            <a:pPr>
              <a:defRPr/>
            </a:pPr>
            <a:r>
              <a:rPr lang="en-US"/>
              <a:t>1/30/2014</a:t>
            </a:r>
            <a:endParaRPr lang="en-US" dirty="0"/>
          </a:p>
        </p:txBody>
      </p:sp>
      <p:sp>
        <p:nvSpPr>
          <p:cNvPr id="6" name="Footer Placeholder 4">
            <a:extLst>
              <a:ext uri="{FF2B5EF4-FFF2-40B4-BE49-F238E27FC236}">
                <a16:creationId xmlns="" xmlns:a16="http://schemas.microsoft.com/office/drawing/2014/main" id="{91B7DED6-AF4F-4221-B4C2-02EAE4487A63}"/>
              </a:ext>
            </a:extLst>
          </p:cNvPr>
          <p:cNvSpPr>
            <a:spLocks noGrp="1"/>
          </p:cNvSpPr>
          <p:nvPr>
            <p:ph type="ftr" sz="quarter" idx="11"/>
          </p:nvPr>
        </p:nvSpPr>
        <p:spPr/>
        <p:txBody>
          <a:bodyPr/>
          <a:lstStyle>
            <a:lvl1pPr>
              <a:defRPr/>
            </a:lvl1pPr>
          </a:lstStyle>
          <a:p>
            <a:pPr>
              <a:defRPr/>
            </a:pPr>
            <a:r>
              <a:rPr lang="en-GB"/>
              <a:t>RomReal Limited [Fourth quarter 2013]</a:t>
            </a:r>
            <a:endParaRPr lang="en-US" dirty="0"/>
          </a:p>
        </p:txBody>
      </p:sp>
      <p:sp>
        <p:nvSpPr>
          <p:cNvPr id="7" name="Slide Number Placeholder 5">
            <a:extLst>
              <a:ext uri="{FF2B5EF4-FFF2-40B4-BE49-F238E27FC236}">
                <a16:creationId xmlns="" xmlns:a16="http://schemas.microsoft.com/office/drawing/2014/main" id="{71E01DBB-510D-44F4-B2C2-EC8F46E209BE}"/>
              </a:ext>
            </a:extLst>
          </p:cNvPr>
          <p:cNvSpPr>
            <a:spLocks noGrp="1"/>
          </p:cNvSpPr>
          <p:nvPr>
            <p:ph type="sldNum" sz="quarter" idx="12"/>
          </p:nvPr>
        </p:nvSpPr>
        <p:spPr/>
        <p:txBody>
          <a:bodyPr/>
          <a:lstStyle>
            <a:lvl1pPr>
              <a:defRPr/>
            </a:lvl1pPr>
          </a:lstStyle>
          <a:p>
            <a:pPr>
              <a:defRPr/>
            </a:pPr>
            <a:fld id="{2095F685-C3D9-4B26-95BF-6B2586AA8E15}" type="slidenum">
              <a:rPr lang="en-GB" altLang="en-US"/>
              <a:pPr>
                <a:defRPr/>
              </a:pPr>
              <a:t>‹#›</a:t>
            </a:fld>
            <a:endParaRPr lang="en-GB" altLang="en-US"/>
          </a:p>
        </p:txBody>
      </p:sp>
    </p:spTree>
    <p:extLst>
      <p:ext uri="{BB962C8B-B14F-4D97-AF65-F5344CB8AC3E}">
        <p14:creationId xmlns:p14="http://schemas.microsoft.com/office/powerpoint/2010/main" val="415200891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5543F619-1725-4DD8-9FAC-1D07810B58EE}"/>
              </a:ext>
            </a:extLst>
          </p:cNvPr>
          <p:cNvSpPr>
            <a:spLocks noGrp="1"/>
          </p:cNvSpPr>
          <p:nvPr>
            <p:ph type="dt" sz="half" idx="10"/>
          </p:nvPr>
        </p:nvSpPr>
        <p:spPr/>
        <p:txBody>
          <a:bodyPr/>
          <a:lstStyle>
            <a:lvl1pPr>
              <a:defRPr/>
            </a:lvl1pPr>
          </a:lstStyle>
          <a:p>
            <a:pPr>
              <a:defRPr/>
            </a:pPr>
            <a:r>
              <a:rPr lang="en-US"/>
              <a:t>1/30/2014</a:t>
            </a:r>
            <a:endParaRPr lang="en-US" dirty="0"/>
          </a:p>
        </p:txBody>
      </p:sp>
      <p:sp>
        <p:nvSpPr>
          <p:cNvPr id="5" name="Footer Placeholder 4">
            <a:extLst>
              <a:ext uri="{FF2B5EF4-FFF2-40B4-BE49-F238E27FC236}">
                <a16:creationId xmlns="" xmlns:a16="http://schemas.microsoft.com/office/drawing/2014/main" id="{715237BF-A8A1-4B2E-B250-BB26C0C2C924}"/>
              </a:ext>
            </a:extLst>
          </p:cNvPr>
          <p:cNvSpPr>
            <a:spLocks noGrp="1"/>
          </p:cNvSpPr>
          <p:nvPr>
            <p:ph type="ftr" sz="quarter" idx="11"/>
          </p:nvPr>
        </p:nvSpPr>
        <p:spPr/>
        <p:txBody>
          <a:bodyPr/>
          <a:lstStyle>
            <a:lvl1pPr>
              <a:defRPr/>
            </a:lvl1pPr>
          </a:lstStyle>
          <a:p>
            <a:pPr>
              <a:defRPr/>
            </a:pPr>
            <a:r>
              <a:rPr lang="en-GB"/>
              <a:t>RomReal Limited [Fourth quarter 2013]</a:t>
            </a:r>
            <a:endParaRPr lang="en-US" dirty="0"/>
          </a:p>
        </p:txBody>
      </p:sp>
      <p:sp>
        <p:nvSpPr>
          <p:cNvPr id="6" name="Slide Number Placeholder 5">
            <a:extLst>
              <a:ext uri="{FF2B5EF4-FFF2-40B4-BE49-F238E27FC236}">
                <a16:creationId xmlns="" xmlns:a16="http://schemas.microsoft.com/office/drawing/2014/main" id="{61508302-A44B-4080-9A46-1AD777998A18}"/>
              </a:ext>
            </a:extLst>
          </p:cNvPr>
          <p:cNvSpPr>
            <a:spLocks noGrp="1"/>
          </p:cNvSpPr>
          <p:nvPr>
            <p:ph type="sldNum" sz="quarter" idx="12"/>
          </p:nvPr>
        </p:nvSpPr>
        <p:spPr/>
        <p:txBody>
          <a:bodyPr/>
          <a:lstStyle>
            <a:lvl1pPr>
              <a:defRPr/>
            </a:lvl1pPr>
          </a:lstStyle>
          <a:p>
            <a:pPr>
              <a:defRPr/>
            </a:pPr>
            <a:fld id="{A5E66A91-E54A-4BE0-B5F0-BC3276EB5DCE}" type="slidenum">
              <a:rPr lang="en-GB" altLang="en-US"/>
              <a:pPr>
                <a:defRPr/>
              </a:pPr>
              <a:t>‹#›</a:t>
            </a:fld>
            <a:endParaRPr lang="en-GB" altLang="en-US"/>
          </a:p>
        </p:txBody>
      </p:sp>
    </p:spTree>
    <p:extLst>
      <p:ext uri="{BB962C8B-B14F-4D97-AF65-F5344CB8AC3E}">
        <p14:creationId xmlns:p14="http://schemas.microsoft.com/office/powerpoint/2010/main" val="32096659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81850" y="274639"/>
            <a:ext cx="2228850" cy="585152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95300" y="274639"/>
            <a:ext cx="652145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F9D186EE-BCEB-4818-8DAD-12B8C9E5D4BC}"/>
              </a:ext>
            </a:extLst>
          </p:cNvPr>
          <p:cNvSpPr>
            <a:spLocks noGrp="1"/>
          </p:cNvSpPr>
          <p:nvPr>
            <p:ph type="dt" sz="half" idx="10"/>
          </p:nvPr>
        </p:nvSpPr>
        <p:spPr/>
        <p:txBody>
          <a:bodyPr/>
          <a:lstStyle>
            <a:lvl1pPr>
              <a:defRPr/>
            </a:lvl1pPr>
          </a:lstStyle>
          <a:p>
            <a:pPr>
              <a:defRPr/>
            </a:pPr>
            <a:r>
              <a:rPr lang="en-US"/>
              <a:t>1/30/2014</a:t>
            </a:r>
            <a:endParaRPr lang="en-US" dirty="0"/>
          </a:p>
        </p:txBody>
      </p:sp>
      <p:sp>
        <p:nvSpPr>
          <p:cNvPr id="5" name="Footer Placeholder 4">
            <a:extLst>
              <a:ext uri="{FF2B5EF4-FFF2-40B4-BE49-F238E27FC236}">
                <a16:creationId xmlns="" xmlns:a16="http://schemas.microsoft.com/office/drawing/2014/main" id="{AC9B61F5-EF05-46B6-812C-B84A9B04B8B4}"/>
              </a:ext>
            </a:extLst>
          </p:cNvPr>
          <p:cNvSpPr>
            <a:spLocks noGrp="1"/>
          </p:cNvSpPr>
          <p:nvPr>
            <p:ph type="ftr" sz="quarter" idx="11"/>
          </p:nvPr>
        </p:nvSpPr>
        <p:spPr/>
        <p:txBody>
          <a:bodyPr/>
          <a:lstStyle>
            <a:lvl1pPr>
              <a:defRPr/>
            </a:lvl1pPr>
          </a:lstStyle>
          <a:p>
            <a:pPr>
              <a:defRPr/>
            </a:pPr>
            <a:r>
              <a:rPr lang="en-GB"/>
              <a:t>RomReal Limited [Fourth quarter 2013]</a:t>
            </a:r>
            <a:endParaRPr lang="en-US" dirty="0"/>
          </a:p>
        </p:txBody>
      </p:sp>
      <p:sp>
        <p:nvSpPr>
          <p:cNvPr id="6" name="Slide Number Placeholder 5">
            <a:extLst>
              <a:ext uri="{FF2B5EF4-FFF2-40B4-BE49-F238E27FC236}">
                <a16:creationId xmlns="" xmlns:a16="http://schemas.microsoft.com/office/drawing/2014/main" id="{75BFE80A-5560-451F-967F-90D7CEEE3A47}"/>
              </a:ext>
            </a:extLst>
          </p:cNvPr>
          <p:cNvSpPr>
            <a:spLocks noGrp="1"/>
          </p:cNvSpPr>
          <p:nvPr>
            <p:ph type="sldNum" sz="quarter" idx="12"/>
          </p:nvPr>
        </p:nvSpPr>
        <p:spPr/>
        <p:txBody>
          <a:bodyPr/>
          <a:lstStyle>
            <a:lvl1pPr>
              <a:defRPr/>
            </a:lvl1pPr>
          </a:lstStyle>
          <a:p>
            <a:pPr>
              <a:defRPr/>
            </a:pPr>
            <a:fld id="{91FF2B48-D003-4DD9-9255-3F2B36D1361A}" type="slidenum">
              <a:rPr lang="en-GB" altLang="en-US"/>
              <a:pPr>
                <a:defRPr/>
              </a:pPr>
              <a:t>‹#›</a:t>
            </a:fld>
            <a:endParaRPr lang="en-GB" altLang="en-US"/>
          </a:p>
        </p:txBody>
      </p:sp>
    </p:spTree>
    <p:extLst>
      <p:ext uri="{BB962C8B-B14F-4D97-AF65-F5344CB8AC3E}">
        <p14:creationId xmlns:p14="http://schemas.microsoft.com/office/powerpoint/2010/main" val="161433917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95300" y="274638"/>
            <a:ext cx="8915400" cy="5851525"/>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27">
            <a:extLst>
              <a:ext uri="{FF2B5EF4-FFF2-40B4-BE49-F238E27FC236}">
                <a16:creationId xmlns="" xmlns:a16="http://schemas.microsoft.com/office/drawing/2014/main" id="{301E7144-D5A9-4C1C-81A6-848764FE17A1}"/>
              </a:ext>
            </a:extLst>
          </p:cNvPr>
          <p:cNvSpPr>
            <a:spLocks noGrp="1" noChangeArrowheads="1"/>
          </p:cNvSpPr>
          <p:nvPr>
            <p:ph type="sldNum" sz="quarter" idx="10"/>
          </p:nvPr>
        </p:nvSpPr>
        <p:spPr/>
        <p:txBody>
          <a:bodyPr/>
          <a:lstStyle>
            <a:lvl1pPr>
              <a:defRPr/>
            </a:lvl1pPr>
          </a:lstStyle>
          <a:p>
            <a:pPr>
              <a:defRPr/>
            </a:pPr>
            <a:fld id="{CB054ABD-9C3A-47B3-B931-C6A226CAC797}" type="slidenum">
              <a:rPr lang="en-GB" altLang="en-US"/>
              <a:pPr>
                <a:defRPr/>
              </a:pPr>
              <a:t>‹#›</a:t>
            </a:fld>
            <a:endParaRPr lang="en-GB" altLang="en-US"/>
          </a:p>
        </p:txBody>
      </p:sp>
    </p:spTree>
    <p:extLst>
      <p:ext uri="{BB962C8B-B14F-4D97-AF65-F5344CB8AC3E}">
        <p14:creationId xmlns:p14="http://schemas.microsoft.com/office/powerpoint/2010/main" val="274798218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609601"/>
            <a:ext cx="8420100" cy="4267200"/>
          </a:xfrm>
        </p:spPr>
        <p:txBody>
          <a:bodyPr/>
          <a:lstStyle>
            <a:lvl1pPr>
              <a:lnSpc>
                <a:spcPct val="100000"/>
              </a:lnSpc>
              <a:defRPr sz="8000"/>
            </a:lvl1pPr>
          </a:lstStyle>
          <a:p>
            <a:r>
              <a:rPr lang="en-US"/>
              <a:t>Click to edit Master title style</a:t>
            </a:r>
            <a:endParaRPr lang="en-US" dirty="0"/>
          </a:p>
        </p:txBody>
      </p:sp>
      <p:sp>
        <p:nvSpPr>
          <p:cNvPr id="3" name="Subtitle 2"/>
          <p:cNvSpPr>
            <a:spLocks noGrp="1"/>
          </p:cNvSpPr>
          <p:nvPr>
            <p:ph type="subTitle" idx="1"/>
          </p:nvPr>
        </p:nvSpPr>
        <p:spPr>
          <a:xfrm>
            <a:off x="1485900" y="4953000"/>
            <a:ext cx="69342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a:extLst>
              <a:ext uri="{FF2B5EF4-FFF2-40B4-BE49-F238E27FC236}">
                <a16:creationId xmlns="" xmlns:a16="http://schemas.microsoft.com/office/drawing/2014/main" id="{8064BE1F-B851-4456-99DB-A1978FD4C34D}"/>
              </a:ext>
            </a:extLst>
          </p:cNvPr>
          <p:cNvSpPr>
            <a:spLocks noGrp="1"/>
          </p:cNvSpPr>
          <p:nvPr>
            <p:ph type="dt" sz="half" idx="10"/>
          </p:nvPr>
        </p:nvSpPr>
        <p:spPr/>
        <p:txBody>
          <a:bodyPr/>
          <a:lstStyle>
            <a:lvl1pPr>
              <a:defRPr/>
            </a:lvl1pPr>
          </a:lstStyle>
          <a:p>
            <a:pPr>
              <a:defRPr/>
            </a:pPr>
            <a:r>
              <a:rPr lang="en-US"/>
              <a:t>1/30/2014</a:t>
            </a:r>
            <a:endParaRPr lang="en-US" dirty="0"/>
          </a:p>
        </p:txBody>
      </p:sp>
      <p:sp>
        <p:nvSpPr>
          <p:cNvPr id="5" name="Footer Placeholder 4">
            <a:extLst>
              <a:ext uri="{FF2B5EF4-FFF2-40B4-BE49-F238E27FC236}">
                <a16:creationId xmlns="" xmlns:a16="http://schemas.microsoft.com/office/drawing/2014/main" id="{2AD75DBB-8E62-4A3A-BF74-5EBDEC83A876}"/>
              </a:ext>
            </a:extLst>
          </p:cNvPr>
          <p:cNvSpPr>
            <a:spLocks noGrp="1"/>
          </p:cNvSpPr>
          <p:nvPr>
            <p:ph type="ftr" sz="quarter" idx="11"/>
          </p:nvPr>
        </p:nvSpPr>
        <p:spPr/>
        <p:txBody>
          <a:bodyPr/>
          <a:lstStyle>
            <a:lvl1pPr>
              <a:defRPr/>
            </a:lvl1pPr>
          </a:lstStyle>
          <a:p>
            <a:pPr>
              <a:defRPr/>
            </a:pPr>
            <a:r>
              <a:rPr lang="en-GB"/>
              <a:t>RomReal Limited [Fourth quarter 2013]</a:t>
            </a:r>
            <a:endParaRPr lang="en-US" dirty="0"/>
          </a:p>
        </p:txBody>
      </p:sp>
      <p:sp>
        <p:nvSpPr>
          <p:cNvPr id="6" name="Slide Number Placeholder 5">
            <a:extLst>
              <a:ext uri="{FF2B5EF4-FFF2-40B4-BE49-F238E27FC236}">
                <a16:creationId xmlns="" xmlns:a16="http://schemas.microsoft.com/office/drawing/2014/main" id="{443FBB01-E59D-4EAF-9821-E12459F7B48D}"/>
              </a:ext>
            </a:extLst>
          </p:cNvPr>
          <p:cNvSpPr>
            <a:spLocks noGrp="1"/>
          </p:cNvSpPr>
          <p:nvPr>
            <p:ph type="sldNum" sz="quarter" idx="12"/>
          </p:nvPr>
        </p:nvSpPr>
        <p:spPr/>
        <p:txBody>
          <a:bodyPr/>
          <a:lstStyle>
            <a:lvl1pPr>
              <a:defRPr/>
            </a:lvl1pPr>
          </a:lstStyle>
          <a:p>
            <a:pPr>
              <a:defRPr/>
            </a:pPr>
            <a:fld id="{2F411576-B834-4BB4-84D6-2E031867F86F}" type="slidenum">
              <a:rPr lang="en-GB" altLang="en-US"/>
              <a:pPr>
                <a:defRPr/>
              </a:pPr>
              <a:t>‹#›</a:t>
            </a:fld>
            <a:endParaRPr lang="en-GB" altLang="en-US"/>
          </a:p>
        </p:txBody>
      </p:sp>
    </p:spTree>
    <p:extLst>
      <p:ext uri="{BB962C8B-B14F-4D97-AF65-F5344CB8AC3E}">
        <p14:creationId xmlns:p14="http://schemas.microsoft.com/office/powerpoint/2010/main" val="373292013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 xmlns:a16="http://schemas.microsoft.com/office/drawing/2014/main" id="{AF82FB35-29F1-4F9D-8837-344E87233A9C}"/>
              </a:ext>
            </a:extLst>
          </p:cNvPr>
          <p:cNvSpPr>
            <a:spLocks noGrp="1"/>
          </p:cNvSpPr>
          <p:nvPr>
            <p:ph type="dt" sz="half" idx="10"/>
          </p:nvPr>
        </p:nvSpPr>
        <p:spPr/>
        <p:txBody>
          <a:bodyPr/>
          <a:lstStyle>
            <a:lvl1pPr>
              <a:defRPr/>
            </a:lvl1pPr>
          </a:lstStyle>
          <a:p>
            <a:pPr>
              <a:defRPr/>
            </a:pPr>
            <a:r>
              <a:rPr lang="en-US"/>
              <a:t>1/30/2014</a:t>
            </a:r>
            <a:endParaRPr lang="en-US" dirty="0"/>
          </a:p>
        </p:txBody>
      </p:sp>
      <p:sp>
        <p:nvSpPr>
          <p:cNvPr id="5" name="Footer Placeholder 4">
            <a:extLst>
              <a:ext uri="{FF2B5EF4-FFF2-40B4-BE49-F238E27FC236}">
                <a16:creationId xmlns="" xmlns:a16="http://schemas.microsoft.com/office/drawing/2014/main" id="{4E148A26-A0B6-4C02-BBBD-01FCE7030B4E}"/>
              </a:ext>
            </a:extLst>
          </p:cNvPr>
          <p:cNvSpPr>
            <a:spLocks noGrp="1"/>
          </p:cNvSpPr>
          <p:nvPr>
            <p:ph type="ftr" sz="quarter" idx="11"/>
          </p:nvPr>
        </p:nvSpPr>
        <p:spPr/>
        <p:txBody>
          <a:bodyPr/>
          <a:lstStyle>
            <a:lvl1pPr>
              <a:defRPr/>
            </a:lvl1pPr>
          </a:lstStyle>
          <a:p>
            <a:pPr>
              <a:defRPr/>
            </a:pPr>
            <a:r>
              <a:rPr lang="en-GB"/>
              <a:t>RomReal Limited [Fourth quarter 2013]</a:t>
            </a:r>
            <a:endParaRPr lang="en-US" dirty="0"/>
          </a:p>
        </p:txBody>
      </p:sp>
      <p:sp>
        <p:nvSpPr>
          <p:cNvPr id="6" name="Slide Number Placeholder 5">
            <a:extLst>
              <a:ext uri="{FF2B5EF4-FFF2-40B4-BE49-F238E27FC236}">
                <a16:creationId xmlns="" xmlns:a16="http://schemas.microsoft.com/office/drawing/2014/main" id="{42E5EBD2-7E48-4DC3-BD80-9DCF7336BEF2}"/>
              </a:ext>
            </a:extLst>
          </p:cNvPr>
          <p:cNvSpPr>
            <a:spLocks noGrp="1"/>
          </p:cNvSpPr>
          <p:nvPr>
            <p:ph type="sldNum" sz="quarter" idx="12"/>
          </p:nvPr>
        </p:nvSpPr>
        <p:spPr/>
        <p:txBody>
          <a:bodyPr/>
          <a:lstStyle>
            <a:lvl1pPr>
              <a:defRPr/>
            </a:lvl1pPr>
          </a:lstStyle>
          <a:p>
            <a:pPr>
              <a:defRPr/>
            </a:pPr>
            <a:fld id="{7EB51942-6755-45D4-9080-01EB3194FB0B}" type="slidenum">
              <a:rPr lang="en-GB" altLang="en-US"/>
              <a:pPr>
                <a:defRPr/>
              </a:pPr>
              <a:t>‹#›</a:t>
            </a:fld>
            <a:endParaRPr lang="en-GB" altLang="en-US"/>
          </a:p>
        </p:txBody>
      </p:sp>
    </p:spTree>
    <p:extLst>
      <p:ext uri="{BB962C8B-B14F-4D97-AF65-F5344CB8AC3E}">
        <p14:creationId xmlns:p14="http://schemas.microsoft.com/office/powerpoint/2010/main" val="382909383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Oval 3">
            <a:extLst>
              <a:ext uri="{FF2B5EF4-FFF2-40B4-BE49-F238E27FC236}">
                <a16:creationId xmlns="" xmlns:a16="http://schemas.microsoft.com/office/drawing/2014/main" id="{9E83E25A-9DEB-4552-B44E-7B51B4EB69E9}"/>
              </a:ext>
            </a:extLst>
          </p:cNvPr>
          <p:cNvSpPr/>
          <p:nvPr/>
        </p:nvSpPr>
        <p:spPr>
          <a:xfrm>
            <a:off x="4870450" y="3924300"/>
            <a:ext cx="92075" cy="84138"/>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prstClr val="white"/>
              </a:solidFill>
            </a:endParaRPr>
          </a:p>
        </p:txBody>
      </p:sp>
      <p:sp>
        <p:nvSpPr>
          <p:cNvPr id="5" name="Oval 4">
            <a:extLst>
              <a:ext uri="{FF2B5EF4-FFF2-40B4-BE49-F238E27FC236}">
                <a16:creationId xmlns="" xmlns:a16="http://schemas.microsoft.com/office/drawing/2014/main" id="{02693F4F-4BE8-4EE7-9E88-1719CC5429CD}"/>
              </a:ext>
            </a:extLst>
          </p:cNvPr>
          <p:cNvSpPr/>
          <p:nvPr/>
        </p:nvSpPr>
        <p:spPr>
          <a:xfrm>
            <a:off x="5087938" y="3924300"/>
            <a:ext cx="90487" cy="84138"/>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prstClr val="white"/>
              </a:solidFill>
            </a:endParaRPr>
          </a:p>
        </p:txBody>
      </p:sp>
      <p:sp>
        <p:nvSpPr>
          <p:cNvPr id="6" name="Oval 5">
            <a:extLst>
              <a:ext uri="{FF2B5EF4-FFF2-40B4-BE49-F238E27FC236}">
                <a16:creationId xmlns="" xmlns:a16="http://schemas.microsoft.com/office/drawing/2014/main" id="{5C819BAF-321A-4A82-8F91-3A2364BAA5A2}"/>
              </a:ext>
            </a:extLst>
          </p:cNvPr>
          <p:cNvSpPr/>
          <p:nvPr/>
        </p:nvSpPr>
        <p:spPr>
          <a:xfrm>
            <a:off x="4654550" y="3924300"/>
            <a:ext cx="92075" cy="84138"/>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prstClr val="white"/>
              </a:solidFill>
            </a:endParaRPr>
          </a:p>
        </p:txBody>
      </p:sp>
      <p:sp>
        <p:nvSpPr>
          <p:cNvPr id="2" name="Title 1"/>
          <p:cNvSpPr>
            <a:spLocks noGrp="1"/>
          </p:cNvSpPr>
          <p:nvPr>
            <p:ph type="title"/>
          </p:nvPr>
        </p:nvSpPr>
        <p:spPr>
          <a:xfrm>
            <a:off x="782506" y="1371601"/>
            <a:ext cx="8420100" cy="2505075"/>
          </a:xfrm>
        </p:spPr>
        <p:txBody>
          <a:bodyPr/>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a:t>Click to edit Master title style</a:t>
            </a:r>
            <a:endParaRPr lang="en-US" dirty="0"/>
          </a:p>
        </p:txBody>
      </p:sp>
      <p:sp>
        <p:nvSpPr>
          <p:cNvPr id="3" name="Text Placeholder 2"/>
          <p:cNvSpPr>
            <a:spLocks noGrp="1"/>
          </p:cNvSpPr>
          <p:nvPr>
            <p:ph type="body" idx="1"/>
          </p:nvPr>
        </p:nvSpPr>
        <p:spPr>
          <a:xfrm>
            <a:off x="782506" y="4068764"/>
            <a:ext cx="8420100" cy="1131887"/>
          </a:xfrm>
        </p:spPr>
        <p:txBody>
          <a:bodyPr/>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3">
            <a:extLst>
              <a:ext uri="{FF2B5EF4-FFF2-40B4-BE49-F238E27FC236}">
                <a16:creationId xmlns="" xmlns:a16="http://schemas.microsoft.com/office/drawing/2014/main" id="{85F7AEF2-990E-47B0-8271-5980AF5C1702}"/>
              </a:ext>
            </a:extLst>
          </p:cNvPr>
          <p:cNvSpPr>
            <a:spLocks noGrp="1"/>
          </p:cNvSpPr>
          <p:nvPr>
            <p:ph type="dt" sz="half" idx="10"/>
          </p:nvPr>
        </p:nvSpPr>
        <p:spPr/>
        <p:txBody>
          <a:bodyPr/>
          <a:lstStyle>
            <a:lvl1pPr>
              <a:defRPr/>
            </a:lvl1pPr>
          </a:lstStyle>
          <a:p>
            <a:pPr>
              <a:defRPr/>
            </a:pPr>
            <a:r>
              <a:rPr lang="en-US"/>
              <a:t>1/30/2014</a:t>
            </a:r>
          </a:p>
        </p:txBody>
      </p:sp>
      <p:sp>
        <p:nvSpPr>
          <p:cNvPr id="8" name="Footer Placeholder 4">
            <a:extLst>
              <a:ext uri="{FF2B5EF4-FFF2-40B4-BE49-F238E27FC236}">
                <a16:creationId xmlns="" xmlns:a16="http://schemas.microsoft.com/office/drawing/2014/main" id="{EF2255EA-889D-4B4F-962D-3B88DF4BB7CF}"/>
              </a:ext>
            </a:extLst>
          </p:cNvPr>
          <p:cNvSpPr>
            <a:spLocks noGrp="1"/>
          </p:cNvSpPr>
          <p:nvPr>
            <p:ph type="ftr" sz="quarter" idx="11"/>
          </p:nvPr>
        </p:nvSpPr>
        <p:spPr/>
        <p:txBody>
          <a:bodyPr/>
          <a:lstStyle>
            <a:lvl1pPr>
              <a:defRPr/>
            </a:lvl1pPr>
          </a:lstStyle>
          <a:p>
            <a:pPr>
              <a:defRPr/>
            </a:pPr>
            <a:r>
              <a:rPr lang="en-GB"/>
              <a:t>RomReal Limited [Fourth quarter 2013]</a:t>
            </a:r>
            <a:endParaRPr lang="en-US"/>
          </a:p>
        </p:txBody>
      </p:sp>
      <p:sp>
        <p:nvSpPr>
          <p:cNvPr id="9" name="Slide Number Placeholder 5">
            <a:extLst>
              <a:ext uri="{FF2B5EF4-FFF2-40B4-BE49-F238E27FC236}">
                <a16:creationId xmlns="" xmlns:a16="http://schemas.microsoft.com/office/drawing/2014/main" id="{773B6CEA-B4A2-4E5D-B203-89893C0874FD}"/>
              </a:ext>
            </a:extLst>
          </p:cNvPr>
          <p:cNvSpPr>
            <a:spLocks noGrp="1"/>
          </p:cNvSpPr>
          <p:nvPr>
            <p:ph type="sldNum" sz="quarter" idx="12"/>
          </p:nvPr>
        </p:nvSpPr>
        <p:spPr/>
        <p:txBody>
          <a:bodyPr/>
          <a:lstStyle>
            <a:lvl1pPr>
              <a:defRPr/>
            </a:lvl1pPr>
          </a:lstStyle>
          <a:p>
            <a:pPr>
              <a:defRPr/>
            </a:pPr>
            <a:fld id="{A11D796B-BA1C-4B58-9FA1-E7BA970F78EC}" type="slidenum">
              <a:rPr lang="en-GB" altLang="en-US"/>
              <a:pPr>
                <a:defRPr/>
              </a:pPr>
              <a:t>‹#›</a:t>
            </a:fld>
            <a:endParaRPr lang="en-GB" altLang="en-US"/>
          </a:p>
        </p:txBody>
      </p:sp>
    </p:spTree>
    <p:extLst>
      <p:ext uri="{BB962C8B-B14F-4D97-AF65-F5344CB8AC3E}">
        <p14:creationId xmlns:p14="http://schemas.microsoft.com/office/powerpoint/2010/main" val="35126096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Content Placeholder 3"/>
          <p:cNvSpPr>
            <a:spLocks noGrp="1"/>
          </p:cNvSpPr>
          <p:nvPr>
            <p:ph sz="half" idx="2"/>
          </p:nvPr>
        </p:nvSpPr>
        <p:spPr>
          <a:xfrm>
            <a:off x="5035550" y="1600201"/>
            <a:ext cx="437515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Content Placeholder 8"/>
          <p:cNvSpPr>
            <a:spLocks noGrp="1"/>
          </p:cNvSpPr>
          <p:nvPr>
            <p:ph sz="quarter" idx="13"/>
          </p:nvPr>
        </p:nvSpPr>
        <p:spPr>
          <a:xfrm>
            <a:off x="396240" y="1600200"/>
            <a:ext cx="4378452" cy="45262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 xmlns:a16="http://schemas.microsoft.com/office/drawing/2014/main" id="{6D219922-9E9A-4D8F-B9EB-3AE74316331C}"/>
              </a:ext>
            </a:extLst>
          </p:cNvPr>
          <p:cNvSpPr>
            <a:spLocks noGrp="1"/>
          </p:cNvSpPr>
          <p:nvPr>
            <p:ph type="dt" sz="half" idx="14"/>
          </p:nvPr>
        </p:nvSpPr>
        <p:spPr/>
        <p:txBody>
          <a:bodyPr/>
          <a:lstStyle>
            <a:lvl1pPr>
              <a:defRPr/>
            </a:lvl1pPr>
          </a:lstStyle>
          <a:p>
            <a:pPr>
              <a:defRPr/>
            </a:pPr>
            <a:r>
              <a:rPr lang="en-US"/>
              <a:t>1/30/2014</a:t>
            </a:r>
            <a:endParaRPr lang="en-US" dirty="0"/>
          </a:p>
        </p:txBody>
      </p:sp>
      <p:sp>
        <p:nvSpPr>
          <p:cNvPr id="6" name="Footer Placeholder 4">
            <a:extLst>
              <a:ext uri="{FF2B5EF4-FFF2-40B4-BE49-F238E27FC236}">
                <a16:creationId xmlns="" xmlns:a16="http://schemas.microsoft.com/office/drawing/2014/main" id="{ECE7EE72-A0B2-4C80-B670-09E5A2DBF9AE}"/>
              </a:ext>
            </a:extLst>
          </p:cNvPr>
          <p:cNvSpPr>
            <a:spLocks noGrp="1"/>
          </p:cNvSpPr>
          <p:nvPr>
            <p:ph type="ftr" sz="quarter" idx="15"/>
          </p:nvPr>
        </p:nvSpPr>
        <p:spPr/>
        <p:txBody>
          <a:bodyPr/>
          <a:lstStyle>
            <a:lvl1pPr>
              <a:defRPr/>
            </a:lvl1pPr>
          </a:lstStyle>
          <a:p>
            <a:pPr>
              <a:defRPr/>
            </a:pPr>
            <a:r>
              <a:rPr lang="en-GB"/>
              <a:t>RomReal Limited [Fourth quarter 2013]</a:t>
            </a:r>
            <a:endParaRPr lang="en-US" dirty="0"/>
          </a:p>
        </p:txBody>
      </p:sp>
      <p:sp>
        <p:nvSpPr>
          <p:cNvPr id="7" name="Slide Number Placeholder 5">
            <a:extLst>
              <a:ext uri="{FF2B5EF4-FFF2-40B4-BE49-F238E27FC236}">
                <a16:creationId xmlns="" xmlns:a16="http://schemas.microsoft.com/office/drawing/2014/main" id="{F64E4EF7-FAB1-434D-A227-522419C2C4E8}"/>
              </a:ext>
            </a:extLst>
          </p:cNvPr>
          <p:cNvSpPr>
            <a:spLocks noGrp="1"/>
          </p:cNvSpPr>
          <p:nvPr>
            <p:ph type="sldNum" sz="quarter" idx="16"/>
          </p:nvPr>
        </p:nvSpPr>
        <p:spPr/>
        <p:txBody>
          <a:bodyPr/>
          <a:lstStyle>
            <a:lvl1pPr>
              <a:defRPr/>
            </a:lvl1pPr>
          </a:lstStyle>
          <a:p>
            <a:pPr>
              <a:defRPr/>
            </a:pPr>
            <a:fld id="{DFF87EBA-0AC5-4B50-B743-A1EEE273B45C}" type="slidenum">
              <a:rPr lang="en-GB" altLang="en-US"/>
              <a:pPr>
                <a:defRPr/>
              </a:pPr>
              <a:t>‹#›</a:t>
            </a:fld>
            <a:endParaRPr lang="en-GB" altLang="en-US"/>
          </a:p>
        </p:txBody>
      </p:sp>
    </p:spTree>
    <p:extLst>
      <p:ext uri="{BB962C8B-B14F-4D97-AF65-F5344CB8AC3E}">
        <p14:creationId xmlns:p14="http://schemas.microsoft.com/office/powerpoint/2010/main" val="3087413620"/>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Content Placeholder 3"/>
          <p:cNvSpPr>
            <a:spLocks noGrp="1"/>
          </p:cNvSpPr>
          <p:nvPr>
            <p:ph sz="half" idx="2"/>
          </p:nvPr>
        </p:nvSpPr>
        <p:spPr>
          <a:xfrm>
            <a:off x="5035550" y="1600201"/>
            <a:ext cx="437515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Content Placeholder 8"/>
          <p:cNvSpPr>
            <a:spLocks noGrp="1"/>
          </p:cNvSpPr>
          <p:nvPr>
            <p:ph sz="quarter" idx="13"/>
          </p:nvPr>
        </p:nvSpPr>
        <p:spPr>
          <a:xfrm>
            <a:off x="396240" y="1600200"/>
            <a:ext cx="4378452" cy="45262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 xmlns:a16="http://schemas.microsoft.com/office/drawing/2014/main" id="{C10376EE-F507-4CCF-B120-F7FEA7BE0374}"/>
              </a:ext>
            </a:extLst>
          </p:cNvPr>
          <p:cNvSpPr>
            <a:spLocks noGrp="1"/>
          </p:cNvSpPr>
          <p:nvPr>
            <p:ph type="dt" sz="half" idx="14"/>
          </p:nvPr>
        </p:nvSpPr>
        <p:spPr/>
        <p:txBody>
          <a:bodyPr/>
          <a:lstStyle>
            <a:lvl1pPr>
              <a:defRPr/>
            </a:lvl1pPr>
          </a:lstStyle>
          <a:p>
            <a:pPr>
              <a:defRPr/>
            </a:pPr>
            <a:r>
              <a:rPr lang="en-US"/>
              <a:t>1/30/2014</a:t>
            </a:r>
            <a:endParaRPr lang="en-US" dirty="0"/>
          </a:p>
        </p:txBody>
      </p:sp>
      <p:sp>
        <p:nvSpPr>
          <p:cNvPr id="6" name="Footer Placeholder 4">
            <a:extLst>
              <a:ext uri="{FF2B5EF4-FFF2-40B4-BE49-F238E27FC236}">
                <a16:creationId xmlns="" xmlns:a16="http://schemas.microsoft.com/office/drawing/2014/main" id="{073D8DAF-4E14-495C-A8A2-3EDA694F586C}"/>
              </a:ext>
            </a:extLst>
          </p:cNvPr>
          <p:cNvSpPr>
            <a:spLocks noGrp="1"/>
          </p:cNvSpPr>
          <p:nvPr>
            <p:ph type="ftr" sz="quarter" idx="15"/>
          </p:nvPr>
        </p:nvSpPr>
        <p:spPr/>
        <p:txBody>
          <a:bodyPr/>
          <a:lstStyle>
            <a:lvl1pPr>
              <a:defRPr/>
            </a:lvl1pPr>
          </a:lstStyle>
          <a:p>
            <a:pPr>
              <a:defRPr/>
            </a:pPr>
            <a:r>
              <a:rPr lang="en-GB"/>
              <a:t>RomReal Limited [Fourth quarter 2013]</a:t>
            </a:r>
            <a:endParaRPr lang="en-US" dirty="0"/>
          </a:p>
        </p:txBody>
      </p:sp>
      <p:sp>
        <p:nvSpPr>
          <p:cNvPr id="7" name="Slide Number Placeholder 5">
            <a:extLst>
              <a:ext uri="{FF2B5EF4-FFF2-40B4-BE49-F238E27FC236}">
                <a16:creationId xmlns="" xmlns:a16="http://schemas.microsoft.com/office/drawing/2014/main" id="{4CB8577D-BB13-4EF1-8D91-D02AA1F1B096}"/>
              </a:ext>
            </a:extLst>
          </p:cNvPr>
          <p:cNvSpPr>
            <a:spLocks noGrp="1"/>
          </p:cNvSpPr>
          <p:nvPr>
            <p:ph type="sldNum" sz="quarter" idx="16"/>
          </p:nvPr>
        </p:nvSpPr>
        <p:spPr/>
        <p:txBody>
          <a:bodyPr/>
          <a:lstStyle>
            <a:lvl1pPr>
              <a:defRPr/>
            </a:lvl1pPr>
          </a:lstStyle>
          <a:p>
            <a:pPr>
              <a:defRPr/>
            </a:pPr>
            <a:fld id="{EC166338-1AAC-423D-8BC4-8230BA594F2C}" type="slidenum">
              <a:rPr lang="en-GB" altLang="en-US"/>
              <a:pPr>
                <a:defRPr/>
              </a:pPr>
              <a:t>‹#›</a:t>
            </a:fld>
            <a:endParaRPr lang="en-GB" altLang="en-US"/>
          </a:p>
        </p:txBody>
      </p:sp>
    </p:spTree>
    <p:extLst>
      <p:ext uri="{BB962C8B-B14F-4D97-AF65-F5344CB8AC3E}">
        <p14:creationId xmlns:p14="http://schemas.microsoft.com/office/powerpoint/2010/main" val="145427827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95300" y="1600200"/>
            <a:ext cx="4376870"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5" name="Text Placeholder 4"/>
          <p:cNvSpPr>
            <a:spLocks noGrp="1"/>
          </p:cNvSpPr>
          <p:nvPr>
            <p:ph type="body" sz="quarter" idx="3"/>
          </p:nvPr>
        </p:nvSpPr>
        <p:spPr>
          <a:xfrm>
            <a:off x="5035550" y="1600200"/>
            <a:ext cx="4378590"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1" name="Content Placeholder 10"/>
          <p:cNvSpPr>
            <a:spLocks noGrp="1"/>
          </p:cNvSpPr>
          <p:nvPr>
            <p:ph sz="quarter" idx="13"/>
          </p:nvPr>
        </p:nvSpPr>
        <p:spPr>
          <a:xfrm>
            <a:off x="495300" y="2212848"/>
            <a:ext cx="4378452" cy="391363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12"/>
          <p:cNvSpPr>
            <a:spLocks noGrp="1"/>
          </p:cNvSpPr>
          <p:nvPr>
            <p:ph sz="quarter" idx="14"/>
          </p:nvPr>
        </p:nvSpPr>
        <p:spPr>
          <a:xfrm>
            <a:off x="5061966" y="2212849"/>
            <a:ext cx="4378452" cy="3913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a:extLst>
              <a:ext uri="{FF2B5EF4-FFF2-40B4-BE49-F238E27FC236}">
                <a16:creationId xmlns="" xmlns:a16="http://schemas.microsoft.com/office/drawing/2014/main" id="{3EB8E478-9C0E-4B6A-BB21-B55AFF742B77}"/>
              </a:ext>
            </a:extLst>
          </p:cNvPr>
          <p:cNvSpPr>
            <a:spLocks noGrp="1"/>
          </p:cNvSpPr>
          <p:nvPr>
            <p:ph type="dt" sz="half" idx="15"/>
          </p:nvPr>
        </p:nvSpPr>
        <p:spPr/>
        <p:txBody>
          <a:bodyPr/>
          <a:lstStyle>
            <a:lvl1pPr>
              <a:defRPr/>
            </a:lvl1pPr>
          </a:lstStyle>
          <a:p>
            <a:pPr>
              <a:defRPr/>
            </a:pPr>
            <a:r>
              <a:rPr lang="en-US"/>
              <a:t>1/30/2014</a:t>
            </a:r>
            <a:endParaRPr lang="en-US" dirty="0"/>
          </a:p>
        </p:txBody>
      </p:sp>
      <p:sp>
        <p:nvSpPr>
          <p:cNvPr id="8" name="Footer Placeholder 4">
            <a:extLst>
              <a:ext uri="{FF2B5EF4-FFF2-40B4-BE49-F238E27FC236}">
                <a16:creationId xmlns="" xmlns:a16="http://schemas.microsoft.com/office/drawing/2014/main" id="{A6DDD442-3A9D-4829-9F07-1E1F575F794B}"/>
              </a:ext>
            </a:extLst>
          </p:cNvPr>
          <p:cNvSpPr>
            <a:spLocks noGrp="1"/>
          </p:cNvSpPr>
          <p:nvPr>
            <p:ph type="ftr" sz="quarter" idx="16"/>
          </p:nvPr>
        </p:nvSpPr>
        <p:spPr/>
        <p:txBody>
          <a:bodyPr/>
          <a:lstStyle>
            <a:lvl1pPr>
              <a:defRPr/>
            </a:lvl1pPr>
          </a:lstStyle>
          <a:p>
            <a:pPr>
              <a:defRPr/>
            </a:pPr>
            <a:r>
              <a:rPr lang="en-GB"/>
              <a:t>RomReal Limited [Fourth quarter 2013]</a:t>
            </a:r>
            <a:endParaRPr lang="en-US" dirty="0"/>
          </a:p>
        </p:txBody>
      </p:sp>
      <p:sp>
        <p:nvSpPr>
          <p:cNvPr id="9" name="Slide Number Placeholder 5">
            <a:extLst>
              <a:ext uri="{FF2B5EF4-FFF2-40B4-BE49-F238E27FC236}">
                <a16:creationId xmlns="" xmlns:a16="http://schemas.microsoft.com/office/drawing/2014/main" id="{F10D70E9-0979-4635-B175-B30186E152AC}"/>
              </a:ext>
            </a:extLst>
          </p:cNvPr>
          <p:cNvSpPr>
            <a:spLocks noGrp="1"/>
          </p:cNvSpPr>
          <p:nvPr>
            <p:ph type="sldNum" sz="quarter" idx="17"/>
          </p:nvPr>
        </p:nvSpPr>
        <p:spPr/>
        <p:txBody>
          <a:bodyPr/>
          <a:lstStyle>
            <a:lvl1pPr>
              <a:defRPr/>
            </a:lvl1pPr>
          </a:lstStyle>
          <a:p>
            <a:pPr>
              <a:defRPr/>
            </a:pPr>
            <a:fld id="{7AC9A597-2BAA-4365-B16B-07D50F131B37}" type="slidenum">
              <a:rPr lang="en-GB" altLang="en-US"/>
              <a:pPr>
                <a:defRPr/>
              </a:pPr>
              <a:t>‹#›</a:t>
            </a:fld>
            <a:endParaRPr lang="en-GB" altLang="en-US"/>
          </a:p>
        </p:txBody>
      </p:sp>
    </p:spTree>
    <p:extLst>
      <p:ext uri="{BB962C8B-B14F-4D97-AF65-F5344CB8AC3E}">
        <p14:creationId xmlns:p14="http://schemas.microsoft.com/office/powerpoint/2010/main" val="88439816"/>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3">
            <a:extLst>
              <a:ext uri="{FF2B5EF4-FFF2-40B4-BE49-F238E27FC236}">
                <a16:creationId xmlns="" xmlns:a16="http://schemas.microsoft.com/office/drawing/2014/main" id="{E04DE09F-C884-43CC-9119-2F270C2358AA}"/>
              </a:ext>
            </a:extLst>
          </p:cNvPr>
          <p:cNvSpPr>
            <a:spLocks noGrp="1"/>
          </p:cNvSpPr>
          <p:nvPr>
            <p:ph type="dt" sz="half" idx="10"/>
          </p:nvPr>
        </p:nvSpPr>
        <p:spPr/>
        <p:txBody>
          <a:bodyPr/>
          <a:lstStyle>
            <a:lvl1pPr>
              <a:defRPr/>
            </a:lvl1pPr>
          </a:lstStyle>
          <a:p>
            <a:pPr>
              <a:defRPr/>
            </a:pPr>
            <a:r>
              <a:rPr lang="en-US"/>
              <a:t>1/30/2014</a:t>
            </a:r>
            <a:endParaRPr lang="en-US" dirty="0"/>
          </a:p>
        </p:txBody>
      </p:sp>
      <p:sp>
        <p:nvSpPr>
          <p:cNvPr id="4" name="Footer Placeholder 4">
            <a:extLst>
              <a:ext uri="{FF2B5EF4-FFF2-40B4-BE49-F238E27FC236}">
                <a16:creationId xmlns="" xmlns:a16="http://schemas.microsoft.com/office/drawing/2014/main" id="{70FA3847-4EC0-498C-B4BB-2091B3D32F05}"/>
              </a:ext>
            </a:extLst>
          </p:cNvPr>
          <p:cNvSpPr>
            <a:spLocks noGrp="1"/>
          </p:cNvSpPr>
          <p:nvPr>
            <p:ph type="ftr" sz="quarter" idx="11"/>
          </p:nvPr>
        </p:nvSpPr>
        <p:spPr/>
        <p:txBody>
          <a:bodyPr/>
          <a:lstStyle>
            <a:lvl1pPr>
              <a:defRPr/>
            </a:lvl1pPr>
          </a:lstStyle>
          <a:p>
            <a:pPr>
              <a:defRPr/>
            </a:pPr>
            <a:r>
              <a:rPr lang="en-GB"/>
              <a:t>RomReal Limited [Fourth quarter 2013]</a:t>
            </a:r>
            <a:endParaRPr lang="en-US" dirty="0"/>
          </a:p>
        </p:txBody>
      </p:sp>
      <p:sp>
        <p:nvSpPr>
          <p:cNvPr id="5" name="Slide Number Placeholder 5">
            <a:extLst>
              <a:ext uri="{FF2B5EF4-FFF2-40B4-BE49-F238E27FC236}">
                <a16:creationId xmlns="" xmlns:a16="http://schemas.microsoft.com/office/drawing/2014/main" id="{1E8B4A70-BAE2-48BD-9C5E-2508390A8C67}"/>
              </a:ext>
            </a:extLst>
          </p:cNvPr>
          <p:cNvSpPr>
            <a:spLocks noGrp="1"/>
          </p:cNvSpPr>
          <p:nvPr>
            <p:ph type="sldNum" sz="quarter" idx="12"/>
          </p:nvPr>
        </p:nvSpPr>
        <p:spPr/>
        <p:txBody>
          <a:bodyPr/>
          <a:lstStyle>
            <a:lvl1pPr>
              <a:defRPr/>
            </a:lvl1pPr>
          </a:lstStyle>
          <a:p>
            <a:pPr>
              <a:defRPr/>
            </a:pPr>
            <a:fld id="{9F4FC757-DEC4-4DCD-A88F-46D2339E201C}" type="slidenum">
              <a:rPr lang="en-GB" altLang="en-US"/>
              <a:pPr>
                <a:defRPr/>
              </a:pPr>
              <a:t>‹#›</a:t>
            </a:fld>
            <a:endParaRPr lang="en-GB" altLang="en-US"/>
          </a:p>
        </p:txBody>
      </p:sp>
    </p:spTree>
    <p:extLst>
      <p:ext uri="{BB962C8B-B14F-4D97-AF65-F5344CB8AC3E}">
        <p14:creationId xmlns:p14="http://schemas.microsoft.com/office/powerpoint/2010/main" val="274329301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 xmlns:a16="http://schemas.microsoft.com/office/drawing/2014/main" id="{C4887F2E-A9D0-4158-B8E0-5432DDB7D958}"/>
              </a:ext>
            </a:extLst>
          </p:cNvPr>
          <p:cNvSpPr>
            <a:spLocks noGrp="1"/>
          </p:cNvSpPr>
          <p:nvPr>
            <p:ph type="dt" sz="half" idx="10"/>
          </p:nvPr>
        </p:nvSpPr>
        <p:spPr/>
        <p:txBody>
          <a:bodyPr/>
          <a:lstStyle>
            <a:lvl1pPr>
              <a:defRPr/>
            </a:lvl1pPr>
          </a:lstStyle>
          <a:p>
            <a:pPr>
              <a:defRPr/>
            </a:pPr>
            <a:r>
              <a:rPr lang="en-US"/>
              <a:t>1/30/2014</a:t>
            </a:r>
            <a:endParaRPr lang="en-US" dirty="0"/>
          </a:p>
        </p:txBody>
      </p:sp>
      <p:sp>
        <p:nvSpPr>
          <p:cNvPr id="3" name="Footer Placeholder 4">
            <a:extLst>
              <a:ext uri="{FF2B5EF4-FFF2-40B4-BE49-F238E27FC236}">
                <a16:creationId xmlns="" xmlns:a16="http://schemas.microsoft.com/office/drawing/2014/main" id="{05581333-857B-4199-A03A-9C285C2246F5}"/>
              </a:ext>
            </a:extLst>
          </p:cNvPr>
          <p:cNvSpPr>
            <a:spLocks noGrp="1"/>
          </p:cNvSpPr>
          <p:nvPr>
            <p:ph type="ftr" sz="quarter" idx="11"/>
          </p:nvPr>
        </p:nvSpPr>
        <p:spPr/>
        <p:txBody>
          <a:bodyPr/>
          <a:lstStyle>
            <a:lvl1pPr>
              <a:defRPr/>
            </a:lvl1pPr>
          </a:lstStyle>
          <a:p>
            <a:pPr>
              <a:defRPr/>
            </a:pPr>
            <a:r>
              <a:rPr lang="en-GB"/>
              <a:t>RomReal Limited [Fourth quarter 2013]</a:t>
            </a:r>
            <a:endParaRPr lang="en-US" dirty="0"/>
          </a:p>
        </p:txBody>
      </p:sp>
      <p:sp>
        <p:nvSpPr>
          <p:cNvPr id="4" name="Slide Number Placeholder 5">
            <a:extLst>
              <a:ext uri="{FF2B5EF4-FFF2-40B4-BE49-F238E27FC236}">
                <a16:creationId xmlns="" xmlns:a16="http://schemas.microsoft.com/office/drawing/2014/main" id="{0567EBF7-23A7-44B1-B012-B8E099183AE6}"/>
              </a:ext>
            </a:extLst>
          </p:cNvPr>
          <p:cNvSpPr>
            <a:spLocks noGrp="1"/>
          </p:cNvSpPr>
          <p:nvPr>
            <p:ph type="sldNum" sz="quarter" idx="12"/>
          </p:nvPr>
        </p:nvSpPr>
        <p:spPr/>
        <p:txBody>
          <a:bodyPr/>
          <a:lstStyle>
            <a:lvl1pPr>
              <a:defRPr/>
            </a:lvl1pPr>
          </a:lstStyle>
          <a:p>
            <a:pPr>
              <a:defRPr/>
            </a:pPr>
            <a:fld id="{AED7C309-54F1-4CBF-B418-046F76204A10}" type="slidenum">
              <a:rPr lang="en-GB" altLang="en-US"/>
              <a:pPr>
                <a:defRPr/>
              </a:pPr>
              <a:t>‹#›</a:t>
            </a:fld>
            <a:endParaRPr lang="en-GB" altLang="en-US"/>
          </a:p>
        </p:txBody>
      </p:sp>
    </p:spTree>
    <p:extLst>
      <p:ext uri="{BB962C8B-B14F-4D97-AF65-F5344CB8AC3E}">
        <p14:creationId xmlns:p14="http://schemas.microsoft.com/office/powerpoint/2010/main" val="310755032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99345" y="266700"/>
            <a:ext cx="3259006" cy="2095500"/>
          </a:xfrm>
        </p:spPr>
        <p:txBody>
          <a:bodyPr/>
          <a:lstStyle>
            <a:lvl1pPr algn="ctr">
              <a:lnSpc>
                <a:spcPct val="100000"/>
              </a:lnSpc>
              <a:defRPr sz="2800" b="0">
                <a:effectLst>
                  <a:outerShdw blurRad="50800" dist="25400" dir="5400000" algn="t" rotWithShape="0">
                    <a:prstClr val="black">
                      <a:alpha val="25000"/>
                    </a:prstClr>
                  </a:outerShdw>
                </a:effectLst>
              </a:defRPr>
            </a:lvl1pPr>
          </a:lstStyle>
          <a:p>
            <a:r>
              <a:rPr lang="en-US"/>
              <a:t>Click to edit Master title style</a:t>
            </a:r>
            <a:endParaRPr lang="en-US" dirty="0"/>
          </a:p>
        </p:txBody>
      </p:sp>
      <p:sp>
        <p:nvSpPr>
          <p:cNvPr id="3" name="Content Placeholder 2"/>
          <p:cNvSpPr>
            <a:spLocks noGrp="1"/>
          </p:cNvSpPr>
          <p:nvPr>
            <p:ph idx="1"/>
          </p:nvPr>
        </p:nvSpPr>
        <p:spPr>
          <a:xfrm>
            <a:off x="779066" y="273051"/>
            <a:ext cx="5412185"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399345" y="2438401"/>
            <a:ext cx="3259006"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 xmlns:a16="http://schemas.microsoft.com/office/drawing/2014/main" id="{4F1F255E-61BC-4885-AF33-7AD820D9AC1A}"/>
              </a:ext>
            </a:extLst>
          </p:cNvPr>
          <p:cNvSpPr>
            <a:spLocks noGrp="1"/>
          </p:cNvSpPr>
          <p:nvPr>
            <p:ph type="dt" sz="half" idx="10"/>
          </p:nvPr>
        </p:nvSpPr>
        <p:spPr/>
        <p:txBody>
          <a:bodyPr/>
          <a:lstStyle>
            <a:lvl1pPr>
              <a:defRPr/>
            </a:lvl1pPr>
          </a:lstStyle>
          <a:p>
            <a:pPr>
              <a:defRPr/>
            </a:pPr>
            <a:r>
              <a:rPr lang="en-US"/>
              <a:t>1/30/2014</a:t>
            </a:r>
            <a:endParaRPr lang="en-US" dirty="0"/>
          </a:p>
        </p:txBody>
      </p:sp>
      <p:sp>
        <p:nvSpPr>
          <p:cNvPr id="6" name="Footer Placeholder 4">
            <a:extLst>
              <a:ext uri="{FF2B5EF4-FFF2-40B4-BE49-F238E27FC236}">
                <a16:creationId xmlns="" xmlns:a16="http://schemas.microsoft.com/office/drawing/2014/main" id="{5B23D3D5-FB5F-4B5D-8533-3EA3F7A24179}"/>
              </a:ext>
            </a:extLst>
          </p:cNvPr>
          <p:cNvSpPr>
            <a:spLocks noGrp="1"/>
          </p:cNvSpPr>
          <p:nvPr>
            <p:ph type="ftr" sz="quarter" idx="11"/>
          </p:nvPr>
        </p:nvSpPr>
        <p:spPr/>
        <p:txBody>
          <a:bodyPr/>
          <a:lstStyle>
            <a:lvl1pPr>
              <a:defRPr/>
            </a:lvl1pPr>
          </a:lstStyle>
          <a:p>
            <a:pPr>
              <a:defRPr/>
            </a:pPr>
            <a:r>
              <a:rPr lang="en-GB"/>
              <a:t>RomReal Limited [Fourth quarter 2013]</a:t>
            </a:r>
            <a:endParaRPr lang="en-US" dirty="0"/>
          </a:p>
        </p:txBody>
      </p:sp>
      <p:sp>
        <p:nvSpPr>
          <p:cNvPr id="7" name="Slide Number Placeholder 5">
            <a:extLst>
              <a:ext uri="{FF2B5EF4-FFF2-40B4-BE49-F238E27FC236}">
                <a16:creationId xmlns="" xmlns:a16="http://schemas.microsoft.com/office/drawing/2014/main" id="{1E221152-B58E-4F9F-90E0-32626AAE94A0}"/>
              </a:ext>
            </a:extLst>
          </p:cNvPr>
          <p:cNvSpPr>
            <a:spLocks noGrp="1"/>
          </p:cNvSpPr>
          <p:nvPr>
            <p:ph type="sldNum" sz="quarter" idx="12"/>
          </p:nvPr>
        </p:nvSpPr>
        <p:spPr/>
        <p:txBody>
          <a:bodyPr/>
          <a:lstStyle>
            <a:lvl1pPr>
              <a:defRPr/>
            </a:lvl1pPr>
          </a:lstStyle>
          <a:p>
            <a:pPr>
              <a:defRPr/>
            </a:pPr>
            <a:fld id="{77189AD1-881A-405A-BC0E-72C7BECF729C}" type="slidenum">
              <a:rPr lang="en-GB" altLang="en-US"/>
              <a:pPr>
                <a:defRPr/>
              </a:pPr>
              <a:t>‹#›</a:t>
            </a:fld>
            <a:endParaRPr lang="en-GB" altLang="en-US"/>
          </a:p>
        </p:txBody>
      </p:sp>
    </p:spTree>
    <p:extLst>
      <p:ext uri="{BB962C8B-B14F-4D97-AF65-F5344CB8AC3E}">
        <p14:creationId xmlns:p14="http://schemas.microsoft.com/office/powerpoint/2010/main" val="516885424"/>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19541" y="228600"/>
            <a:ext cx="6187809" cy="895350"/>
          </a:xfrm>
        </p:spPr>
        <p:txBody>
          <a:bodyPr/>
          <a:lstStyle>
            <a:lvl1pPr algn="ctr">
              <a:lnSpc>
                <a:spcPct val="100000"/>
              </a:lnSpc>
              <a:defRPr sz="2800" b="0"/>
            </a:lvl1pPr>
          </a:lstStyle>
          <a:p>
            <a:r>
              <a:rPr lang="en-US"/>
              <a:t>Click to edit Master title style</a:t>
            </a:r>
            <a:endParaRPr lang="en-US" dirty="0"/>
          </a:p>
        </p:txBody>
      </p:sp>
      <p:sp>
        <p:nvSpPr>
          <p:cNvPr id="3" name="Picture Placeholder 2"/>
          <p:cNvSpPr>
            <a:spLocks noGrp="1"/>
          </p:cNvSpPr>
          <p:nvPr>
            <p:ph type="pic" idx="1"/>
          </p:nvPr>
        </p:nvSpPr>
        <p:spPr>
          <a:xfrm>
            <a:off x="1633803" y="1143000"/>
            <a:ext cx="6559284" cy="4541044"/>
          </a:xfrm>
          <a:ln w="76200">
            <a:solidFill>
              <a:schemeClr val="bg1"/>
            </a:solidFill>
          </a:ln>
          <a:effectLst>
            <a:outerShdw blurRad="88900" dist="50800" dir="5400000" algn="ctr" rotWithShape="0">
              <a:srgbClr val="000000">
                <a:alpha val="25000"/>
              </a:srgbClr>
            </a:outerShdw>
          </a:effectLst>
        </p:spPr>
        <p:txBody>
          <a:bodyPr rtlCol="0">
            <a:normAutofit/>
          </a:bodyP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1819541" y="5810250"/>
            <a:ext cx="6187809"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 xmlns:a16="http://schemas.microsoft.com/office/drawing/2014/main" id="{CF01351C-1C0F-4BA2-9B4D-FA1480337416}"/>
              </a:ext>
            </a:extLst>
          </p:cNvPr>
          <p:cNvSpPr>
            <a:spLocks noGrp="1"/>
          </p:cNvSpPr>
          <p:nvPr>
            <p:ph type="dt" sz="half" idx="10"/>
          </p:nvPr>
        </p:nvSpPr>
        <p:spPr/>
        <p:txBody>
          <a:bodyPr/>
          <a:lstStyle>
            <a:lvl1pPr>
              <a:defRPr/>
            </a:lvl1pPr>
          </a:lstStyle>
          <a:p>
            <a:pPr>
              <a:defRPr/>
            </a:pPr>
            <a:r>
              <a:rPr lang="en-US"/>
              <a:t>1/30/2014</a:t>
            </a:r>
            <a:endParaRPr lang="en-US" dirty="0"/>
          </a:p>
        </p:txBody>
      </p:sp>
      <p:sp>
        <p:nvSpPr>
          <p:cNvPr id="6" name="Footer Placeholder 4">
            <a:extLst>
              <a:ext uri="{FF2B5EF4-FFF2-40B4-BE49-F238E27FC236}">
                <a16:creationId xmlns="" xmlns:a16="http://schemas.microsoft.com/office/drawing/2014/main" id="{C2D1688B-C837-476C-9E45-B7D50B2ABF3B}"/>
              </a:ext>
            </a:extLst>
          </p:cNvPr>
          <p:cNvSpPr>
            <a:spLocks noGrp="1"/>
          </p:cNvSpPr>
          <p:nvPr>
            <p:ph type="ftr" sz="quarter" idx="11"/>
          </p:nvPr>
        </p:nvSpPr>
        <p:spPr/>
        <p:txBody>
          <a:bodyPr/>
          <a:lstStyle>
            <a:lvl1pPr>
              <a:defRPr/>
            </a:lvl1pPr>
          </a:lstStyle>
          <a:p>
            <a:pPr>
              <a:defRPr/>
            </a:pPr>
            <a:r>
              <a:rPr lang="en-GB"/>
              <a:t>RomReal Limited [Fourth quarter 2013]</a:t>
            </a:r>
            <a:endParaRPr lang="en-US" dirty="0"/>
          </a:p>
        </p:txBody>
      </p:sp>
      <p:sp>
        <p:nvSpPr>
          <p:cNvPr id="7" name="Slide Number Placeholder 5">
            <a:extLst>
              <a:ext uri="{FF2B5EF4-FFF2-40B4-BE49-F238E27FC236}">
                <a16:creationId xmlns="" xmlns:a16="http://schemas.microsoft.com/office/drawing/2014/main" id="{1DD9DAA9-A0B2-4C8F-949A-2AEA88E6C5C9}"/>
              </a:ext>
            </a:extLst>
          </p:cNvPr>
          <p:cNvSpPr>
            <a:spLocks noGrp="1"/>
          </p:cNvSpPr>
          <p:nvPr>
            <p:ph type="sldNum" sz="quarter" idx="12"/>
          </p:nvPr>
        </p:nvSpPr>
        <p:spPr/>
        <p:txBody>
          <a:bodyPr/>
          <a:lstStyle>
            <a:lvl1pPr>
              <a:defRPr/>
            </a:lvl1pPr>
          </a:lstStyle>
          <a:p>
            <a:pPr>
              <a:defRPr/>
            </a:pPr>
            <a:fld id="{438423CF-1946-4165-8BA0-775E5387CD56}" type="slidenum">
              <a:rPr lang="en-GB" altLang="en-US"/>
              <a:pPr>
                <a:defRPr/>
              </a:pPr>
              <a:t>‹#›</a:t>
            </a:fld>
            <a:endParaRPr lang="en-GB" altLang="en-US"/>
          </a:p>
        </p:txBody>
      </p:sp>
    </p:spTree>
    <p:extLst>
      <p:ext uri="{BB962C8B-B14F-4D97-AF65-F5344CB8AC3E}">
        <p14:creationId xmlns:p14="http://schemas.microsoft.com/office/powerpoint/2010/main" val="2972029468"/>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C6E5E822-9A3F-48DA-AB7A-11E1EF00B452}"/>
              </a:ext>
            </a:extLst>
          </p:cNvPr>
          <p:cNvSpPr>
            <a:spLocks noGrp="1"/>
          </p:cNvSpPr>
          <p:nvPr>
            <p:ph type="dt" sz="half" idx="10"/>
          </p:nvPr>
        </p:nvSpPr>
        <p:spPr/>
        <p:txBody>
          <a:bodyPr/>
          <a:lstStyle>
            <a:lvl1pPr>
              <a:defRPr/>
            </a:lvl1pPr>
          </a:lstStyle>
          <a:p>
            <a:pPr>
              <a:defRPr/>
            </a:pPr>
            <a:r>
              <a:rPr lang="en-US"/>
              <a:t>1/30/2014</a:t>
            </a:r>
            <a:endParaRPr lang="en-US" dirty="0"/>
          </a:p>
        </p:txBody>
      </p:sp>
      <p:sp>
        <p:nvSpPr>
          <p:cNvPr id="5" name="Footer Placeholder 4">
            <a:extLst>
              <a:ext uri="{FF2B5EF4-FFF2-40B4-BE49-F238E27FC236}">
                <a16:creationId xmlns="" xmlns:a16="http://schemas.microsoft.com/office/drawing/2014/main" id="{FF6BFADF-475C-4600-8DBF-DCA414EF9275}"/>
              </a:ext>
            </a:extLst>
          </p:cNvPr>
          <p:cNvSpPr>
            <a:spLocks noGrp="1"/>
          </p:cNvSpPr>
          <p:nvPr>
            <p:ph type="ftr" sz="quarter" idx="11"/>
          </p:nvPr>
        </p:nvSpPr>
        <p:spPr/>
        <p:txBody>
          <a:bodyPr/>
          <a:lstStyle>
            <a:lvl1pPr>
              <a:defRPr/>
            </a:lvl1pPr>
          </a:lstStyle>
          <a:p>
            <a:pPr>
              <a:defRPr/>
            </a:pPr>
            <a:r>
              <a:rPr lang="en-GB"/>
              <a:t>RomReal Limited [Fourth quarter 2013]</a:t>
            </a:r>
            <a:endParaRPr lang="en-US" dirty="0"/>
          </a:p>
        </p:txBody>
      </p:sp>
      <p:sp>
        <p:nvSpPr>
          <p:cNvPr id="6" name="Slide Number Placeholder 5">
            <a:extLst>
              <a:ext uri="{FF2B5EF4-FFF2-40B4-BE49-F238E27FC236}">
                <a16:creationId xmlns="" xmlns:a16="http://schemas.microsoft.com/office/drawing/2014/main" id="{0FEC6CE5-4B10-4101-995B-F2C043896B05}"/>
              </a:ext>
            </a:extLst>
          </p:cNvPr>
          <p:cNvSpPr>
            <a:spLocks noGrp="1"/>
          </p:cNvSpPr>
          <p:nvPr>
            <p:ph type="sldNum" sz="quarter" idx="12"/>
          </p:nvPr>
        </p:nvSpPr>
        <p:spPr/>
        <p:txBody>
          <a:bodyPr/>
          <a:lstStyle>
            <a:lvl1pPr>
              <a:defRPr/>
            </a:lvl1pPr>
          </a:lstStyle>
          <a:p>
            <a:pPr>
              <a:defRPr/>
            </a:pPr>
            <a:fld id="{0635E8BA-7D13-4D92-BA40-563A48C83A8C}" type="slidenum">
              <a:rPr lang="en-GB" altLang="en-US"/>
              <a:pPr>
                <a:defRPr/>
              </a:pPr>
              <a:t>‹#›</a:t>
            </a:fld>
            <a:endParaRPr lang="en-GB" altLang="en-US"/>
          </a:p>
        </p:txBody>
      </p:sp>
    </p:spTree>
    <p:extLst>
      <p:ext uri="{BB962C8B-B14F-4D97-AF65-F5344CB8AC3E}">
        <p14:creationId xmlns:p14="http://schemas.microsoft.com/office/powerpoint/2010/main" val="1446372088"/>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81850" y="274639"/>
            <a:ext cx="2228850" cy="585152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95300" y="274639"/>
            <a:ext cx="652145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0F594511-32E2-4F68-9876-6748DDED2378}"/>
              </a:ext>
            </a:extLst>
          </p:cNvPr>
          <p:cNvSpPr>
            <a:spLocks noGrp="1"/>
          </p:cNvSpPr>
          <p:nvPr>
            <p:ph type="dt" sz="half" idx="10"/>
          </p:nvPr>
        </p:nvSpPr>
        <p:spPr/>
        <p:txBody>
          <a:bodyPr/>
          <a:lstStyle>
            <a:lvl1pPr>
              <a:defRPr/>
            </a:lvl1pPr>
          </a:lstStyle>
          <a:p>
            <a:pPr>
              <a:defRPr/>
            </a:pPr>
            <a:r>
              <a:rPr lang="en-US"/>
              <a:t>1/30/2014</a:t>
            </a:r>
            <a:endParaRPr lang="en-US" dirty="0"/>
          </a:p>
        </p:txBody>
      </p:sp>
      <p:sp>
        <p:nvSpPr>
          <p:cNvPr id="5" name="Footer Placeholder 4">
            <a:extLst>
              <a:ext uri="{FF2B5EF4-FFF2-40B4-BE49-F238E27FC236}">
                <a16:creationId xmlns="" xmlns:a16="http://schemas.microsoft.com/office/drawing/2014/main" id="{AF8EBBCA-8053-4C1F-B3C5-BDD2D6B2B722}"/>
              </a:ext>
            </a:extLst>
          </p:cNvPr>
          <p:cNvSpPr>
            <a:spLocks noGrp="1"/>
          </p:cNvSpPr>
          <p:nvPr>
            <p:ph type="ftr" sz="quarter" idx="11"/>
          </p:nvPr>
        </p:nvSpPr>
        <p:spPr/>
        <p:txBody>
          <a:bodyPr/>
          <a:lstStyle>
            <a:lvl1pPr>
              <a:defRPr/>
            </a:lvl1pPr>
          </a:lstStyle>
          <a:p>
            <a:pPr>
              <a:defRPr/>
            </a:pPr>
            <a:r>
              <a:rPr lang="en-GB"/>
              <a:t>RomReal Limited [Fourth quarter 2013]</a:t>
            </a:r>
            <a:endParaRPr lang="en-US" dirty="0"/>
          </a:p>
        </p:txBody>
      </p:sp>
      <p:sp>
        <p:nvSpPr>
          <p:cNvPr id="6" name="Slide Number Placeholder 5">
            <a:extLst>
              <a:ext uri="{FF2B5EF4-FFF2-40B4-BE49-F238E27FC236}">
                <a16:creationId xmlns="" xmlns:a16="http://schemas.microsoft.com/office/drawing/2014/main" id="{6C7A4905-7F93-443B-9CE4-3FA63BB71E88}"/>
              </a:ext>
            </a:extLst>
          </p:cNvPr>
          <p:cNvSpPr>
            <a:spLocks noGrp="1"/>
          </p:cNvSpPr>
          <p:nvPr>
            <p:ph type="sldNum" sz="quarter" idx="12"/>
          </p:nvPr>
        </p:nvSpPr>
        <p:spPr/>
        <p:txBody>
          <a:bodyPr/>
          <a:lstStyle>
            <a:lvl1pPr>
              <a:defRPr/>
            </a:lvl1pPr>
          </a:lstStyle>
          <a:p>
            <a:pPr>
              <a:defRPr/>
            </a:pPr>
            <a:fld id="{CF5095F4-B3FE-4BB6-9AF6-7DF9FF4E47D3}" type="slidenum">
              <a:rPr lang="en-GB" altLang="en-US"/>
              <a:pPr>
                <a:defRPr/>
              </a:pPr>
              <a:t>‹#›</a:t>
            </a:fld>
            <a:endParaRPr lang="en-GB" altLang="en-US"/>
          </a:p>
        </p:txBody>
      </p:sp>
    </p:spTree>
    <p:extLst>
      <p:ext uri="{BB962C8B-B14F-4D97-AF65-F5344CB8AC3E}">
        <p14:creationId xmlns:p14="http://schemas.microsoft.com/office/powerpoint/2010/main" val="4116371672"/>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95300" y="274638"/>
            <a:ext cx="8915400" cy="5851525"/>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27">
            <a:extLst>
              <a:ext uri="{FF2B5EF4-FFF2-40B4-BE49-F238E27FC236}">
                <a16:creationId xmlns="" xmlns:a16="http://schemas.microsoft.com/office/drawing/2014/main" id="{53991CF3-9903-4842-9F46-84E1964963B4}"/>
              </a:ext>
            </a:extLst>
          </p:cNvPr>
          <p:cNvSpPr>
            <a:spLocks noGrp="1" noChangeArrowheads="1"/>
          </p:cNvSpPr>
          <p:nvPr>
            <p:ph type="sldNum" sz="quarter" idx="10"/>
          </p:nvPr>
        </p:nvSpPr>
        <p:spPr/>
        <p:txBody>
          <a:bodyPr/>
          <a:lstStyle>
            <a:lvl1pPr>
              <a:defRPr/>
            </a:lvl1pPr>
          </a:lstStyle>
          <a:p>
            <a:pPr>
              <a:defRPr/>
            </a:pPr>
            <a:fld id="{29A31443-167A-4A63-A3B1-F3E08BCA48F5}" type="slidenum">
              <a:rPr lang="en-GB" altLang="en-US"/>
              <a:pPr>
                <a:defRPr/>
              </a:pPr>
              <a:t>‹#›</a:t>
            </a:fld>
            <a:endParaRPr lang="en-GB" altLang="en-US"/>
          </a:p>
        </p:txBody>
      </p:sp>
    </p:spTree>
    <p:extLst>
      <p:ext uri="{BB962C8B-B14F-4D97-AF65-F5344CB8AC3E}">
        <p14:creationId xmlns:p14="http://schemas.microsoft.com/office/powerpoint/2010/main" val="37959309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95300" y="1600200"/>
            <a:ext cx="4376870"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5" name="Text Placeholder 4"/>
          <p:cNvSpPr>
            <a:spLocks noGrp="1"/>
          </p:cNvSpPr>
          <p:nvPr>
            <p:ph type="body" sz="quarter" idx="3"/>
          </p:nvPr>
        </p:nvSpPr>
        <p:spPr>
          <a:xfrm>
            <a:off x="5035550" y="1600200"/>
            <a:ext cx="4378590"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1" name="Content Placeholder 10"/>
          <p:cNvSpPr>
            <a:spLocks noGrp="1"/>
          </p:cNvSpPr>
          <p:nvPr>
            <p:ph sz="quarter" idx="13"/>
          </p:nvPr>
        </p:nvSpPr>
        <p:spPr>
          <a:xfrm>
            <a:off x="495300" y="2212848"/>
            <a:ext cx="4378452" cy="391363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12"/>
          <p:cNvSpPr>
            <a:spLocks noGrp="1"/>
          </p:cNvSpPr>
          <p:nvPr>
            <p:ph sz="quarter" idx="14"/>
          </p:nvPr>
        </p:nvSpPr>
        <p:spPr>
          <a:xfrm>
            <a:off x="5061966" y="2212849"/>
            <a:ext cx="4378452" cy="3913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a:extLst>
              <a:ext uri="{FF2B5EF4-FFF2-40B4-BE49-F238E27FC236}">
                <a16:creationId xmlns="" xmlns:a16="http://schemas.microsoft.com/office/drawing/2014/main" id="{E5109ED8-FB6E-46B8-ADCD-4D7944B0F3C2}"/>
              </a:ext>
            </a:extLst>
          </p:cNvPr>
          <p:cNvSpPr>
            <a:spLocks noGrp="1"/>
          </p:cNvSpPr>
          <p:nvPr>
            <p:ph type="dt" sz="half" idx="15"/>
          </p:nvPr>
        </p:nvSpPr>
        <p:spPr/>
        <p:txBody>
          <a:bodyPr/>
          <a:lstStyle>
            <a:lvl1pPr>
              <a:defRPr/>
            </a:lvl1pPr>
          </a:lstStyle>
          <a:p>
            <a:pPr>
              <a:defRPr/>
            </a:pPr>
            <a:r>
              <a:rPr lang="en-US"/>
              <a:t>1/30/2014</a:t>
            </a:r>
            <a:endParaRPr lang="en-US" dirty="0"/>
          </a:p>
        </p:txBody>
      </p:sp>
      <p:sp>
        <p:nvSpPr>
          <p:cNvPr id="8" name="Footer Placeholder 4">
            <a:extLst>
              <a:ext uri="{FF2B5EF4-FFF2-40B4-BE49-F238E27FC236}">
                <a16:creationId xmlns="" xmlns:a16="http://schemas.microsoft.com/office/drawing/2014/main" id="{8FD0D0FC-FD1B-4E6E-83B1-36C93072E597}"/>
              </a:ext>
            </a:extLst>
          </p:cNvPr>
          <p:cNvSpPr>
            <a:spLocks noGrp="1"/>
          </p:cNvSpPr>
          <p:nvPr>
            <p:ph type="ftr" sz="quarter" idx="16"/>
          </p:nvPr>
        </p:nvSpPr>
        <p:spPr/>
        <p:txBody>
          <a:bodyPr/>
          <a:lstStyle>
            <a:lvl1pPr>
              <a:defRPr/>
            </a:lvl1pPr>
          </a:lstStyle>
          <a:p>
            <a:pPr>
              <a:defRPr/>
            </a:pPr>
            <a:r>
              <a:rPr lang="en-GB"/>
              <a:t>RomReal Limited [Fourth quarter 2013]</a:t>
            </a:r>
            <a:endParaRPr lang="en-US" dirty="0"/>
          </a:p>
        </p:txBody>
      </p:sp>
      <p:sp>
        <p:nvSpPr>
          <p:cNvPr id="9" name="Slide Number Placeholder 5">
            <a:extLst>
              <a:ext uri="{FF2B5EF4-FFF2-40B4-BE49-F238E27FC236}">
                <a16:creationId xmlns="" xmlns:a16="http://schemas.microsoft.com/office/drawing/2014/main" id="{6D200748-4870-47C2-A7CB-8A6111DB2440}"/>
              </a:ext>
            </a:extLst>
          </p:cNvPr>
          <p:cNvSpPr>
            <a:spLocks noGrp="1"/>
          </p:cNvSpPr>
          <p:nvPr>
            <p:ph type="sldNum" sz="quarter" idx="17"/>
          </p:nvPr>
        </p:nvSpPr>
        <p:spPr/>
        <p:txBody>
          <a:bodyPr/>
          <a:lstStyle>
            <a:lvl1pPr>
              <a:defRPr/>
            </a:lvl1pPr>
          </a:lstStyle>
          <a:p>
            <a:pPr>
              <a:defRPr/>
            </a:pPr>
            <a:fld id="{7D1CD31B-6F78-4C79-9034-E6A4AC214F4A}" type="slidenum">
              <a:rPr lang="en-GB" altLang="en-US"/>
              <a:pPr>
                <a:defRPr/>
              </a:pPr>
              <a:t>‹#›</a:t>
            </a:fld>
            <a:endParaRPr lang="en-GB" altLang="en-US"/>
          </a:p>
        </p:txBody>
      </p:sp>
    </p:spTree>
    <p:extLst>
      <p:ext uri="{BB962C8B-B14F-4D97-AF65-F5344CB8AC3E}">
        <p14:creationId xmlns:p14="http://schemas.microsoft.com/office/powerpoint/2010/main" val="11690745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3">
            <a:extLst>
              <a:ext uri="{FF2B5EF4-FFF2-40B4-BE49-F238E27FC236}">
                <a16:creationId xmlns="" xmlns:a16="http://schemas.microsoft.com/office/drawing/2014/main" id="{8877A951-85DF-4054-AD37-5615AF7E0D4D}"/>
              </a:ext>
            </a:extLst>
          </p:cNvPr>
          <p:cNvSpPr>
            <a:spLocks noGrp="1"/>
          </p:cNvSpPr>
          <p:nvPr>
            <p:ph type="dt" sz="half" idx="10"/>
          </p:nvPr>
        </p:nvSpPr>
        <p:spPr/>
        <p:txBody>
          <a:bodyPr/>
          <a:lstStyle>
            <a:lvl1pPr>
              <a:defRPr/>
            </a:lvl1pPr>
          </a:lstStyle>
          <a:p>
            <a:pPr>
              <a:defRPr/>
            </a:pPr>
            <a:r>
              <a:rPr lang="en-US"/>
              <a:t>1/30/2014</a:t>
            </a:r>
            <a:endParaRPr lang="en-US" dirty="0"/>
          </a:p>
        </p:txBody>
      </p:sp>
      <p:sp>
        <p:nvSpPr>
          <p:cNvPr id="4" name="Footer Placeholder 4">
            <a:extLst>
              <a:ext uri="{FF2B5EF4-FFF2-40B4-BE49-F238E27FC236}">
                <a16:creationId xmlns="" xmlns:a16="http://schemas.microsoft.com/office/drawing/2014/main" id="{6D09F45E-F87E-4BCB-A7CB-5781B4320572}"/>
              </a:ext>
            </a:extLst>
          </p:cNvPr>
          <p:cNvSpPr>
            <a:spLocks noGrp="1"/>
          </p:cNvSpPr>
          <p:nvPr>
            <p:ph type="ftr" sz="quarter" idx="11"/>
          </p:nvPr>
        </p:nvSpPr>
        <p:spPr/>
        <p:txBody>
          <a:bodyPr/>
          <a:lstStyle>
            <a:lvl1pPr>
              <a:defRPr/>
            </a:lvl1pPr>
          </a:lstStyle>
          <a:p>
            <a:pPr>
              <a:defRPr/>
            </a:pPr>
            <a:r>
              <a:rPr lang="en-GB"/>
              <a:t>RomReal Limited [Fourth quarter 2013]</a:t>
            </a:r>
            <a:endParaRPr lang="en-US" dirty="0"/>
          </a:p>
        </p:txBody>
      </p:sp>
      <p:sp>
        <p:nvSpPr>
          <p:cNvPr id="5" name="Slide Number Placeholder 5">
            <a:extLst>
              <a:ext uri="{FF2B5EF4-FFF2-40B4-BE49-F238E27FC236}">
                <a16:creationId xmlns="" xmlns:a16="http://schemas.microsoft.com/office/drawing/2014/main" id="{6C653F0E-9D9D-471A-AD44-A508E5981E7D}"/>
              </a:ext>
            </a:extLst>
          </p:cNvPr>
          <p:cNvSpPr>
            <a:spLocks noGrp="1"/>
          </p:cNvSpPr>
          <p:nvPr>
            <p:ph type="sldNum" sz="quarter" idx="12"/>
          </p:nvPr>
        </p:nvSpPr>
        <p:spPr/>
        <p:txBody>
          <a:bodyPr/>
          <a:lstStyle>
            <a:lvl1pPr>
              <a:defRPr/>
            </a:lvl1pPr>
          </a:lstStyle>
          <a:p>
            <a:pPr>
              <a:defRPr/>
            </a:pPr>
            <a:fld id="{A9B5F501-4115-4413-A5E3-23F8F527BA2F}" type="slidenum">
              <a:rPr lang="en-GB" altLang="en-US"/>
              <a:pPr>
                <a:defRPr/>
              </a:pPr>
              <a:t>‹#›</a:t>
            </a:fld>
            <a:endParaRPr lang="en-GB" altLang="en-US"/>
          </a:p>
        </p:txBody>
      </p:sp>
    </p:spTree>
    <p:extLst>
      <p:ext uri="{BB962C8B-B14F-4D97-AF65-F5344CB8AC3E}">
        <p14:creationId xmlns:p14="http://schemas.microsoft.com/office/powerpoint/2010/main" val="29108688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 xmlns:a16="http://schemas.microsoft.com/office/drawing/2014/main" id="{AB93ECD8-4433-4E8A-AFE9-0384AD28ADD0}"/>
              </a:ext>
            </a:extLst>
          </p:cNvPr>
          <p:cNvSpPr>
            <a:spLocks noGrp="1"/>
          </p:cNvSpPr>
          <p:nvPr>
            <p:ph type="dt" sz="half" idx="10"/>
          </p:nvPr>
        </p:nvSpPr>
        <p:spPr/>
        <p:txBody>
          <a:bodyPr/>
          <a:lstStyle>
            <a:lvl1pPr>
              <a:defRPr/>
            </a:lvl1pPr>
          </a:lstStyle>
          <a:p>
            <a:pPr>
              <a:defRPr/>
            </a:pPr>
            <a:r>
              <a:rPr lang="en-US"/>
              <a:t>1/30/2014</a:t>
            </a:r>
            <a:endParaRPr lang="en-US" dirty="0"/>
          </a:p>
        </p:txBody>
      </p:sp>
      <p:sp>
        <p:nvSpPr>
          <p:cNvPr id="3" name="Footer Placeholder 4">
            <a:extLst>
              <a:ext uri="{FF2B5EF4-FFF2-40B4-BE49-F238E27FC236}">
                <a16:creationId xmlns="" xmlns:a16="http://schemas.microsoft.com/office/drawing/2014/main" id="{777A9207-6282-4289-8914-79B206F4296F}"/>
              </a:ext>
            </a:extLst>
          </p:cNvPr>
          <p:cNvSpPr>
            <a:spLocks noGrp="1"/>
          </p:cNvSpPr>
          <p:nvPr>
            <p:ph type="ftr" sz="quarter" idx="11"/>
          </p:nvPr>
        </p:nvSpPr>
        <p:spPr/>
        <p:txBody>
          <a:bodyPr/>
          <a:lstStyle>
            <a:lvl1pPr>
              <a:defRPr/>
            </a:lvl1pPr>
          </a:lstStyle>
          <a:p>
            <a:pPr>
              <a:defRPr/>
            </a:pPr>
            <a:r>
              <a:rPr lang="en-GB"/>
              <a:t>RomReal Limited [Fourth quarter 2013]</a:t>
            </a:r>
            <a:endParaRPr lang="en-US" dirty="0"/>
          </a:p>
        </p:txBody>
      </p:sp>
      <p:sp>
        <p:nvSpPr>
          <p:cNvPr id="4" name="Slide Number Placeholder 5">
            <a:extLst>
              <a:ext uri="{FF2B5EF4-FFF2-40B4-BE49-F238E27FC236}">
                <a16:creationId xmlns="" xmlns:a16="http://schemas.microsoft.com/office/drawing/2014/main" id="{2A59D32D-B5BF-410A-AFA9-13AB9476CD8D}"/>
              </a:ext>
            </a:extLst>
          </p:cNvPr>
          <p:cNvSpPr>
            <a:spLocks noGrp="1"/>
          </p:cNvSpPr>
          <p:nvPr>
            <p:ph type="sldNum" sz="quarter" idx="12"/>
          </p:nvPr>
        </p:nvSpPr>
        <p:spPr/>
        <p:txBody>
          <a:bodyPr/>
          <a:lstStyle>
            <a:lvl1pPr>
              <a:defRPr/>
            </a:lvl1pPr>
          </a:lstStyle>
          <a:p>
            <a:pPr>
              <a:defRPr/>
            </a:pPr>
            <a:fld id="{78E5F4D4-4591-4EBA-BF6F-A35C593493DC}" type="slidenum">
              <a:rPr lang="en-GB" altLang="en-US"/>
              <a:pPr>
                <a:defRPr/>
              </a:pPr>
              <a:t>‹#›</a:t>
            </a:fld>
            <a:endParaRPr lang="en-GB" altLang="en-US"/>
          </a:p>
        </p:txBody>
      </p:sp>
    </p:spTree>
    <p:extLst>
      <p:ext uri="{BB962C8B-B14F-4D97-AF65-F5344CB8AC3E}">
        <p14:creationId xmlns:p14="http://schemas.microsoft.com/office/powerpoint/2010/main" val="31512004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99345" y="266700"/>
            <a:ext cx="3259006" cy="2095500"/>
          </a:xfrm>
        </p:spPr>
        <p:txBody>
          <a:bodyPr/>
          <a:lstStyle>
            <a:lvl1pPr algn="ctr">
              <a:lnSpc>
                <a:spcPct val="100000"/>
              </a:lnSpc>
              <a:defRPr sz="2800" b="0">
                <a:effectLst>
                  <a:outerShdw blurRad="50800" dist="25400" dir="5400000" algn="t" rotWithShape="0">
                    <a:prstClr val="black">
                      <a:alpha val="25000"/>
                    </a:prstClr>
                  </a:outerShdw>
                </a:effectLst>
              </a:defRPr>
            </a:lvl1pPr>
          </a:lstStyle>
          <a:p>
            <a:r>
              <a:rPr lang="en-US"/>
              <a:t>Click to edit Master title style</a:t>
            </a:r>
            <a:endParaRPr lang="en-US" dirty="0"/>
          </a:p>
        </p:txBody>
      </p:sp>
      <p:sp>
        <p:nvSpPr>
          <p:cNvPr id="3" name="Content Placeholder 2"/>
          <p:cNvSpPr>
            <a:spLocks noGrp="1"/>
          </p:cNvSpPr>
          <p:nvPr>
            <p:ph idx="1"/>
          </p:nvPr>
        </p:nvSpPr>
        <p:spPr>
          <a:xfrm>
            <a:off x="779066" y="273051"/>
            <a:ext cx="5412185"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399345" y="2438401"/>
            <a:ext cx="3259006"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 xmlns:a16="http://schemas.microsoft.com/office/drawing/2014/main" id="{83958977-DA68-4D53-80DD-A3A6B068825C}"/>
              </a:ext>
            </a:extLst>
          </p:cNvPr>
          <p:cNvSpPr>
            <a:spLocks noGrp="1"/>
          </p:cNvSpPr>
          <p:nvPr>
            <p:ph type="dt" sz="half" idx="10"/>
          </p:nvPr>
        </p:nvSpPr>
        <p:spPr/>
        <p:txBody>
          <a:bodyPr/>
          <a:lstStyle>
            <a:lvl1pPr>
              <a:defRPr/>
            </a:lvl1pPr>
          </a:lstStyle>
          <a:p>
            <a:pPr>
              <a:defRPr/>
            </a:pPr>
            <a:r>
              <a:rPr lang="en-US"/>
              <a:t>1/30/2014</a:t>
            </a:r>
            <a:endParaRPr lang="en-US" dirty="0"/>
          </a:p>
        </p:txBody>
      </p:sp>
      <p:sp>
        <p:nvSpPr>
          <p:cNvPr id="6" name="Footer Placeholder 4">
            <a:extLst>
              <a:ext uri="{FF2B5EF4-FFF2-40B4-BE49-F238E27FC236}">
                <a16:creationId xmlns="" xmlns:a16="http://schemas.microsoft.com/office/drawing/2014/main" id="{8AAA57EB-9818-4614-95F7-03ED4DECB5FB}"/>
              </a:ext>
            </a:extLst>
          </p:cNvPr>
          <p:cNvSpPr>
            <a:spLocks noGrp="1"/>
          </p:cNvSpPr>
          <p:nvPr>
            <p:ph type="ftr" sz="quarter" idx="11"/>
          </p:nvPr>
        </p:nvSpPr>
        <p:spPr/>
        <p:txBody>
          <a:bodyPr/>
          <a:lstStyle>
            <a:lvl1pPr>
              <a:defRPr/>
            </a:lvl1pPr>
          </a:lstStyle>
          <a:p>
            <a:pPr>
              <a:defRPr/>
            </a:pPr>
            <a:r>
              <a:rPr lang="en-GB"/>
              <a:t>RomReal Limited [Fourth quarter 2013]</a:t>
            </a:r>
            <a:endParaRPr lang="en-US" dirty="0"/>
          </a:p>
        </p:txBody>
      </p:sp>
      <p:sp>
        <p:nvSpPr>
          <p:cNvPr id="7" name="Slide Number Placeholder 5">
            <a:extLst>
              <a:ext uri="{FF2B5EF4-FFF2-40B4-BE49-F238E27FC236}">
                <a16:creationId xmlns="" xmlns:a16="http://schemas.microsoft.com/office/drawing/2014/main" id="{03A4DF87-A33F-4F09-A8AB-C1DDEBE09F1D}"/>
              </a:ext>
            </a:extLst>
          </p:cNvPr>
          <p:cNvSpPr>
            <a:spLocks noGrp="1"/>
          </p:cNvSpPr>
          <p:nvPr>
            <p:ph type="sldNum" sz="quarter" idx="12"/>
          </p:nvPr>
        </p:nvSpPr>
        <p:spPr/>
        <p:txBody>
          <a:bodyPr/>
          <a:lstStyle>
            <a:lvl1pPr>
              <a:defRPr/>
            </a:lvl1pPr>
          </a:lstStyle>
          <a:p>
            <a:pPr>
              <a:defRPr/>
            </a:pPr>
            <a:fld id="{918C5A69-B942-44A4-8493-52377BBA1060}" type="slidenum">
              <a:rPr lang="en-GB" altLang="en-US"/>
              <a:pPr>
                <a:defRPr/>
              </a:pPr>
              <a:t>‹#›</a:t>
            </a:fld>
            <a:endParaRPr lang="en-GB" altLang="en-US"/>
          </a:p>
        </p:txBody>
      </p:sp>
    </p:spTree>
    <p:extLst>
      <p:ext uri="{BB962C8B-B14F-4D97-AF65-F5344CB8AC3E}">
        <p14:creationId xmlns:p14="http://schemas.microsoft.com/office/powerpoint/2010/main" val="10258444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19541" y="228600"/>
            <a:ext cx="6187809" cy="895350"/>
          </a:xfrm>
        </p:spPr>
        <p:txBody>
          <a:bodyPr/>
          <a:lstStyle>
            <a:lvl1pPr algn="ctr">
              <a:lnSpc>
                <a:spcPct val="100000"/>
              </a:lnSpc>
              <a:defRPr sz="2800" b="0"/>
            </a:lvl1pPr>
          </a:lstStyle>
          <a:p>
            <a:r>
              <a:rPr lang="en-US"/>
              <a:t>Click to edit Master title style</a:t>
            </a:r>
            <a:endParaRPr lang="en-US" dirty="0"/>
          </a:p>
        </p:txBody>
      </p:sp>
      <p:sp>
        <p:nvSpPr>
          <p:cNvPr id="3" name="Picture Placeholder 2"/>
          <p:cNvSpPr>
            <a:spLocks noGrp="1"/>
          </p:cNvSpPr>
          <p:nvPr>
            <p:ph type="pic" idx="1"/>
          </p:nvPr>
        </p:nvSpPr>
        <p:spPr>
          <a:xfrm>
            <a:off x="1633803" y="1143000"/>
            <a:ext cx="6559284" cy="4541044"/>
          </a:xfrm>
          <a:ln w="76200">
            <a:solidFill>
              <a:schemeClr val="bg1"/>
            </a:solidFill>
          </a:ln>
          <a:effectLst>
            <a:outerShdw blurRad="88900" dist="50800" dir="5400000" algn="ctr" rotWithShape="0">
              <a:srgbClr val="000000">
                <a:alpha val="25000"/>
              </a:srgbClr>
            </a:outerShdw>
          </a:effectLst>
        </p:spPr>
        <p:txBody>
          <a:bodyPr rtlCol="0">
            <a:normAutofit/>
          </a:bodyP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1819541" y="5810250"/>
            <a:ext cx="6187809"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 xmlns:a16="http://schemas.microsoft.com/office/drawing/2014/main" id="{1EF53423-E9E9-42F7-9726-FE9B14AE31DC}"/>
              </a:ext>
            </a:extLst>
          </p:cNvPr>
          <p:cNvSpPr>
            <a:spLocks noGrp="1"/>
          </p:cNvSpPr>
          <p:nvPr>
            <p:ph type="dt" sz="half" idx="10"/>
          </p:nvPr>
        </p:nvSpPr>
        <p:spPr/>
        <p:txBody>
          <a:bodyPr/>
          <a:lstStyle>
            <a:lvl1pPr>
              <a:defRPr/>
            </a:lvl1pPr>
          </a:lstStyle>
          <a:p>
            <a:pPr>
              <a:defRPr/>
            </a:pPr>
            <a:r>
              <a:rPr lang="en-US"/>
              <a:t>1/30/2014</a:t>
            </a:r>
            <a:endParaRPr lang="en-US" dirty="0"/>
          </a:p>
        </p:txBody>
      </p:sp>
      <p:sp>
        <p:nvSpPr>
          <p:cNvPr id="6" name="Footer Placeholder 4">
            <a:extLst>
              <a:ext uri="{FF2B5EF4-FFF2-40B4-BE49-F238E27FC236}">
                <a16:creationId xmlns="" xmlns:a16="http://schemas.microsoft.com/office/drawing/2014/main" id="{66DDC0A9-077B-4B23-9F91-74DFB59E4D05}"/>
              </a:ext>
            </a:extLst>
          </p:cNvPr>
          <p:cNvSpPr>
            <a:spLocks noGrp="1"/>
          </p:cNvSpPr>
          <p:nvPr>
            <p:ph type="ftr" sz="quarter" idx="11"/>
          </p:nvPr>
        </p:nvSpPr>
        <p:spPr/>
        <p:txBody>
          <a:bodyPr/>
          <a:lstStyle>
            <a:lvl1pPr>
              <a:defRPr/>
            </a:lvl1pPr>
          </a:lstStyle>
          <a:p>
            <a:pPr>
              <a:defRPr/>
            </a:pPr>
            <a:r>
              <a:rPr lang="en-GB"/>
              <a:t>RomReal Limited [Fourth quarter 2013]</a:t>
            </a:r>
            <a:endParaRPr lang="en-US" dirty="0"/>
          </a:p>
        </p:txBody>
      </p:sp>
      <p:sp>
        <p:nvSpPr>
          <p:cNvPr id="7" name="Slide Number Placeholder 5">
            <a:extLst>
              <a:ext uri="{FF2B5EF4-FFF2-40B4-BE49-F238E27FC236}">
                <a16:creationId xmlns="" xmlns:a16="http://schemas.microsoft.com/office/drawing/2014/main" id="{B0E86FCA-11E4-4B4E-9223-F62AE787E06F}"/>
              </a:ext>
            </a:extLst>
          </p:cNvPr>
          <p:cNvSpPr>
            <a:spLocks noGrp="1"/>
          </p:cNvSpPr>
          <p:nvPr>
            <p:ph type="sldNum" sz="quarter" idx="12"/>
          </p:nvPr>
        </p:nvSpPr>
        <p:spPr/>
        <p:txBody>
          <a:bodyPr/>
          <a:lstStyle>
            <a:lvl1pPr>
              <a:defRPr/>
            </a:lvl1pPr>
          </a:lstStyle>
          <a:p>
            <a:pPr>
              <a:defRPr/>
            </a:pPr>
            <a:fld id="{AA112D05-409F-4AAE-B36D-1FB4BE0776E6}" type="slidenum">
              <a:rPr lang="en-GB" altLang="en-US"/>
              <a:pPr>
                <a:defRPr/>
              </a:pPr>
              <a:t>‹#›</a:t>
            </a:fld>
            <a:endParaRPr lang="en-GB" altLang="en-US"/>
          </a:p>
        </p:txBody>
      </p:sp>
    </p:spTree>
    <p:extLst>
      <p:ext uri="{BB962C8B-B14F-4D97-AF65-F5344CB8AC3E}">
        <p14:creationId xmlns:p14="http://schemas.microsoft.com/office/powerpoint/2010/main" val="3791573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w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image" Target="../media/image3.wmf"/><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2.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5" Type="http://schemas.openxmlformats.org/officeDocument/2006/relationships/image" Target="../media/image3.wmf"/><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image" Target="../media/image2.jpe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4.xml"/><Relationship Id="rId13" Type="http://schemas.openxmlformats.org/officeDocument/2006/relationships/theme" Target="../theme/theme4.xml"/><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slideLayout" Target="../slideLayouts/slideLayout48.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5" Type="http://schemas.openxmlformats.org/officeDocument/2006/relationships/image" Target="../media/image3.wmf"/><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2F2F2"/>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 xmlns:a16="http://schemas.microsoft.com/office/drawing/2014/main" id="{457E4718-8B4C-46FD-861F-59C3EE3C5247}"/>
              </a:ext>
            </a:extLst>
          </p:cNvPr>
          <p:cNvSpPr>
            <a:spLocks noGrp="1"/>
          </p:cNvSpPr>
          <p:nvPr>
            <p:ph type="title"/>
          </p:nvPr>
        </p:nvSpPr>
        <p:spPr>
          <a:xfrm>
            <a:off x="495300" y="0"/>
            <a:ext cx="8915400" cy="1600200"/>
          </a:xfrm>
          <a:prstGeom prst="rect">
            <a:avLst/>
          </a:prstGeom>
        </p:spPr>
        <p:txBody>
          <a:bodyPr vert="horz" lIns="91440" tIns="45720" rIns="91440" bIns="45720" rtlCol="0" anchor="b">
            <a:noAutofit/>
          </a:bodyPr>
          <a:lstStyle/>
          <a:p>
            <a:r>
              <a:rPr lang="en-US"/>
              <a:t>Click to edit Master title style</a:t>
            </a:r>
            <a:endParaRPr lang="en-US" dirty="0"/>
          </a:p>
        </p:txBody>
      </p:sp>
      <p:sp>
        <p:nvSpPr>
          <p:cNvPr id="1027" name="Text Placeholder 2">
            <a:extLst>
              <a:ext uri="{FF2B5EF4-FFF2-40B4-BE49-F238E27FC236}">
                <a16:creationId xmlns="" xmlns:a16="http://schemas.microsoft.com/office/drawing/2014/main" id="{D6E8AE0D-40BD-4E20-AB73-BB3E593D7978}"/>
              </a:ext>
            </a:extLst>
          </p:cNvPr>
          <p:cNvSpPr>
            <a:spLocks noGrp="1"/>
          </p:cNvSpPr>
          <p:nvPr>
            <p:ph type="body" idx="1"/>
          </p:nvPr>
        </p:nvSpPr>
        <p:spPr bwMode="auto">
          <a:xfrm>
            <a:off x="495300" y="1600200"/>
            <a:ext cx="89154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 xmlns:a16="http://schemas.microsoft.com/office/drawing/2014/main" id="{557EC965-721B-459E-8098-4CFEEE1D11CF}"/>
              </a:ext>
            </a:extLst>
          </p:cNvPr>
          <p:cNvSpPr>
            <a:spLocks noGrp="1"/>
          </p:cNvSpPr>
          <p:nvPr>
            <p:ph type="dt" sz="half" idx="2"/>
          </p:nvPr>
        </p:nvSpPr>
        <p:spPr>
          <a:xfrm>
            <a:off x="6892925" y="6356350"/>
            <a:ext cx="2260600" cy="365125"/>
          </a:xfrm>
          <a:prstGeom prst="rect">
            <a:avLst/>
          </a:prstGeom>
        </p:spPr>
        <p:txBody>
          <a:bodyPr vert="horz" lIns="91440" tIns="45720" rIns="45720" bIns="45720" rtlCol="0" anchor="ctr"/>
          <a:lstStyle>
            <a:lvl1pPr algn="r" eaLnBrk="1" hangingPunct="1">
              <a:defRPr sz="1200">
                <a:solidFill>
                  <a:schemeClr val="tx1">
                    <a:lumMod val="65000"/>
                    <a:lumOff val="35000"/>
                  </a:schemeClr>
                </a:solidFill>
                <a:latin typeface="Century Gothic" pitchFamily="34" charset="0"/>
              </a:defRPr>
            </a:lvl1pPr>
          </a:lstStyle>
          <a:p>
            <a:pPr>
              <a:defRPr/>
            </a:pPr>
            <a:r>
              <a:rPr lang="en-US"/>
              <a:t>1/30/2014</a:t>
            </a:r>
            <a:endParaRPr lang="en-US" dirty="0"/>
          </a:p>
        </p:txBody>
      </p:sp>
      <p:sp>
        <p:nvSpPr>
          <p:cNvPr id="5" name="Footer Placeholder 4">
            <a:extLst>
              <a:ext uri="{FF2B5EF4-FFF2-40B4-BE49-F238E27FC236}">
                <a16:creationId xmlns="" xmlns:a16="http://schemas.microsoft.com/office/drawing/2014/main" id="{1467D843-6FE5-476C-B7A1-4D89A60F8ED6}"/>
              </a:ext>
            </a:extLst>
          </p:cNvPr>
          <p:cNvSpPr>
            <a:spLocks noGrp="1"/>
          </p:cNvSpPr>
          <p:nvPr>
            <p:ph type="ftr" sz="quarter" idx="3"/>
          </p:nvPr>
        </p:nvSpPr>
        <p:spPr>
          <a:xfrm>
            <a:off x="714375" y="6356350"/>
            <a:ext cx="3084513" cy="365125"/>
          </a:xfrm>
          <a:prstGeom prst="rect">
            <a:avLst/>
          </a:prstGeom>
        </p:spPr>
        <p:txBody>
          <a:bodyPr vert="horz" lIns="45720" tIns="45720" rIns="91440" bIns="45720" rtlCol="0" anchor="ctr"/>
          <a:lstStyle>
            <a:lvl1pPr algn="l" eaLnBrk="1" hangingPunct="1">
              <a:defRPr sz="1200">
                <a:solidFill>
                  <a:schemeClr val="tx1">
                    <a:lumMod val="65000"/>
                    <a:lumOff val="35000"/>
                  </a:schemeClr>
                </a:solidFill>
                <a:latin typeface="Century Gothic" pitchFamily="34" charset="0"/>
              </a:defRPr>
            </a:lvl1pPr>
          </a:lstStyle>
          <a:p>
            <a:pPr>
              <a:defRPr/>
            </a:pPr>
            <a:r>
              <a:rPr lang="en-GB"/>
              <a:t>RomReal Limited [Fourth quarter 2013]</a:t>
            </a:r>
            <a:endParaRPr lang="en-US" dirty="0"/>
          </a:p>
        </p:txBody>
      </p:sp>
      <p:sp>
        <p:nvSpPr>
          <p:cNvPr id="6" name="Slide Number Placeholder 5">
            <a:extLst>
              <a:ext uri="{FF2B5EF4-FFF2-40B4-BE49-F238E27FC236}">
                <a16:creationId xmlns="" xmlns:a16="http://schemas.microsoft.com/office/drawing/2014/main" id="{4CB37700-C4D7-42C4-821C-728B9440F5DC}"/>
              </a:ext>
            </a:extLst>
          </p:cNvPr>
          <p:cNvSpPr>
            <a:spLocks noGrp="1"/>
          </p:cNvSpPr>
          <p:nvPr>
            <p:ph type="sldNum" sz="quarter" idx="4"/>
          </p:nvPr>
        </p:nvSpPr>
        <p:spPr>
          <a:xfrm>
            <a:off x="9255125" y="6356350"/>
            <a:ext cx="609600" cy="365125"/>
          </a:xfrm>
          <a:prstGeom prst="rect">
            <a:avLst/>
          </a:prstGeom>
        </p:spPr>
        <p:txBody>
          <a:bodyPr vert="horz" wrap="square" lIns="27432" tIns="45720" rIns="45720" bIns="45720" numCol="1" anchor="ctr" anchorCtr="0" compatLnSpc="1">
            <a:prstTxWarp prst="textNoShape">
              <a:avLst/>
            </a:prstTxWarp>
          </a:bodyPr>
          <a:lstStyle>
            <a:lvl1pPr eaLnBrk="1" hangingPunct="1">
              <a:defRPr sz="1200">
                <a:solidFill>
                  <a:srgbClr val="595959"/>
                </a:solidFill>
                <a:latin typeface="Century Gothic" panose="020B0502020202020204" pitchFamily="34" charset="0"/>
              </a:defRPr>
            </a:lvl1pPr>
          </a:lstStyle>
          <a:p>
            <a:pPr>
              <a:defRPr/>
            </a:pPr>
            <a:fld id="{D8276D9B-46A9-44A0-B134-DFBE2A95652D}" type="slidenum">
              <a:rPr lang="en-GB" altLang="en-US"/>
              <a:pPr>
                <a:defRPr/>
              </a:pPr>
              <a:t>‹#›</a:t>
            </a:fld>
            <a:endParaRPr lang="en-GB" altLang="en-US"/>
          </a:p>
        </p:txBody>
      </p:sp>
      <p:sp>
        <p:nvSpPr>
          <p:cNvPr id="7" name="Oval 6">
            <a:extLst>
              <a:ext uri="{FF2B5EF4-FFF2-40B4-BE49-F238E27FC236}">
                <a16:creationId xmlns="" xmlns:a16="http://schemas.microsoft.com/office/drawing/2014/main" id="{A87F26FF-2357-48CF-92DF-9ED60630F45E}"/>
              </a:ext>
            </a:extLst>
          </p:cNvPr>
          <p:cNvSpPr/>
          <p:nvPr/>
        </p:nvSpPr>
        <p:spPr>
          <a:xfrm>
            <a:off x="9163050" y="6499225"/>
            <a:ext cx="92075" cy="84138"/>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800"/>
          </a:p>
        </p:txBody>
      </p:sp>
      <p:sp>
        <p:nvSpPr>
          <p:cNvPr id="8" name="Oval 7">
            <a:extLst>
              <a:ext uri="{FF2B5EF4-FFF2-40B4-BE49-F238E27FC236}">
                <a16:creationId xmlns="" xmlns:a16="http://schemas.microsoft.com/office/drawing/2014/main" id="{1B78FE8D-8E28-487D-90C1-B4033556BEBC}"/>
              </a:ext>
            </a:extLst>
          </p:cNvPr>
          <p:cNvSpPr/>
          <p:nvPr/>
        </p:nvSpPr>
        <p:spPr>
          <a:xfrm>
            <a:off x="615950" y="6499225"/>
            <a:ext cx="92075" cy="84138"/>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9" name="Rectangle 17">
            <a:extLst>
              <a:ext uri="{FF2B5EF4-FFF2-40B4-BE49-F238E27FC236}">
                <a16:creationId xmlns="" xmlns:a16="http://schemas.microsoft.com/office/drawing/2014/main" id="{310669BC-46F1-44AA-8D12-467689CE21E6}"/>
              </a:ext>
            </a:extLst>
          </p:cNvPr>
          <p:cNvSpPr>
            <a:spLocks noChangeArrowheads="1"/>
          </p:cNvSpPr>
          <p:nvPr userDrawn="1"/>
        </p:nvSpPr>
        <p:spPr bwMode="auto">
          <a:xfrm>
            <a:off x="506413" y="6524625"/>
            <a:ext cx="1247775" cy="3333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1000">
                <a:solidFill>
                  <a:schemeClr val="tx1"/>
                </a:solidFill>
                <a:latin typeface="Arial" charset="0"/>
              </a:defRPr>
            </a:lvl1pPr>
            <a:lvl2pPr marL="742950" indent="-285750" eaLnBrk="0" hangingPunct="0">
              <a:defRPr sz="1000">
                <a:solidFill>
                  <a:schemeClr val="tx1"/>
                </a:solidFill>
                <a:latin typeface="Arial" charset="0"/>
              </a:defRPr>
            </a:lvl2pPr>
            <a:lvl3pPr marL="1143000" indent="-228600" eaLnBrk="0" hangingPunct="0">
              <a:defRPr sz="1000">
                <a:solidFill>
                  <a:schemeClr val="tx1"/>
                </a:solidFill>
                <a:latin typeface="Arial" charset="0"/>
              </a:defRPr>
            </a:lvl3pPr>
            <a:lvl4pPr marL="1600200" indent="-228600" eaLnBrk="0" hangingPunct="0">
              <a:defRPr sz="1000">
                <a:solidFill>
                  <a:schemeClr val="tx1"/>
                </a:solidFill>
                <a:latin typeface="Arial" charset="0"/>
              </a:defRPr>
            </a:lvl4pPr>
            <a:lvl5pPr marL="2057400" indent="-228600" eaLnBrk="0" hangingPunct="0">
              <a:defRPr sz="1000">
                <a:solidFill>
                  <a:schemeClr val="tx1"/>
                </a:solidFill>
                <a:latin typeface="Arial" charset="0"/>
              </a:defRPr>
            </a:lvl5pPr>
            <a:lvl6pPr marL="2514600" indent="-228600" eaLnBrk="0" fontAlgn="base" hangingPunct="0">
              <a:spcBef>
                <a:spcPct val="0"/>
              </a:spcBef>
              <a:spcAft>
                <a:spcPct val="0"/>
              </a:spcAft>
              <a:defRPr sz="1000">
                <a:solidFill>
                  <a:schemeClr val="tx1"/>
                </a:solidFill>
                <a:latin typeface="Arial" charset="0"/>
              </a:defRPr>
            </a:lvl6pPr>
            <a:lvl7pPr marL="2971800" indent="-228600" eaLnBrk="0" fontAlgn="base" hangingPunct="0">
              <a:spcBef>
                <a:spcPct val="0"/>
              </a:spcBef>
              <a:spcAft>
                <a:spcPct val="0"/>
              </a:spcAft>
              <a:defRPr sz="1000">
                <a:solidFill>
                  <a:schemeClr val="tx1"/>
                </a:solidFill>
                <a:latin typeface="Arial" charset="0"/>
              </a:defRPr>
            </a:lvl7pPr>
            <a:lvl8pPr marL="3429000" indent="-228600" eaLnBrk="0" fontAlgn="base" hangingPunct="0">
              <a:spcBef>
                <a:spcPct val="0"/>
              </a:spcBef>
              <a:spcAft>
                <a:spcPct val="0"/>
              </a:spcAft>
              <a:defRPr sz="1000">
                <a:solidFill>
                  <a:schemeClr val="tx1"/>
                </a:solidFill>
                <a:latin typeface="Arial" charset="0"/>
              </a:defRPr>
            </a:lvl8pPr>
            <a:lvl9pPr marL="3886200" indent="-228600" eaLnBrk="0" fontAlgn="base" hangingPunct="0">
              <a:spcBef>
                <a:spcPct val="0"/>
              </a:spcBef>
              <a:spcAft>
                <a:spcPct val="0"/>
              </a:spcAft>
              <a:defRPr sz="1000">
                <a:solidFill>
                  <a:schemeClr val="tx1"/>
                </a:solidFill>
                <a:latin typeface="Arial" charset="0"/>
              </a:defRPr>
            </a:lvl9pPr>
          </a:lstStyle>
          <a:p>
            <a:pPr eaLnBrk="1" hangingPunct="1">
              <a:defRPr/>
            </a:pPr>
            <a:endParaRPr lang="en-US" altLang="en-US"/>
          </a:p>
        </p:txBody>
      </p:sp>
      <p:pic>
        <p:nvPicPr>
          <p:cNvPr id="1034" name="Picture 22" descr="romreal_logofinal">
            <a:extLst>
              <a:ext uri="{FF2B5EF4-FFF2-40B4-BE49-F238E27FC236}">
                <a16:creationId xmlns="" xmlns:a16="http://schemas.microsoft.com/office/drawing/2014/main" id="{3A2E989E-BDEB-40F8-A596-227EC6F99FE7}"/>
              </a:ext>
            </a:extLst>
          </p:cNvPr>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436563" y="6248400"/>
            <a:ext cx="1404937"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5" name="Picture 23">
            <a:extLst>
              <a:ext uri="{FF2B5EF4-FFF2-40B4-BE49-F238E27FC236}">
                <a16:creationId xmlns="" xmlns:a16="http://schemas.microsoft.com/office/drawing/2014/main" id="{CEB03686-639F-448D-A112-53ABFCE03979}"/>
              </a:ext>
            </a:extLst>
          </p:cNvPr>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7535863" y="6162675"/>
            <a:ext cx="1462087" cy="53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ext Box 25">
            <a:extLst>
              <a:ext uri="{FF2B5EF4-FFF2-40B4-BE49-F238E27FC236}">
                <a16:creationId xmlns="" xmlns:a16="http://schemas.microsoft.com/office/drawing/2014/main" id="{30AFECF4-E667-494F-BAC6-EEA8955B3474}"/>
              </a:ext>
            </a:extLst>
          </p:cNvPr>
          <p:cNvSpPr txBox="1">
            <a:spLocks noChangeArrowheads="1"/>
          </p:cNvSpPr>
          <p:nvPr userDrawn="1"/>
        </p:nvSpPr>
        <p:spPr bwMode="auto">
          <a:xfrm>
            <a:off x="1000125" y="6596063"/>
            <a:ext cx="993775"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000">
                <a:solidFill>
                  <a:schemeClr val="tx1"/>
                </a:solidFill>
                <a:latin typeface="Arial" charset="0"/>
              </a:defRPr>
            </a:lvl1pPr>
            <a:lvl2pPr marL="742950" indent="-285750" eaLnBrk="0" hangingPunct="0">
              <a:defRPr sz="1000">
                <a:solidFill>
                  <a:schemeClr val="tx1"/>
                </a:solidFill>
                <a:latin typeface="Arial" charset="0"/>
              </a:defRPr>
            </a:lvl2pPr>
            <a:lvl3pPr marL="1143000" indent="-228600" eaLnBrk="0" hangingPunct="0">
              <a:defRPr sz="1000">
                <a:solidFill>
                  <a:schemeClr val="tx1"/>
                </a:solidFill>
                <a:latin typeface="Arial" charset="0"/>
              </a:defRPr>
            </a:lvl3pPr>
            <a:lvl4pPr marL="1600200" indent="-228600" eaLnBrk="0" hangingPunct="0">
              <a:defRPr sz="1000">
                <a:solidFill>
                  <a:schemeClr val="tx1"/>
                </a:solidFill>
                <a:latin typeface="Arial" charset="0"/>
              </a:defRPr>
            </a:lvl4pPr>
            <a:lvl5pPr marL="2057400" indent="-228600" eaLnBrk="0" hangingPunct="0">
              <a:defRPr sz="1000">
                <a:solidFill>
                  <a:schemeClr val="tx1"/>
                </a:solidFill>
                <a:latin typeface="Arial" charset="0"/>
              </a:defRPr>
            </a:lvl5pPr>
            <a:lvl6pPr marL="2514600" indent="-228600" eaLnBrk="0" fontAlgn="base" hangingPunct="0">
              <a:spcBef>
                <a:spcPct val="0"/>
              </a:spcBef>
              <a:spcAft>
                <a:spcPct val="0"/>
              </a:spcAft>
              <a:defRPr sz="1000">
                <a:solidFill>
                  <a:schemeClr val="tx1"/>
                </a:solidFill>
                <a:latin typeface="Arial" charset="0"/>
              </a:defRPr>
            </a:lvl6pPr>
            <a:lvl7pPr marL="2971800" indent="-228600" eaLnBrk="0" fontAlgn="base" hangingPunct="0">
              <a:spcBef>
                <a:spcPct val="0"/>
              </a:spcBef>
              <a:spcAft>
                <a:spcPct val="0"/>
              </a:spcAft>
              <a:defRPr sz="1000">
                <a:solidFill>
                  <a:schemeClr val="tx1"/>
                </a:solidFill>
                <a:latin typeface="Arial" charset="0"/>
              </a:defRPr>
            </a:lvl7pPr>
            <a:lvl8pPr marL="3429000" indent="-228600" eaLnBrk="0" fontAlgn="base" hangingPunct="0">
              <a:spcBef>
                <a:spcPct val="0"/>
              </a:spcBef>
              <a:spcAft>
                <a:spcPct val="0"/>
              </a:spcAft>
              <a:defRPr sz="1000">
                <a:solidFill>
                  <a:schemeClr val="tx1"/>
                </a:solidFill>
                <a:latin typeface="Arial" charset="0"/>
              </a:defRPr>
            </a:lvl8pPr>
            <a:lvl9pPr marL="3886200" indent="-228600" eaLnBrk="0" fontAlgn="base" hangingPunct="0">
              <a:spcBef>
                <a:spcPct val="0"/>
              </a:spcBef>
              <a:spcAft>
                <a:spcPct val="0"/>
              </a:spcAft>
              <a:defRPr sz="1000">
                <a:solidFill>
                  <a:schemeClr val="tx1"/>
                </a:solidFill>
                <a:latin typeface="Arial" charset="0"/>
              </a:defRPr>
            </a:lvl9pPr>
          </a:lstStyle>
          <a:p>
            <a:pPr eaLnBrk="1" hangingPunct="1">
              <a:defRPr/>
            </a:pPr>
            <a:r>
              <a:rPr lang="en-GB" sz="600">
                <a:latin typeface="Verdana" pitchFamily="34" charset="0"/>
              </a:rPr>
              <a:t>WWW.ROMREAL.com</a:t>
            </a:r>
          </a:p>
        </p:txBody>
      </p:sp>
      <p:sp>
        <p:nvSpPr>
          <p:cNvPr id="13" name="Text Box 26">
            <a:extLst>
              <a:ext uri="{FF2B5EF4-FFF2-40B4-BE49-F238E27FC236}">
                <a16:creationId xmlns="" xmlns:a16="http://schemas.microsoft.com/office/drawing/2014/main" id="{1D187922-F5B1-4C8F-8D05-E948CF711E98}"/>
              </a:ext>
            </a:extLst>
          </p:cNvPr>
          <p:cNvSpPr txBox="1">
            <a:spLocks noChangeArrowheads="1"/>
          </p:cNvSpPr>
          <p:nvPr userDrawn="1"/>
        </p:nvSpPr>
        <p:spPr bwMode="auto">
          <a:xfrm>
            <a:off x="7694613" y="6584950"/>
            <a:ext cx="1343025"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000">
                <a:solidFill>
                  <a:schemeClr val="tx1"/>
                </a:solidFill>
                <a:latin typeface="Arial" charset="0"/>
              </a:defRPr>
            </a:lvl1pPr>
            <a:lvl2pPr marL="742950" indent="-285750" eaLnBrk="0" hangingPunct="0">
              <a:defRPr sz="1000">
                <a:solidFill>
                  <a:schemeClr val="tx1"/>
                </a:solidFill>
                <a:latin typeface="Arial" charset="0"/>
              </a:defRPr>
            </a:lvl2pPr>
            <a:lvl3pPr marL="1143000" indent="-228600" eaLnBrk="0" hangingPunct="0">
              <a:defRPr sz="1000">
                <a:solidFill>
                  <a:schemeClr val="tx1"/>
                </a:solidFill>
                <a:latin typeface="Arial" charset="0"/>
              </a:defRPr>
            </a:lvl3pPr>
            <a:lvl4pPr marL="1600200" indent="-228600" eaLnBrk="0" hangingPunct="0">
              <a:defRPr sz="1000">
                <a:solidFill>
                  <a:schemeClr val="tx1"/>
                </a:solidFill>
                <a:latin typeface="Arial" charset="0"/>
              </a:defRPr>
            </a:lvl4pPr>
            <a:lvl5pPr marL="2057400" indent="-228600" eaLnBrk="0" hangingPunct="0">
              <a:defRPr sz="1000">
                <a:solidFill>
                  <a:schemeClr val="tx1"/>
                </a:solidFill>
                <a:latin typeface="Arial" charset="0"/>
              </a:defRPr>
            </a:lvl5pPr>
            <a:lvl6pPr marL="2514600" indent="-228600" eaLnBrk="0" fontAlgn="base" hangingPunct="0">
              <a:spcBef>
                <a:spcPct val="0"/>
              </a:spcBef>
              <a:spcAft>
                <a:spcPct val="0"/>
              </a:spcAft>
              <a:defRPr sz="1000">
                <a:solidFill>
                  <a:schemeClr val="tx1"/>
                </a:solidFill>
                <a:latin typeface="Arial" charset="0"/>
              </a:defRPr>
            </a:lvl6pPr>
            <a:lvl7pPr marL="2971800" indent="-228600" eaLnBrk="0" fontAlgn="base" hangingPunct="0">
              <a:spcBef>
                <a:spcPct val="0"/>
              </a:spcBef>
              <a:spcAft>
                <a:spcPct val="0"/>
              </a:spcAft>
              <a:defRPr sz="1000">
                <a:solidFill>
                  <a:schemeClr val="tx1"/>
                </a:solidFill>
                <a:latin typeface="Arial" charset="0"/>
              </a:defRPr>
            </a:lvl7pPr>
            <a:lvl8pPr marL="3429000" indent="-228600" eaLnBrk="0" fontAlgn="base" hangingPunct="0">
              <a:spcBef>
                <a:spcPct val="0"/>
              </a:spcBef>
              <a:spcAft>
                <a:spcPct val="0"/>
              </a:spcAft>
              <a:defRPr sz="1000">
                <a:solidFill>
                  <a:schemeClr val="tx1"/>
                </a:solidFill>
                <a:latin typeface="Arial" charset="0"/>
              </a:defRPr>
            </a:lvl8pPr>
            <a:lvl9pPr marL="3886200" indent="-228600" eaLnBrk="0" fontAlgn="base" hangingPunct="0">
              <a:spcBef>
                <a:spcPct val="0"/>
              </a:spcBef>
              <a:spcAft>
                <a:spcPct val="0"/>
              </a:spcAft>
              <a:defRPr sz="1000">
                <a:solidFill>
                  <a:schemeClr val="tx1"/>
                </a:solidFill>
                <a:latin typeface="Arial" charset="0"/>
              </a:defRPr>
            </a:lvl9pPr>
          </a:lstStyle>
          <a:p>
            <a:pPr eaLnBrk="1" hangingPunct="1">
              <a:defRPr/>
            </a:pPr>
            <a:r>
              <a:rPr lang="en-GB" sz="600">
                <a:latin typeface="Verdana" pitchFamily="34" charset="0"/>
              </a:rPr>
              <a:t>WWW.WESTHOUSEGROUP.RO</a:t>
            </a:r>
          </a:p>
        </p:txBody>
      </p:sp>
    </p:spTree>
  </p:cSld>
  <p:clrMap bg1="lt1" tx1="dk1" bg2="lt2" tx2="dk2" accent1="accent1" accent2="accent2" accent3="accent3" accent4="accent4" accent5="accent5" accent6="accent6" hlink="hlink" folHlink="folHlink"/>
  <p:sldLayoutIdLst>
    <p:sldLayoutId id="2147489873" r:id="rId1"/>
    <p:sldLayoutId id="2147489874" r:id="rId2"/>
    <p:sldLayoutId id="2147489875" r:id="rId3"/>
    <p:sldLayoutId id="2147489876" r:id="rId4"/>
    <p:sldLayoutId id="2147489877" r:id="rId5"/>
    <p:sldLayoutId id="2147489878" r:id="rId6"/>
    <p:sldLayoutId id="2147489879" r:id="rId7"/>
    <p:sldLayoutId id="2147489880" r:id="rId8"/>
    <p:sldLayoutId id="2147489881" r:id="rId9"/>
    <p:sldLayoutId id="2147489882" r:id="rId10"/>
    <p:sldLayoutId id="2147489883" r:id="rId11"/>
    <p:sldLayoutId id="2147489884" r:id="rId12"/>
  </p:sldLayoutIdLst>
  <p:hf hdr="0" dt="0"/>
  <p:txStyles>
    <p:titleStyle>
      <a:lvl1pPr algn="ctr" rtl="0" eaLnBrk="0" fontAlgn="base" hangingPunct="0">
        <a:lnSpc>
          <a:spcPts val="5800"/>
        </a:lnSpc>
        <a:spcBef>
          <a:spcPct val="0"/>
        </a:spcBef>
        <a:spcAft>
          <a:spcPct val="0"/>
        </a:spcAft>
        <a:defRPr sz="5400" kern="1200">
          <a:solidFill>
            <a:schemeClr val="tx2"/>
          </a:solidFill>
          <a:effectLst>
            <a:outerShdw blurRad="63500" dist="38100" dir="5400000" algn="t" rotWithShape="0">
              <a:prstClr val="black">
                <a:alpha val="25000"/>
              </a:prstClr>
            </a:outerShdw>
          </a:effectLst>
          <a:latin typeface="+mn-lt"/>
          <a:ea typeface="+mj-ea"/>
          <a:cs typeface="+mj-cs"/>
        </a:defRPr>
      </a:lvl1pPr>
      <a:lvl2pPr algn="ctr" rtl="0" eaLnBrk="0" fontAlgn="base" hangingPunct="0">
        <a:lnSpc>
          <a:spcPts val="5800"/>
        </a:lnSpc>
        <a:spcBef>
          <a:spcPct val="0"/>
        </a:spcBef>
        <a:spcAft>
          <a:spcPct val="0"/>
        </a:spcAft>
        <a:defRPr sz="5400">
          <a:solidFill>
            <a:schemeClr val="tx2"/>
          </a:solidFill>
          <a:latin typeface="Palatino Linotype" pitchFamily="18" charset="0"/>
        </a:defRPr>
      </a:lvl2pPr>
      <a:lvl3pPr algn="ctr" rtl="0" eaLnBrk="0" fontAlgn="base" hangingPunct="0">
        <a:lnSpc>
          <a:spcPts val="5800"/>
        </a:lnSpc>
        <a:spcBef>
          <a:spcPct val="0"/>
        </a:spcBef>
        <a:spcAft>
          <a:spcPct val="0"/>
        </a:spcAft>
        <a:defRPr sz="5400">
          <a:solidFill>
            <a:schemeClr val="tx2"/>
          </a:solidFill>
          <a:latin typeface="Palatino Linotype" pitchFamily="18" charset="0"/>
        </a:defRPr>
      </a:lvl3pPr>
      <a:lvl4pPr algn="ctr" rtl="0" eaLnBrk="0" fontAlgn="base" hangingPunct="0">
        <a:lnSpc>
          <a:spcPts val="5800"/>
        </a:lnSpc>
        <a:spcBef>
          <a:spcPct val="0"/>
        </a:spcBef>
        <a:spcAft>
          <a:spcPct val="0"/>
        </a:spcAft>
        <a:defRPr sz="5400">
          <a:solidFill>
            <a:schemeClr val="tx2"/>
          </a:solidFill>
          <a:latin typeface="Palatino Linotype" pitchFamily="18" charset="0"/>
        </a:defRPr>
      </a:lvl4pPr>
      <a:lvl5pPr algn="ctr" rtl="0" eaLnBrk="0" fontAlgn="base" hangingPunct="0">
        <a:lnSpc>
          <a:spcPts val="5800"/>
        </a:lnSpc>
        <a:spcBef>
          <a:spcPct val="0"/>
        </a:spcBef>
        <a:spcAft>
          <a:spcPct val="0"/>
        </a:spcAft>
        <a:defRPr sz="5400">
          <a:solidFill>
            <a:schemeClr val="tx2"/>
          </a:solidFill>
          <a:latin typeface="Palatino Linotype" pitchFamily="18" charset="0"/>
        </a:defRPr>
      </a:lvl5pPr>
      <a:lvl6pPr marL="457200" algn="ctr" rtl="0" fontAlgn="base">
        <a:lnSpc>
          <a:spcPts val="5800"/>
        </a:lnSpc>
        <a:spcBef>
          <a:spcPct val="0"/>
        </a:spcBef>
        <a:spcAft>
          <a:spcPct val="0"/>
        </a:spcAft>
        <a:defRPr sz="5400">
          <a:solidFill>
            <a:schemeClr val="tx2"/>
          </a:solidFill>
          <a:latin typeface="Palatino Linotype" pitchFamily="18" charset="0"/>
        </a:defRPr>
      </a:lvl6pPr>
      <a:lvl7pPr marL="914400" algn="ctr" rtl="0" fontAlgn="base">
        <a:lnSpc>
          <a:spcPts val="5800"/>
        </a:lnSpc>
        <a:spcBef>
          <a:spcPct val="0"/>
        </a:spcBef>
        <a:spcAft>
          <a:spcPct val="0"/>
        </a:spcAft>
        <a:defRPr sz="5400">
          <a:solidFill>
            <a:schemeClr val="tx2"/>
          </a:solidFill>
          <a:latin typeface="Palatino Linotype" pitchFamily="18" charset="0"/>
        </a:defRPr>
      </a:lvl7pPr>
      <a:lvl8pPr marL="1371600" algn="ctr" rtl="0" fontAlgn="base">
        <a:lnSpc>
          <a:spcPts val="5800"/>
        </a:lnSpc>
        <a:spcBef>
          <a:spcPct val="0"/>
        </a:spcBef>
        <a:spcAft>
          <a:spcPct val="0"/>
        </a:spcAft>
        <a:defRPr sz="5400">
          <a:solidFill>
            <a:schemeClr val="tx2"/>
          </a:solidFill>
          <a:latin typeface="Palatino Linotype" pitchFamily="18" charset="0"/>
        </a:defRPr>
      </a:lvl8pPr>
      <a:lvl9pPr marL="1828800" algn="ctr" rtl="0" fontAlgn="base">
        <a:lnSpc>
          <a:spcPts val="5800"/>
        </a:lnSpc>
        <a:spcBef>
          <a:spcPct val="0"/>
        </a:spcBef>
        <a:spcAft>
          <a:spcPct val="0"/>
        </a:spcAft>
        <a:defRPr sz="5400">
          <a:solidFill>
            <a:schemeClr val="tx2"/>
          </a:solidFill>
          <a:latin typeface="Palatino Linotype" pitchFamily="18"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2400" kern="1200">
          <a:solidFill>
            <a:srgbClr val="7F7F7F"/>
          </a:solidFill>
          <a:latin typeface="+mj-lt"/>
          <a:ea typeface="+mn-ea"/>
          <a:cs typeface="+mn-cs"/>
        </a:defRPr>
      </a:lvl1pPr>
      <a:lvl2pPr marL="742950" indent="-285750" algn="l" rtl="0" eaLnBrk="0" fontAlgn="base" hangingPunct="0">
        <a:spcBef>
          <a:spcPct val="20000"/>
        </a:spcBef>
        <a:spcAft>
          <a:spcPct val="0"/>
        </a:spcAft>
        <a:buFont typeface="Courier New" panose="02070309020205020404" pitchFamily="49" charset="0"/>
        <a:buChar char="o"/>
        <a:defRPr sz="1600" kern="1200">
          <a:solidFill>
            <a:srgbClr val="7F7F7F"/>
          </a:solidFill>
          <a:latin typeface="+mj-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1600" kern="1200">
          <a:solidFill>
            <a:srgbClr val="7F7F7F"/>
          </a:solidFill>
          <a:latin typeface="+mj-lt"/>
          <a:ea typeface="+mn-ea"/>
          <a:cs typeface="+mn-cs"/>
        </a:defRPr>
      </a:lvl3pPr>
      <a:lvl4pPr marL="1600200" indent="-228600" algn="l" rtl="0" eaLnBrk="0" fontAlgn="base" hangingPunct="0">
        <a:spcBef>
          <a:spcPct val="20000"/>
        </a:spcBef>
        <a:spcAft>
          <a:spcPct val="0"/>
        </a:spcAft>
        <a:buFont typeface="Courier New" panose="02070309020205020404" pitchFamily="49" charset="0"/>
        <a:buChar char="o"/>
        <a:defRPr sz="1600" kern="1200">
          <a:solidFill>
            <a:srgbClr val="7F7F7F"/>
          </a:solidFill>
          <a:latin typeface="+mj-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1600" kern="1200">
          <a:solidFill>
            <a:srgbClr val="7F7F7F"/>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2F2F2"/>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 xmlns:a16="http://schemas.microsoft.com/office/drawing/2014/main" id="{09305D30-D9AC-4626-9130-38423083D0D8}"/>
              </a:ext>
            </a:extLst>
          </p:cNvPr>
          <p:cNvSpPr>
            <a:spLocks noGrp="1"/>
          </p:cNvSpPr>
          <p:nvPr>
            <p:ph type="title"/>
          </p:nvPr>
        </p:nvSpPr>
        <p:spPr>
          <a:xfrm>
            <a:off x="495300" y="0"/>
            <a:ext cx="8915400" cy="1600200"/>
          </a:xfrm>
          <a:prstGeom prst="rect">
            <a:avLst/>
          </a:prstGeom>
        </p:spPr>
        <p:txBody>
          <a:bodyPr vert="horz" lIns="91440" tIns="45720" rIns="91440" bIns="45720" rtlCol="0" anchor="b">
            <a:noAutofit/>
          </a:bodyPr>
          <a:lstStyle/>
          <a:p>
            <a:r>
              <a:rPr lang="en-US"/>
              <a:t>Click to edit Master title style</a:t>
            </a:r>
            <a:endParaRPr lang="en-US" dirty="0"/>
          </a:p>
        </p:txBody>
      </p:sp>
      <p:sp>
        <p:nvSpPr>
          <p:cNvPr id="2051" name="Text Placeholder 2">
            <a:extLst>
              <a:ext uri="{FF2B5EF4-FFF2-40B4-BE49-F238E27FC236}">
                <a16:creationId xmlns="" xmlns:a16="http://schemas.microsoft.com/office/drawing/2014/main" id="{6901AAFC-5A7E-40D5-97A4-D28FB257FC89}"/>
              </a:ext>
            </a:extLst>
          </p:cNvPr>
          <p:cNvSpPr>
            <a:spLocks noGrp="1"/>
          </p:cNvSpPr>
          <p:nvPr>
            <p:ph type="body" idx="1"/>
          </p:nvPr>
        </p:nvSpPr>
        <p:spPr bwMode="auto">
          <a:xfrm>
            <a:off x="495300" y="1600200"/>
            <a:ext cx="89154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 xmlns:a16="http://schemas.microsoft.com/office/drawing/2014/main" id="{48B97A49-0210-4F6F-8382-35796A5C8C60}"/>
              </a:ext>
            </a:extLst>
          </p:cNvPr>
          <p:cNvSpPr>
            <a:spLocks noGrp="1"/>
          </p:cNvSpPr>
          <p:nvPr>
            <p:ph type="dt" sz="half" idx="2"/>
          </p:nvPr>
        </p:nvSpPr>
        <p:spPr>
          <a:xfrm>
            <a:off x="6892925" y="6356350"/>
            <a:ext cx="2260600" cy="365125"/>
          </a:xfrm>
          <a:prstGeom prst="rect">
            <a:avLst/>
          </a:prstGeom>
        </p:spPr>
        <p:txBody>
          <a:bodyPr vert="horz" lIns="91440" tIns="45720" rIns="45720" bIns="45720" rtlCol="0" anchor="ctr"/>
          <a:lstStyle>
            <a:lvl1pPr algn="r" eaLnBrk="1" hangingPunct="1">
              <a:defRPr sz="1200">
                <a:solidFill>
                  <a:prstClr val="black">
                    <a:lumMod val="65000"/>
                    <a:lumOff val="35000"/>
                  </a:prstClr>
                </a:solidFill>
                <a:latin typeface="Century Gothic" pitchFamily="34" charset="0"/>
              </a:defRPr>
            </a:lvl1pPr>
          </a:lstStyle>
          <a:p>
            <a:pPr>
              <a:defRPr/>
            </a:pPr>
            <a:r>
              <a:rPr lang="en-US"/>
              <a:t>1/30/2014</a:t>
            </a:r>
            <a:endParaRPr lang="en-US" dirty="0"/>
          </a:p>
        </p:txBody>
      </p:sp>
      <p:sp>
        <p:nvSpPr>
          <p:cNvPr id="5" name="Footer Placeholder 4">
            <a:extLst>
              <a:ext uri="{FF2B5EF4-FFF2-40B4-BE49-F238E27FC236}">
                <a16:creationId xmlns="" xmlns:a16="http://schemas.microsoft.com/office/drawing/2014/main" id="{A7D8E2FC-DE69-471C-A0EA-6C56FB265065}"/>
              </a:ext>
            </a:extLst>
          </p:cNvPr>
          <p:cNvSpPr>
            <a:spLocks noGrp="1"/>
          </p:cNvSpPr>
          <p:nvPr>
            <p:ph type="ftr" sz="quarter" idx="3"/>
          </p:nvPr>
        </p:nvSpPr>
        <p:spPr>
          <a:xfrm>
            <a:off x="714375" y="6356350"/>
            <a:ext cx="3084513" cy="365125"/>
          </a:xfrm>
          <a:prstGeom prst="rect">
            <a:avLst/>
          </a:prstGeom>
        </p:spPr>
        <p:txBody>
          <a:bodyPr vert="horz" lIns="45720" tIns="45720" rIns="91440" bIns="45720" rtlCol="0" anchor="ctr"/>
          <a:lstStyle>
            <a:lvl1pPr algn="l" eaLnBrk="1" hangingPunct="1">
              <a:defRPr sz="1200">
                <a:solidFill>
                  <a:prstClr val="black">
                    <a:lumMod val="65000"/>
                    <a:lumOff val="35000"/>
                  </a:prstClr>
                </a:solidFill>
                <a:latin typeface="Century Gothic" pitchFamily="34" charset="0"/>
              </a:defRPr>
            </a:lvl1pPr>
          </a:lstStyle>
          <a:p>
            <a:pPr>
              <a:defRPr/>
            </a:pPr>
            <a:r>
              <a:rPr lang="en-GB"/>
              <a:t>RomReal Limited [Fourth quarter 2013]</a:t>
            </a:r>
            <a:endParaRPr lang="en-US" dirty="0"/>
          </a:p>
        </p:txBody>
      </p:sp>
      <p:sp>
        <p:nvSpPr>
          <p:cNvPr id="6" name="Slide Number Placeholder 5">
            <a:extLst>
              <a:ext uri="{FF2B5EF4-FFF2-40B4-BE49-F238E27FC236}">
                <a16:creationId xmlns="" xmlns:a16="http://schemas.microsoft.com/office/drawing/2014/main" id="{FC84F1B7-0CAA-4B75-A315-93804D96BA9E}"/>
              </a:ext>
            </a:extLst>
          </p:cNvPr>
          <p:cNvSpPr>
            <a:spLocks noGrp="1"/>
          </p:cNvSpPr>
          <p:nvPr>
            <p:ph type="sldNum" sz="quarter" idx="4"/>
          </p:nvPr>
        </p:nvSpPr>
        <p:spPr>
          <a:xfrm>
            <a:off x="9255125" y="6356350"/>
            <a:ext cx="609600" cy="365125"/>
          </a:xfrm>
          <a:prstGeom prst="rect">
            <a:avLst/>
          </a:prstGeom>
        </p:spPr>
        <p:txBody>
          <a:bodyPr vert="horz" wrap="square" lIns="27432" tIns="45720" rIns="45720" bIns="45720" numCol="1" anchor="ctr" anchorCtr="0" compatLnSpc="1">
            <a:prstTxWarp prst="textNoShape">
              <a:avLst/>
            </a:prstTxWarp>
          </a:bodyPr>
          <a:lstStyle>
            <a:lvl1pPr eaLnBrk="1" hangingPunct="1">
              <a:defRPr sz="1200">
                <a:solidFill>
                  <a:srgbClr val="595959"/>
                </a:solidFill>
                <a:latin typeface="Century Gothic" panose="020B0502020202020204" pitchFamily="34" charset="0"/>
              </a:defRPr>
            </a:lvl1pPr>
          </a:lstStyle>
          <a:p>
            <a:pPr>
              <a:defRPr/>
            </a:pPr>
            <a:fld id="{8CDC667B-AA0A-4469-9C28-16B65A86D6A7}" type="slidenum">
              <a:rPr lang="en-GB" altLang="en-US"/>
              <a:pPr>
                <a:defRPr/>
              </a:pPr>
              <a:t>‹#›</a:t>
            </a:fld>
            <a:endParaRPr lang="en-GB" altLang="en-US"/>
          </a:p>
        </p:txBody>
      </p:sp>
      <p:sp>
        <p:nvSpPr>
          <p:cNvPr id="7" name="Oval 6">
            <a:extLst>
              <a:ext uri="{FF2B5EF4-FFF2-40B4-BE49-F238E27FC236}">
                <a16:creationId xmlns="" xmlns:a16="http://schemas.microsoft.com/office/drawing/2014/main" id="{57B7ADB3-5562-4483-BE89-78BAD72407BB}"/>
              </a:ext>
            </a:extLst>
          </p:cNvPr>
          <p:cNvSpPr/>
          <p:nvPr/>
        </p:nvSpPr>
        <p:spPr>
          <a:xfrm>
            <a:off x="9163050" y="6499225"/>
            <a:ext cx="92075" cy="84138"/>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800">
              <a:solidFill>
                <a:prstClr val="white"/>
              </a:solidFill>
            </a:endParaRPr>
          </a:p>
        </p:txBody>
      </p:sp>
      <p:sp>
        <p:nvSpPr>
          <p:cNvPr id="8" name="Oval 7">
            <a:extLst>
              <a:ext uri="{FF2B5EF4-FFF2-40B4-BE49-F238E27FC236}">
                <a16:creationId xmlns="" xmlns:a16="http://schemas.microsoft.com/office/drawing/2014/main" id="{C2DE8DDF-B5BE-49B7-8911-1B718089D074}"/>
              </a:ext>
            </a:extLst>
          </p:cNvPr>
          <p:cNvSpPr/>
          <p:nvPr/>
        </p:nvSpPr>
        <p:spPr>
          <a:xfrm>
            <a:off x="615950" y="6499225"/>
            <a:ext cx="92075" cy="84138"/>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prstClr val="white"/>
              </a:solidFill>
            </a:endParaRPr>
          </a:p>
        </p:txBody>
      </p:sp>
      <p:sp>
        <p:nvSpPr>
          <p:cNvPr id="9" name="Rectangle 17">
            <a:extLst>
              <a:ext uri="{FF2B5EF4-FFF2-40B4-BE49-F238E27FC236}">
                <a16:creationId xmlns="" xmlns:a16="http://schemas.microsoft.com/office/drawing/2014/main" id="{38E1DE85-2F19-4E1C-80DF-1B86AA9E7B20}"/>
              </a:ext>
            </a:extLst>
          </p:cNvPr>
          <p:cNvSpPr>
            <a:spLocks noChangeArrowheads="1"/>
          </p:cNvSpPr>
          <p:nvPr userDrawn="1"/>
        </p:nvSpPr>
        <p:spPr bwMode="auto">
          <a:xfrm>
            <a:off x="506413" y="6524625"/>
            <a:ext cx="1247775" cy="3333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1000">
                <a:solidFill>
                  <a:schemeClr val="tx1"/>
                </a:solidFill>
                <a:latin typeface="Arial" charset="0"/>
              </a:defRPr>
            </a:lvl1pPr>
            <a:lvl2pPr marL="742950" indent="-285750" eaLnBrk="0" hangingPunct="0">
              <a:defRPr sz="1000">
                <a:solidFill>
                  <a:schemeClr val="tx1"/>
                </a:solidFill>
                <a:latin typeface="Arial" charset="0"/>
              </a:defRPr>
            </a:lvl2pPr>
            <a:lvl3pPr marL="1143000" indent="-228600" eaLnBrk="0" hangingPunct="0">
              <a:defRPr sz="1000">
                <a:solidFill>
                  <a:schemeClr val="tx1"/>
                </a:solidFill>
                <a:latin typeface="Arial" charset="0"/>
              </a:defRPr>
            </a:lvl3pPr>
            <a:lvl4pPr marL="1600200" indent="-228600" eaLnBrk="0" hangingPunct="0">
              <a:defRPr sz="1000">
                <a:solidFill>
                  <a:schemeClr val="tx1"/>
                </a:solidFill>
                <a:latin typeface="Arial" charset="0"/>
              </a:defRPr>
            </a:lvl4pPr>
            <a:lvl5pPr marL="2057400" indent="-228600" eaLnBrk="0" hangingPunct="0">
              <a:defRPr sz="1000">
                <a:solidFill>
                  <a:schemeClr val="tx1"/>
                </a:solidFill>
                <a:latin typeface="Arial" charset="0"/>
              </a:defRPr>
            </a:lvl5pPr>
            <a:lvl6pPr marL="2514600" indent="-228600" eaLnBrk="0" fontAlgn="base" hangingPunct="0">
              <a:spcBef>
                <a:spcPct val="0"/>
              </a:spcBef>
              <a:spcAft>
                <a:spcPct val="0"/>
              </a:spcAft>
              <a:defRPr sz="1000">
                <a:solidFill>
                  <a:schemeClr val="tx1"/>
                </a:solidFill>
                <a:latin typeface="Arial" charset="0"/>
              </a:defRPr>
            </a:lvl6pPr>
            <a:lvl7pPr marL="2971800" indent="-228600" eaLnBrk="0" fontAlgn="base" hangingPunct="0">
              <a:spcBef>
                <a:spcPct val="0"/>
              </a:spcBef>
              <a:spcAft>
                <a:spcPct val="0"/>
              </a:spcAft>
              <a:defRPr sz="1000">
                <a:solidFill>
                  <a:schemeClr val="tx1"/>
                </a:solidFill>
                <a:latin typeface="Arial" charset="0"/>
              </a:defRPr>
            </a:lvl7pPr>
            <a:lvl8pPr marL="3429000" indent="-228600" eaLnBrk="0" fontAlgn="base" hangingPunct="0">
              <a:spcBef>
                <a:spcPct val="0"/>
              </a:spcBef>
              <a:spcAft>
                <a:spcPct val="0"/>
              </a:spcAft>
              <a:defRPr sz="1000">
                <a:solidFill>
                  <a:schemeClr val="tx1"/>
                </a:solidFill>
                <a:latin typeface="Arial" charset="0"/>
              </a:defRPr>
            </a:lvl8pPr>
            <a:lvl9pPr marL="3886200" indent="-228600" eaLnBrk="0" fontAlgn="base" hangingPunct="0">
              <a:spcBef>
                <a:spcPct val="0"/>
              </a:spcBef>
              <a:spcAft>
                <a:spcPct val="0"/>
              </a:spcAft>
              <a:defRPr sz="1000">
                <a:solidFill>
                  <a:schemeClr val="tx1"/>
                </a:solidFill>
                <a:latin typeface="Arial" charset="0"/>
              </a:defRPr>
            </a:lvl9pPr>
          </a:lstStyle>
          <a:p>
            <a:pPr eaLnBrk="1" hangingPunct="1">
              <a:defRPr/>
            </a:pPr>
            <a:endParaRPr lang="en-US" altLang="en-US">
              <a:solidFill>
                <a:prstClr val="black"/>
              </a:solidFill>
            </a:endParaRPr>
          </a:p>
        </p:txBody>
      </p:sp>
      <p:pic>
        <p:nvPicPr>
          <p:cNvPr id="2058" name="Picture 22" descr="romreal_logofinal">
            <a:extLst>
              <a:ext uri="{FF2B5EF4-FFF2-40B4-BE49-F238E27FC236}">
                <a16:creationId xmlns="" xmlns:a16="http://schemas.microsoft.com/office/drawing/2014/main" id="{BAE98C44-0123-40DF-B9F8-A4662D9EA86A}"/>
              </a:ext>
            </a:extLst>
          </p:cNvPr>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436563" y="6248400"/>
            <a:ext cx="1404937"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9" name="Picture 23">
            <a:extLst>
              <a:ext uri="{FF2B5EF4-FFF2-40B4-BE49-F238E27FC236}">
                <a16:creationId xmlns="" xmlns:a16="http://schemas.microsoft.com/office/drawing/2014/main" id="{42ED53CD-AF37-4C49-8755-A9D65C862273}"/>
              </a:ext>
            </a:extLst>
          </p:cNvPr>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7535863" y="6162675"/>
            <a:ext cx="1462087" cy="53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ext Box 25">
            <a:extLst>
              <a:ext uri="{FF2B5EF4-FFF2-40B4-BE49-F238E27FC236}">
                <a16:creationId xmlns="" xmlns:a16="http://schemas.microsoft.com/office/drawing/2014/main" id="{11E23414-723D-4D24-B55F-2DF609128D1A}"/>
              </a:ext>
            </a:extLst>
          </p:cNvPr>
          <p:cNvSpPr txBox="1">
            <a:spLocks noChangeArrowheads="1"/>
          </p:cNvSpPr>
          <p:nvPr userDrawn="1"/>
        </p:nvSpPr>
        <p:spPr bwMode="auto">
          <a:xfrm>
            <a:off x="1000125" y="6596063"/>
            <a:ext cx="993775"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000">
                <a:solidFill>
                  <a:schemeClr val="tx1"/>
                </a:solidFill>
                <a:latin typeface="Arial" charset="0"/>
              </a:defRPr>
            </a:lvl1pPr>
            <a:lvl2pPr marL="742950" indent="-285750" eaLnBrk="0" hangingPunct="0">
              <a:defRPr sz="1000">
                <a:solidFill>
                  <a:schemeClr val="tx1"/>
                </a:solidFill>
                <a:latin typeface="Arial" charset="0"/>
              </a:defRPr>
            </a:lvl2pPr>
            <a:lvl3pPr marL="1143000" indent="-228600" eaLnBrk="0" hangingPunct="0">
              <a:defRPr sz="1000">
                <a:solidFill>
                  <a:schemeClr val="tx1"/>
                </a:solidFill>
                <a:latin typeface="Arial" charset="0"/>
              </a:defRPr>
            </a:lvl3pPr>
            <a:lvl4pPr marL="1600200" indent="-228600" eaLnBrk="0" hangingPunct="0">
              <a:defRPr sz="1000">
                <a:solidFill>
                  <a:schemeClr val="tx1"/>
                </a:solidFill>
                <a:latin typeface="Arial" charset="0"/>
              </a:defRPr>
            </a:lvl4pPr>
            <a:lvl5pPr marL="2057400" indent="-228600" eaLnBrk="0" hangingPunct="0">
              <a:defRPr sz="1000">
                <a:solidFill>
                  <a:schemeClr val="tx1"/>
                </a:solidFill>
                <a:latin typeface="Arial" charset="0"/>
              </a:defRPr>
            </a:lvl5pPr>
            <a:lvl6pPr marL="2514600" indent="-228600" eaLnBrk="0" fontAlgn="base" hangingPunct="0">
              <a:spcBef>
                <a:spcPct val="0"/>
              </a:spcBef>
              <a:spcAft>
                <a:spcPct val="0"/>
              </a:spcAft>
              <a:defRPr sz="1000">
                <a:solidFill>
                  <a:schemeClr val="tx1"/>
                </a:solidFill>
                <a:latin typeface="Arial" charset="0"/>
              </a:defRPr>
            </a:lvl6pPr>
            <a:lvl7pPr marL="2971800" indent="-228600" eaLnBrk="0" fontAlgn="base" hangingPunct="0">
              <a:spcBef>
                <a:spcPct val="0"/>
              </a:spcBef>
              <a:spcAft>
                <a:spcPct val="0"/>
              </a:spcAft>
              <a:defRPr sz="1000">
                <a:solidFill>
                  <a:schemeClr val="tx1"/>
                </a:solidFill>
                <a:latin typeface="Arial" charset="0"/>
              </a:defRPr>
            </a:lvl7pPr>
            <a:lvl8pPr marL="3429000" indent="-228600" eaLnBrk="0" fontAlgn="base" hangingPunct="0">
              <a:spcBef>
                <a:spcPct val="0"/>
              </a:spcBef>
              <a:spcAft>
                <a:spcPct val="0"/>
              </a:spcAft>
              <a:defRPr sz="1000">
                <a:solidFill>
                  <a:schemeClr val="tx1"/>
                </a:solidFill>
                <a:latin typeface="Arial" charset="0"/>
              </a:defRPr>
            </a:lvl8pPr>
            <a:lvl9pPr marL="3886200" indent="-228600" eaLnBrk="0" fontAlgn="base" hangingPunct="0">
              <a:spcBef>
                <a:spcPct val="0"/>
              </a:spcBef>
              <a:spcAft>
                <a:spcPct val="0"/>
              </a:spcAft>
              <a:defRPr sz="1000">
                <a:solidFill>
                  <a:schemeClr val="tx1"/>
                </a:solidFill>
                <a:latin typeface="Arial" charset="0"/>
              </a:defRPr>
            </a:lvl9pPr>
          </a:lstStyle>
          <a:p>
            <a:pPr eaLnBrk="1" hangingPunct="1">
              <a:defRPr/>
            </a:pPr>
            <a:r>
              <a:rPr lang="en-GB" sz="600">
                <a:solidFill>
                  <a:prstClr val="black"/>
                </a:solidFill>
                <a:latin typeface="Verdana" pitchFamily="34" charset="0"/>
              </a:rPr>
              <a:t>WWW.ROMREAL.com</a:t>
            </a:r>
          </a:p>
        </p:txBody>
      </p:sp>
      <p:sp>
        <p:nvSpPr>
          <p:cNvPr id="13" name="Text Box 26">
            <a:extLst>
              <a:ext uri="{FF2B5EF4-FFF2-40B4-BE49-F238E27FC236}">
                <a16:creationId xmlns="" xmlns:a16="http://schemas.microsoft.com/office/drawing/2014/main" id="{34FACE34-1338-4D30-B9BA-1CC50F0E8913}"/>
              </a:ext>
            </a:extLst>
          </p:cNvPr>
          <p:cNvSpPr txBox="1">
            <a:spLocks noChangeArrowheads="1"/>
          </p:cNvSpPr>
          <p:nvPr userDrawn="1"/>
        </p:nvSpPr>
        <p:spPr bwMode="auto">
          <a:xfrm>
            <a:off x="7694613" y="6584950"/>
            <a:ext cx="1343025"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000">
                <a:solidFill>
                  <a:schemeClr val="tx1"/>
                </a:solidFill>
                <a:latin typeface="Arial" charset="0"/>
              </a:defRPr>
            </a:lvl1pPr>
            <a:lvl2pPr marL="742950" indent="-285750" eaLnBrk="0" hangingPunct="0">
              <a:defRPr sz="1000">
                <a:solidFill>
                  <a:schemeClr val="tx1"/>
                </a:solidFill>
                <a:latin typeface="Arial" charset="0"/>
              </a:defRPr>
            </a:lvl2pPr>
            <a:lvl3pPr marL="1143000" indent="-228600" eaLnBrk="0" hangingPunct="0">
              <a:defRPr sz="1000">
                <a:solidFill>
                  <a:schemeClr val="tx1"/>
                </a:solidFill>
                <a:latin typeface="Arial" charset="0"/>
              </a:defRPr>
            </a:lvl3pPr>
            <a:lvl4pPr marL="1600200" indent="-228600" eaLnBrk="0" hangingPunct="0">
              <a:defRPr sz="1000">
                <a:solidFill>
                  <a:schemeClr val="tx1"/>
                </a:solidFill>
                <a:latin typeface="Arial" charset="0"/>
              </a:defRPr>
            </a:lvl4pPr>
            <a:lvl5pPr marL="2057400" indent="-228600" eaLnBrk="0" hangingPunct="0">
              <a:defRPr sz="1000">
                <a:solidFill>
                  <a:schemeClr val="tx1"/>
                </a:solidFill>
                <a:latin typeface="Arial" charset="0"/>
              </a:defRPr>
            </a:lvl5pPr>
            <a:lvl6pPr marL="2514600" indent="-228600" eaLnBrk="0" fontAlgn="base" hangingPunct="0">
              <a:spcBef>
                <a:spcPct val="0"/>
              </a:spcBef>
              <a:spcAft>
                <a:spcPct val="0"/>
              </a:spcAft>
              <a:defRPr sz="1000">
                <a:solidFill>
                  <a:schemeClr val="tx1"/>
                </a:solidFill>
                <a:latin typeface="Arial" charset="0"/>
              </a:defRPr>
            </a:lvl6pPr>
            <a:lvl7pPr marL="2971800" indent="-228600" eaLnBrk="0" fontAlgn="base" hangingPunct="0">
              <a:spcBef>
                <a:spcPct val="0"/>
              </a:spcBef>
              <a:spcAft>
                <a:spcPct val="0"/>
              </a:spcAft>
              <a:defRPr sz="1000">
                <a:solidFill>
                  <a:schemeClr val="tx1"/>
                </a:solidFill>
                <a:latin typeface="Arial" charset="0"/>
              </a:defRPr>
            </a:lvl7pPr>
            <a:lvl8pPr marL="3429000" indent="-228600" eaLnBrk="0" fontAlgn="base" hangingPunct="0">
              <a:spcBef>
                <a:spcPct val="0"/>
              </a:spcBef>
              <a:spcAft>
                <a:spcPct val="0"/>
              </a:spcAft>
              <a:defRPr sz="1000">
                <a:solidFill>
                  <a:schemeClr val="tx1"/>
                </a:solidFill>
                <a:latin typeface="Arial" charset="0"/>
              </a:defRPr>
            </a:lvl8pPr>
            <a:lvl9pPr marL="3886200" indent="-228600" eaLnBrk="0" fontAlgn="base" hangingPunct="0">
              <a:spcBef>
                <a:spcPct val="0"/>
              </a:spcBef>
              <a:spcAft>
                <a:spcPct val="0"/>
              </a:spcAft>
              <a:defRPr sz="1000">
                <a:solidFill>
                  <a:schemeClr val="tx1"/>
                </a:solidFill>
                <a:latin typeface="Arial" charset="0"/>
              </a:defRPr>
            </a:lvl9pPr>
          </a:lstStyle>
          <a:p>
            <a:pPr eaLnBrk="1" hangingPunct="1">
              <a:defRPr/>
            </a:pPr>
            <a:r>
              <a:rPr lang="en-GB" sz="600">
                <a:solidFill>
                  <a:prstClr val="black"/>
                </a:solidFill>
                <a:latin typeface="Verdana" pitchFamily="34" charset="0"/>
              </a:rPr>
              <a:t>WWW.WESTHOUSEGROUP.RO</a:t>
            </a:r>
          </a:p>
        </p:txBody>
      </p:sp>
    </p:spTree>
  </p:cSld>
  <p:clrMap bg1="lt1" tx1="dk1" bg2="lt2" tx2="dk2" accent1="accent1" accent2="accent2" accent3="accent3" accent4="accent4" accent5="accent5" accent6="accent6" hlink="hlink" folHlink="folHlink"/>
  <p:sldLayoutIdLst>
    <p:sldLayoutId id="2147489885" r:id="rId1"/>
    <p:sldLayoutId id="2147489886" r:id="rId2"/>
    <p:sldLayoutId id="2147489887" r:id="rId3"/>
    <p:sldLayoutId id="2147489888" r:id="rId4"/>
    <p:sldLayoutId id="2147489889" r:id="rId5"/>
    <p:sldLayoutId id="2147489890" r:id="rId6"/>
    <p:sldLayoutId id="2147489891" r:id="rId7"/>
    <p:sldLayoutId id="2147489892" r:id="rId8"/>
    <p:sldLayoutId id="2147489893" r:id="rId9"/>
    <p:sldLayoutId id="2147489894" r:id="rId10"/>
    <p:sldLayoutId id="2147489895" r:id="rId11"/>
    <p:sldLayoutId id="2147489896" r:id="rId12"/>
  </p:sldLayoutIdLst>
  <p:hf hdr="0" dt="0"/>
  <p:txStyles>
    <p:titleStyle>
      <a:lvl1pPr algn="ctr" rtl="0" eaLnBrk="0" fontAlgn="base" hangingPunct="0">
        <a:lnSpc>
          <a:spcPts val="5800"/>
        </a:lnSpc>
        <a:spcBef>
          <a:spcPct val="0"/>
        </a:spcBef>
        <a:spcAft>
          <a:spcPct val="0"/>
        </a:spcAft>
        <a:defRPr sz="5400" kern="1200">
          <a:solidFill>
            <a:schemeClr val="tx2"/>
          </a:solidFill>
          <a:effectLst>
            <a:outerShdw blurRad="63500" dist="38100" dir="5400000" algn="t" rotWithShape="0">
              <a:prstClr val="black">
                <a:alpha val="25000"/>
              </a:prstClr>
            </a:outerShdw>
          </a:effectLst>
          <a:latin typeface="+mn-lt"/>
          <a:ea typeface="+mj-ea"/>
          <a:cs typeface="+mj-cs"/>
        </a:defRPr>
      </a:lvl1pPr>
      <a:lvl2pPr algn="ctr" rtl="0" eaLnBrk="0" fontAlgn="base" hangingPunct="0">
        <a:lnSpc>
          <a:spcPts val="5800"/>
        </a:lnSpc>
        <a:spcBef>
          <a:spcPct val="0"/>
        </a:spcBef>
        <a:spcAft>
          <a:spcPct val="0"/>
        </a:spcAft>
        <a:defRPr sz="5400">
          <a:solidFill>
            <a:schemeClr val="tx2"/>
          </a:solidFill>
          <a:latin typeface="Palatino Linotype" pitchFamily="18" charset="0"/>
        </a:defRPr>
      </a:lvl2pPr>
      <a:lvl3pPr algn="ctr" rtl="0" eaLnBrk="0" fontAlgn="base" hangingPunct="0">
        <a:lnSpc>
          <a:spcPts val="5800"/>
        </a:lnSpc>
        <a:spcBef>
          <a:spcPct val="0"/>
        </a:spcBef>
        <a:spcAft>
          <a:spcPct val="0"/>
        </a:spcAft>
        <a:defRPr sz="5400">
          <a:solidFill>
            <a:schemeClr val="tx2"/>
          </a:solidFill>
          <a:latin typeface="Palatino Linotype" pitchFamily="18" charset="0"/>
        </a:defRPr>
      </a:lvl3pPr>
      <a:lvl4pPr algn="ctr" rtl="0" eaLnBrk="0" fontAlgn="base" hangingPunct="0">
        <a:lnSpc>
          <a:spcPts val="5800"/>
        </a:lnSpc>
        <a:spcBef>
          <a:spcPct val="0"/>
        </a:spcBef>
        <a:spcAft>
          <a:spcPct val="0"/>
        </a:spcAft>
        <a:defRPr sz="5400">
          <a:solidFill>
            <a:schemeClr val="tx2"/>
          </a:solidFill>
          <a:latin typeface="Palatino Linotype" pitchFamily="18" charset="0"/>
        </a:defRPr>
      </a:lvl4pPr>
      <a:lvl5pPr algn="ctr" rtl="0" eaLnBrk="0" fontAlgn="base" hangingPunct="0">
        <a:lnSpc>
          <a:spcPts val="5800"/>
        </a:lnSpc>
        <a:spcBef>
          <a:spcPct val="0"/>
        </a:spcBef>
        <a:spcAft>
          <a:spcPct val="0"/>
        </a:spcAft>
        <a:defRPr sz="5400">
          <a:solidFill>
            <a:schemeClr val="tx2"/>
          </a:solidFill>
          <a:latin typeface="Palatino Linotype" pitchFamily="18" charset="0"/>
        </a:defRPr>
      </a:lvl5pPr>
      <a:lvl6pPr marL="457200" algn="ctr" rtl="0" fontAlgn="base">
        <a:lnSpc>
          <a:spcPts val="5800"/>
        </a:lnSpc>
        <a:spcBef>
          <a:spcPct val="0"/>
        </a:spcBef>
        <a:spcAft>
          <a:spcPct val="0"/>
        </a:spcAft>
        <a:defRPr sz="5400">
          <a:solidFill>
            <a:schemeClr val="tx2"/>
          </a:solidFill>
          <a:latin typeface="Palatino Linotype" pitchFamily="18" charset="0"/>
        </a:defRPr>
      </a:lvl6pPr>
      <a:lvl7pPr marL="914400" algn="ctr" rtl="0" fontAlgn="base">
        <a:lnSpc>
          <a:spcPts val="5800"/>
        </a:lnSpc>
        <a:spcBef>
          <a:spcPct val="0"/>
        </a:spcBef>
        <a:spcAft>
          <a:spcPct val="0"/>
        </a:spcAft>
        <a:defRPr sz="5400">
          <a:solidFill>
            <a:schemeClr val="tx2"/>
          </a:solidFill>
          <a:latin typeface="Palatino Linotype" pitchFamily="18" charset="0"/>
        </a:defRPr>
      </a:lvl7pPr>
      <a:lvl8pPr marL="1371600" algn="ctr" rtl="0" fontAlgn="base">
        <a:lnSpc>
          <a:spcPts val="5800"/>
        </a:lnSpc>
        <a:spcBef>
          <a:spcPct val="0"/>
        </a:spcBef>
        <a:spcAft>
          <a:spcPct val="0"/>
        </a:spcAft>
        <a:defRPr sz="5400">
          <a:solidFill>
            <a:schemeClr val="tx2"/>
          </a:solidFill>
          <a:latin typeface="Palatino Linotype" pitchFamily="18" charset="0"/>
        </a:defRPr>
      </a:lvl8pPr>
      <a:lvl9pPr marL="1828800" algn="ctr" rtl="0" fontAlgn="base">
        <a:lnSpc>
          <a:spcPts val="5800"/>
        </a:lnSpc>
        <a:spcBef>
          <a:spcPct val="0"/>
        </a:spcBef>
        <a:spcAft>
          <a:spcPct val="0"/>
        </a:spcAft>
        <a:defRPr sz="5400">
          <a:solidFill>
            <a:schemeClr val="tx2"/>
          </a:solidFill>
          <a:latin typeface="Palatino Linotype" pitchFamily="18"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2400" kern="1200">
          <a:solidFill>
            <a:srgbClr val="7F7F7F"/>
          </a:solidFill>
          <a:latin typeface="+mj-lt"/>
          <a:ea typeface="+mn-ea"/>
          <a:cs typeface="+mn-cs"/>
        </a:defRPr>
      </a:lvl1pPr>
      <a:lvl2pPr marL="742950" indent="-285750" algn="l" rtl="0" eaLnBrk="0" fontAlgn="base" hangingPunct="0">
        <a:spcBef>
          <a:spcPct val="20000"/>
        </a:spcBef>
        <a:spcAft>
          <a:spcPct val="0"/>
        </a:spcAft>
        <a:buFont typeface="Courier New" panose="02070309020205020404" pitchFamily="49" charset="0"/>
        <a:buChar char="o"/>
        <a:defRPr sz="1600" kern="1200">
          <a:solidFill>
            <a:srgbClr val="7F7F7F"/>
          </a:solidFill>
          <a:latin typeface="+mj-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1600" kern="1200">
          <a:solidFill>
            <a:srgbClr val="7F7F7F"/>
          </a:solidFill>
          <a:latin typeface="+mj-lt"/>
          <a:ea typeface="+mn-ea"/>
          <a:cs typeface="+mn-cs"/>
        </a:defRPr>
      </a:lvl3pPr>
      <a:lvl4pPr marL="1600200" indent="-228600" algn="l" rtl="0" eaLnBrk="0" fontAlgn="base" hangingPunct="0">
        <a:spcBef>
          <a:spcPct val="20000"/>
        </a:spcBef>
        <a:spcAft>
          <a:spcPct val="0"/>
        </a:spcAft>
        <a:buFont typeface="Courier New" panose="02070309020205020404" pitchFamily="49" charset="0"/>
        <a:buChar char="o"/>
        <a:defRPr sz="1600" kern="1200">
          <a:solidFill>
            <a:srgbClr val="7F7F7F"/>
          </a:solidFill>
          <a:latin typeface="+mj-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1600" kern="1200">
          <a:solidFill>
            <a:srgbClr val="7F7F7F"/>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2F2F2"/>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 xmlns:a16="http://schemas.microsoft.com/office/drawing/2014/main" id="{DE76B257-F508-45F2-BECA-734531EE2847}"/>
              </a:ext>
            </a:extLst>
          </p:cNvPr>
          <p:cNvSpPr>
            <a:spLocks noGrp="1"/>
          </p:cNvSpPr>
          <p:nvPr>
            <p:ph type="title"/>
          </p:nvPr>
        </p:nvSpPr>
        <p:spPr>
          <a:xfrm>
            <a:off x="495300" y="0"/>
            <a:ext cx="8915400" cy="1600200"/>
          </a:xfrm>
          <a:prstGeom prst="rect">
            <a:avLst/>
          </a:prstGeom>
        </p:spPr>
        <p:txBody>
          <a:bodyPr vert="horz" lIns="91440" tIns="45720" rIns="91440" bIns="45720" rtlCol="0" anchor="b">
            <a:noAutofit/>
          </a:bodyPr>
          <a:lstStyle/>
          <a:p>
            <a:r>
              <a:rPr lang="en-US"/>
              <a:t>Click to edit Master title style</a:t>
            </a:r>
            <a:endParaRPr lang="en-US" dirty="0"/>
          </a:p>
        </p:txBody>
      </p:sp>
      <p:sp>
        <p:nvSpPr>
          <p:cNvPr id="3075" name="Text Placeholder 2">
            <a:extLst>
              <a:ext uri="{FF2B5EF4-FFF2-40B4-BE49-F238E27FC236}">
                <a16:creationId xmlns="" xmlns:a16="http://schemas.microsoft.com/office/drawing/2014/main" id="{F6417C12-38B5-4CFD-B5D8-319D20D4FF4B}"/>
              </a:ext>
            </a:extLst>
          </p:cNvPr>
          <p:cNvSpPr>
            <a:spLocks noGrp="1"/>
          </p:cNvSpPr>
          <p:nvPr>
            <p:ph type="body" idx="1"/>
          </p:nvPr>
        </p:nvSpPr>
        <p:spPr bwMode="auto">
          <a:xfrm>
            <a:off x="495300" y="1600200"/>
            <a:ext cx="89154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 xmlns:a16="http://schemas.microsoft.com/office/drawing/2014/main" id="{FD183906-460F-4546-AF96-8355BC96F726}"/>
              </a:ext>
            </a:extLst>
          </p:cNvPr>
          <p:cNvSpPr>
            <a:spLocks noGrp="1"/>
          </p:cNvSpPr>
          <p:nvPr>
            <p:ph type="dt" sz="half" idx="2"/>
          </p:nvPr>
        </p:nvSpPr>
        <p:spPr>
          <a:xfrm>
            <a:off x="6892925" y="6356350"/>
            <a:ext cx="2260600" cy="365125"/>
          </a:xfrm>
          <a:prstGeom prst="rect">
            <a:avLst/>
          </a:prstGeom>
        </p:spPr>
        <p:txBody>
          <a:bodyPr vert="horz" lIns="91440" tIns="45720" rIns="45720" bIns="45720" rtlCol="0" anchor="ctr"/>
          <a:lstStyle>
            <a:lvl1pPr algn="r" eaLnBrk="1" hangingPunct="1">
              <a:defRPr sz="1200">
                <a:solidFill>
                  <a:prstClr val="black">
                    <a:lumMod val="65000"/>
                    <a:lumOff val="35000"/>
                  </a:prstClr>
                </a:solidFill>
                <a:latin typeface="Century Gothic" pitchFamily="34" charset="0"/>
              </a:defRPr>
            </a:lvl1pPr>
          </a:lstStyle>
          <a:p>
            <a:pPr>
              <a:defRPr/>
            </a:pPr>
            <a:r>
              <a:rPr lang="en-US"/>
              <a:t>1/30/2014</a:t>
            </a:r>
            <a:endParaRPr lang="en-US" dirty="0"/>
          </a:p>
        </p:txBody>
      </p:sp>
      <p:sp>
        <p:nvSpPr>
          <p:cNvPr id="5" name="Footer Placeholder 4">
            <a:extLst>
              <a:ext uri="{FF2B5EF4-FFF2-40B4-BE49-F238E27FC236}">
                <a16:creationId xmlns="" xmlns:a16="http://schemas.microsoft.com/office/drawing/2014/main" id="{82BD1B6B-9B89-48D6-B034-941B8D6F3017}"/>
              </a:ext>
            </a:extLst>
          </p:cNvPr>
          <p:cNvSpPr>
            <a:spLocks noGrp="1"/>
          </p:cNvSpPr>
          <p:nvPr>
            <p:ph type="ftr" sz="quarter" idx="3"/>
          </p:nvPr>
        </p:nvSpPr>
        <p:spPr>
          <a:xfrm>
            <a:off x="714375" y="6356350"/>
            <a:ext cx="3084513" cy="365125"/>
          </a:xfrm>
          <a:prstGeom prst="rect">
            <a:avLst/>
          </a:prstGeom>
        </p:spPr>
        <p:txBody>
          <a:bodyPr vert="horz" lIns="45720" tIns="45720" rIns="91440" bIns="45720" rtlCol="0" anchor="ctr"/>
          <a:lstStyle>
            <a:lvl1pPr algn="l" eaLnBrk="1" hangingPunct="1">
              <a:defRPr sz="1200">
                <a:solidFill>
                  <a:prstClr val="black">
                    <a:lumMod val="65000"/>
                    <a:lumOff val="35000"/>
                  </a:prstClr>
                </a:solidFill>
                <a:latin typeface="Century Gothic" pitchFamily="34" charset="0"/>
              </a:defRPr>
            </a:lvl1pPr>
          </a:lstStyle>
          <a:p>
            <a:pPr>
              <a:defRPr/>
            </a:pPr>
            <a:r>
              <a:rPr lang="en-GB"/>
              <a:t>RomReal Limited [Fourth quarter 2013]</a:t>
            </a:r>
            <a:endParaRPr lang="en-US" dirty="0"/>
          </a:p>
        </p:txBody>
      </p:sp>
      <p:sp>
        <p:nvSpPr>
          <p:cNvPr id="6" name="Slide Number Placeholder 5">
            <a:extLst>
              <a:ext uri="{FF2B5EF4-FFF2-40B4-BE49-F238E27FC236}">
                <a16:creationId xmlns="" xmlns:a16="http://schemas.microsoft.com/office/drawing/2014/main" id="{DF9CA82F-0F16-433A-A0F2-F8DBB247E652}"/>
              </a:ext>
            </a:extLst>
          </p:cNvPr>
          <p:cNvSpPr>
            <a:spLocks noGrp="1"/>
          </p:cNvSpPr>
          <p:nvPr>
            <p:ph type="sldNum" sz="quarter" idx="4"/>
          </p:nvPr>
        </p:nvSpPr>
        <p:spPr>
          <a:xfrm>
            <a:off x="9255125" y="6356350"/>
            <a:ext cx="609600" cy="365125"/>
          </a:xfrm>
          <a:prstGeom prst="rect">
            <a:avLst/>
          </a:prstGeom>
        </p:spPr>
        <p:txBody>
          <a:bodyPr vert="horz" wrap="square" lIns="27432" tIns="45720" rIns="45720" bIns="45720" numCol="1" anchor="ctr" anchorCtr="0" compatLnSpc="1">
            <a:prstTxWarp prst="textNoShape">
              <a:avLst/>
            </a:prstTxWarp>
          </a:bodyPr>
          <a:lstStyle>
            <a:lvl1pPr eaLnBrk="1" hangingPunct="1">
              <a:defRPr sz="1200">
                <a:solidFill>
                  <a:srgbClr val="595959"/>
                </a:solidFill>
                <a:latin typeface="Century Gothic" panose="020B0502020202020204" pitchFamily="34" charset="0"/>
              </a:defRPr>
            </a:lvl1pPr>
          </a:lstStyle>
          <a:p>
            <a:pPr>
              <a:defRPr/>
            </a:pPr>
            <a:fld id="{345E30DC-5B05-4748-8D0B-E7E487607B7C}" type="slidenum">
              <a:rPr lang="en-GB" altLang="en-US"/>
              <a:pPr>
                <a:defRPr/>
              </a:pPr>
              <a:t>‹#›</a:t>
            </a:fld>
            <a:endParaRPr lang="en-GB" altLang="en-US"/>
          </a:p>
        </p:txBody>
      </p:sp>
      <p:sp>
        <p:nvSpPr>
          <p:cNvPr id="7" name="Oval 6">
            <a:extLst>
              <a:ext uri="{FF2B5EF4-FFF2-40B4-BE49-F238E27FC236}">
                <a16:creationId xmlns="" xmlns:a16="http://schemas.microsoft.com/office/drawing/2014/main" id="{9069DDA2-E709-4FC5-ADB1-CC8124F48670}"/>
              </a:ext>
            </a:extLst>
          </p:cNvPr>
          <p:cNvSpPr/>
          <p:nvPr/>
        </p:nvSpPr>
        <p:spPr>
          <a:xfrm>
            <a:off x="9163050" y="6499225"/>
            <a:ext cx="92075" cy="84138"/>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800">
              <a:solidFill>
                <a:prstClr val="white"/>
              </a:solidFill>
            </a:endParaRPr>
          </a:p>
        </p:txBody>
      </p:sp>
      <p:sp>
        <p:nvSpPr>
          <p:cNvPr id="8" name="Oval 7">
            <a:extLst>
              <a:ext uri="{FF2B5EF4-FFF2-40B4-BE49-F238E27FC236}">
                <a16:creationId xmlns="" xmlns:a16="http://schemas.microsoft.com/office/drawing/2014/main" id="{43696820-5501-4591-BA75-9B3320B0390C}"/>
              </a:ext>
            </a:extLst>
          </p:cNvPr>
          <p:cNvSpPr/>
          <p:nvPr/>
        </p:nvSpPr>
        <p:spPr>
          <a:xfrm>
            <a:off x="615950" y="6499225"/>
            <a:ext cx="92075" cy="84138"/>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prstClr val="white"/>
              </a:solidFill>
            </a:endParaRPr>
          </a:p>
        </p:txBody>
      </p:sp>
      <p:sp>
        <p:nvSpPr>
          <p:cNvPr id="9" name="Rectangle 17">
            <a:extLst>
              <a:ext uri="{FF2B5EF4-FFF2-40B4-BE49-F238E27FC236}">
                <a16:creationId xmlns="" xmlns:a16="http://schemas.microsoft.com/office/drawing/2014/main" id="{C5F518AE-4288-4BB2-BB5B-C2C02A66318F}"/>
              </a:ext>
            </a:extLst>
          </p:cNvPr>
          <p:cNvSpPr>
            <a:spLocks noChangeArrowheads="1"/>
          </p:cNvSpPr>
          <p:nvPr userDrawn="1"/>
        </p:nvSpPr>
        <p:spPr bwMode="auto">
          <a:xfrm>
            <a:off x="506413" y="6524625"/>
            <a:ext cx="1247775" cy="3333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1000">
                <a:solidFill>
                  <a:schemeClr val="tx1"/>
                </a:solidFill>
                <a:latin typeface="Arial" charset="0"/>
              </a:defRPr>
            </a:lvl1pPr>
            <a:lvl2pPr marL="742950" indent="-285750" eaLnBrk="0" hangingPunct="0">
              <a:defRPr sz="1000">
                <a:solidFill>
                  <a:schemeClr val="tx1"/>
                </a:solidFill>
                <a:latin typeface="Arial" charset="0"/>
              </a:defRPr>
            </a:lvl2pPr>
            <a:lvl3pPr marL="1143000" indent="-228600" eaLnBrk="0" hangingPunct="0">
              <a:defRPr sz="1000">
                <a:solidFill>
                  <a:schemeClr val="tx1"/>
                </a:solidFill>
                <a:latin typeface="Arial" charset="0"/>
              </a:defRPr>
            </a:lvl3pPr>
            <a:lvl4pPr marL="1600200" indent="-228600" eaLnBrk="0" hangingPunct="0">
              <a:defRPr sz="1000">
                <a:solidFill>
                  <a:schemeClr val="tx1"/>
                </a:solidFill>
                <a:latin typeface="Arial" charset="0"/>
              </a:defRPr>
            </a:lvl4pPr>
            <a:lvl5pPr marL="2057400" indent="-228600" eaLnBrk="0" hangingPunct="0">
              <a:defRPr sz="1000">
                <a:solidFill>
                  <a:schemeClr val="tx1"/>
                </a:solidFill>
                <a:latin typeface="Arial" charset="0"/>
              </a:defRPr>
            </a:lvl5pPr>
            <a:lvl6pPr marL="2514600" indent="-228600" eaLnBrk="0" fontAlgn="base" hangingPunct="0">
              <a:spcBef>
                <a:spcPct val="0"/>
              </a:spcBef>
              <a:spcAft>
                <a:spcPct val="0"/>
              </a:spcAft>
              <a:defRPr sz="1000">
                <a:solidFill>
                  <a:schemeClr val="tx1"/>
                </a:solidFill>
                <a:latin typeface="Arial" charset="0"/>
              </a:defRPr>
            </a:lvl6pPr>
            <a:lvl7pPr marL="2971800" indent="-228600" eaLnBrk="0" fontAlgn="base" hangingPunct="0">
              <a:spcBef>
                <a:spcPct val="0"/>
              </a:spcBef>
              <a:spcAft>
                <a:spcPct val="0"/>
              </a:spcAft>
              <a:defRPr sz="1000">
                <a:solidFill>
                  <a:schemeClr val="tx1"/>
                </a:solidFill>
                <a:latin typeface="Arial" charset="0"/>
              </a:defRPr>
            </a:lvl7pPr>
            <a:lvl8pPr marL="3429000" indent="-228600" eaLnBrk="0" fontAlgn="base" hangingPunct="0">
              <a:spcBef>
                <a:spcPct val="0"/>
              </a:spcBef>
              <a:spcAft>
                <a:spcPct val="0"/>
              </a:spcAft>
              <a:defRPr sz="1000">
                <a:solidFill>
                  <a:schemeClr val="tx1"/>
                </a:solidFill>
                <a:latin typeface="Arial" charset="0"/>
              </a:defRPr>
            </a:lvl8pPr>
            <a:lvl9pPr marL="3886200" indent="-228600" eaLnBrk="0" fontAlgn="base" hangingPunct="0">
              <a:spcBef>
                <a:spcPct val="0"/>
              </a:spcBef>
              <a:spcAft>
                <a:spcPct val="0"/>
              </a:spcAft>
              <a:defRPr sz="1000">
                <a:solidFill>
                  <a:schemeClr val="tx1"/>
                </a:solidFill>
                <a:latin typeface="Arial" charset="0"/>
              </a:defRPr>
            </a:lvl9pPr>
          </a:lstStyle>
          <a:p>
            <a:pPr eaLnBrk="1" hangingPunct="1">
              <a:defRPr/>
            </a:pPr>
            <a:endParaRPr lang="en-US" altLang="en-US">
              <a:solidFill>
                <a:prstClr val="black"/>
              </a:solidFill>
            </a:endParaRPr>
          </a:p>
        </p:txBody>
      </p:sp>
      <p:pic>
        <p:nvPicPr>
          <p:cNvPr id="3082" name="Picture 22" descr="romreal_logofinal">
            <a:extLst>
              <a:ext uri="{FF2B5EF4-FFF2-40B4-BE49-F238E27FC236}">
                <a16:creationId xmlns="" xmlns:a16="http://schemas.microsoft.com/office/drawing/2014/main" id="{A2C40F66-6BF1-4528-B281-EDDC8ED7B6B4}"/>
              </a:ext>
            </a:extLst>
          </p:cNvPr>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436563" y="6248400"/>
            <a:ext cx="1404937"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3" name="Picture 23">
            <a:extLst>
              <a:ext uri="{FF2B5EF4-FFF2-40B4-BE49-F238E27FC236}">
                <a16:creationId xmlns="" xmlns:a16="http://schemas.microsoft.com/office/drawing/2014/main" id="{EF614D38-A020-45C7-B780-BEB4C65E62F6}"/>
              </a:ext>
            </a:extLst>
          </p:cNvPr>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7535863" y="6162675"/>
            <a:ext cx="1462087" cy="53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ext Box 25">
            <a:extLst>
              <a:ext uri="{FF2B5EF4-FFF2-40B4-BE49-F238E27FC236}">
                <a16:creationId xmlns="" xmlns:a16="http://schemas.microsoft.com/office/drawing/2014/main" id="{CAA4AF42-0F6C-402A-8EA2-BBCCCCC17F89}"/>
              </a:ext>
            </a:extLst>
          </p:cNvPr>
          <p:cNvSpPr txBox="1">
            <a:spLocks noChangeArrowheads="1"/>
          </p:cNvSpPr>
          <p:nvPr userDrawn="1"/>
        </p:nvSpPr>
        <p:spPr bwMode="auto">
          <a:xfrm>
            <a:off x="1000125" y="6596063"/>
            <a:ext cx="993775"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000">
                <a:solidFill>
                  <a:schemeClr val="tx1"/>
                </a:solidFill>
                <a:latin typeface="Arial" charset="0"/>
              </a:defRPr>
            </a:lvl1pPr>
            <a:lvl2pPr marL="742950" indent="-285750" eaLnBrk="0" hangingPunct="0">
              <a:defRPr sz="1000">
                <a:solidFill>
                  <a:schemeClr val="tx1"/>
                </a:solidFill>
                <a:latin typeface="Arial" charset="0"/>
              </a:defRPr>
            </a:lvl2pPr>
            <a:lvl3pPr marL="1143000" indent="-228600" eaLnBrk="0" hangingPunct="0">
              <a:defRPr sz="1000">
                <a:solidFill>
                  <a:schemeClr val="tx1"/>
                </a:solidFill>
                <a:latin typeface="Arial" charset="0"/>
              </a:defRPr>
            </a:lvl3pPr>
            <a:lvl4pPr marL="1600200" indent="-228600" eaLnBrk="0" hangingPunct="0">
              <a:defRPr sz="1000">
                <a:solidFill>
                  <a:schemeClr val="tx1"/>
                </a:solidFill>
                <a:latin typeface="Arial" charset="0"/>
              </a:defRPr>
            </a:lvl4pPr>
            <a:lvl5pPr marL="2057400" indent="-228600" eaLnBrk="0" hangingPunct="0">
              <a:defRPr sz="1000">
                <a:solidFill>
                  <a:schemeClr val="tx1"/>
                </a:solidFill>
                <a:latin typeface="Arial" charset="0"/>
              </a:defRPr>
            </a:lvl5pPr>
            <a:lvl6pPr marL="2514600" indent="-228600" eaLnBrk="0" fontAlgn="base" hangingPunct="0">
              <a:spcBef>
                <a:spcPct val="0"/>
              </a:spcBef>
              <a:spcAft>
                <a:spcPct val="0"/>
              </a:spcAft>
              <a:defRPr sz="1000">
                <a:solidFill>
                  <a:schemeClr val="tx1"/>
                </a:solidFill>
                <a:latin typeface="Arial" charset="0"/>
              </a:defRPr>
            </a:lvl6pPr>
            <a:lvl7pPr marL="2971800" indent="-228600" eaLnBrk="0" fontAlgn="base" hangingPunct="0">
              <a:spcBef>
                <a:spcPct val="0"/>
              </a:spcBef>
              <a:spcAft>
                <a:spcPct val="0"/>
              </a:spcAft>
              <a:defRPr sz="1000">
                <a:solidFill>
                  <a:schemeClr val="tx1"/>
                </a:solidFill>
                <a:latin typeface="Arial" charset="0"/>
              </a:defRPr>
            </a:lvl7pPr>
            <a:lvl8pPr marL="3429000" indent="-228600" eaLnBrk="0" fontAlgn="base" hangingPunct="0">
              <a:spcBef>
                <a:spcPct val="0"/>
              </a:spcBef>
              <a:spcAft>
                <a:spcPct val="0"/>
              </a:spcAft>
              <a:defRPr sz="1000">
                <a:solidFill>
                  <a:schemeClr val="tx1"/>
                </a:solidFill>
                <a:latin typeface="Arial" charset="0"/>
              </a:defRPr>
            </a:lvl8pPr>
            <a:lvl9pPr marL="3886200" indent="-228600" eaLnBrk="0" fontAlgn="base" hangingPunct="0">
              <a:spcBef>
                <a:spcPct val="0"/>
              </a:spcBef>
              <a:spcAft>
                <a:spcPct val="0"/>
              </a:spcAft>
              <a:defRPr sz="1000">
                <a:solidFill>
                  <a:schemeClr val="tx1"/>
                </a:solidFill>
                <a:latin typeface="Arial" charset="0"/>
              </a:defRPr>
            </a:lvl9pPr>
          </a:lstStyle>
          <a:p>
            <a:pPr eaLnBrk="1" hangingPunct="1">
              <a:defRPr/>
            </a:pPr>
            <a:r>
              <a:rPr lang="en-GB" sz="600">
                <a:solidFill>
                  <a:prstClr val="black"/>
                </a:solidFill>
                <a:latin typeface="Verdana" pitchFamily="34" charset="0"/>
              </a:rPr>
              <a:t>WWW.ROMREAL.com</a:t>
            </a:r>
          </a:p>
        </p:txBody>
      </p:sp>
      <p:sp>
        <p:nvSpPr>
          <p:cNvPr id="13" name="Text Box 26">
            <a:extLst>
              <a:ext uri="{FF2B5EF4-FFF2-40B4-BE49-F238E27FC236}">
                <a16:creationId xmlns="" xmlns:a16="http://schemas.microsoft.com/office/drawing/2014/main" id="{6BD395A1-7F8A-46E7-AC36-E282C004D94E}"/>
              </a:ext>
            </a:extLst>
          </p:cNvPr>
          <p:cNvSpPr txBox="1">
            <a:spLocks noChangeArrowheads="1"/>
          </p:cNvSpPr>
          <p:nvPr userDrawn="1"/>
        </p:nvSpPr>
        <p:spPr bwMode="auto">
          <a:xfrm>
            <a:off x="7694613" y="6584950"/>
            <a:ext cx="1343025"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000">
                <a:solidFill>
                  <a:schemeClr val="tx1"/>
                </a:solidFill>
                <a:latin typeface="Arial" charset="0"/>
              </a:defRPr>
            </a:lvl1pPr>
            <a:lvl2pPr marL="742950" indent="-285750" eaLnBrk="0" hangingPunct="0">
              <a:defRPr sz="1000">
                <a:solidFill>
                  <a:schemeClr val="tx1"/>
                </a:solidFill>
                <a:latin typeface="Arial" charset="0"/>
              </a:defRPr>
            </a:lvl2pPr>
            <a:lvl3pPr marL="1143000" indent="-228600" eaLnBrk="0" hangingPunct="0">
              <a:defRPr sz="1000">
                <a:solidFill>
                  <a:schemeClr val="tx1"/>
                </a:solidFill>
                <a:latin typeface="Arial" charset="0"/>
              </a:defRPr>
            </a:lvl3pPr>
            <a:lvl4pPr marL="1600200" indent="-228600" eaLnBrk="0" hangingPunct="0">
              <a:defRPr sz="1000">
                <a:solidFill>
                  <a:schemeClr val="tx1"/>
                </a:solidFill>
                <a:latin typeface="Arial" charset="0"/>
              </a:defRPr>
            </a:lvl4pPr>
            <a:lvl5pPr marL="2057400" indent="-228600" eaLnBrk="0" hangingPunct="0">
              <a:defRPr sz="1000">
                <a:solidFill>
                  <a:schemeClr val="tx1"/>
                </a:solidFill>
                <a:latin typeface="Arial" charset="0"/>
              </a:defRPr>
            </a:lvl5pPr>
            <a:lvl6pPr marL="2514600" indent="-228600" eaLnBrk="0" fontAlgn="base" hangingPunct="0">
              <a:spcBef>
                <a:spcPct val="0"/>
              </a:spcBef>
              <a:spcAft>
                <a:spcPct val="0"/>
              </a:spcAft>
              <a:defRPr sz="1000">
                <a:solidFill>
                  <a:schemeClr val="tx1"/>
                </a:solidFill>
                <a:latin typeface="Arial" charset="0"/>
              </a:defRPr>
            </a:lvl6pPr>
            <a:lvl7pPr marL="2971800" indent="-228600" eaLnBrk="0" fontAlgn="base" hangingPunct="0">
              <a:spcBef>
                <a:spcPct val="0"/>
              </a:spcBef>
              <a:spcAft>
                <a:spcPct val="0"/>
              </a:spcAft>
              <a:defRPr sz="1000">
                <a:solidFill>
                  <a:schemeClr val="tx1"/>
                </a:solidFill>
                <a:latin typeface="Arial" charset="0"/>
              </a:defRPr>
            </a:lvl7pPr>
            <a:lvl8pPr marL="3429000" indent="-228600" eaLnBrk="0" fontAlgn="base" hangingPunct="0">
              <a:spcBef>
                <a:spcPct val="0"/>
              </a:spcBef>
              <a:spcAft>
                <a:spcPct val="0"/>
              </a:spcAft>
              <a:defRPr sz="1000">
                <a:solidFill>
                  <a:schemeClr val="tx1"/>
                </a:solidFill>
                <a:latin typeface="Arial" charset="0"/>
              </a:defRPr>
            </a:lvl8pPr>
            <a:lvl9pPr marL="3886200" indent="-228600" eaLnBrk="0" fontAlgn="base" hangingPunct="0">
              <a:spcBef>
                <a:spcPct val="0"/>
              </a:spcBef>
              <a:spcAft>
                <a:spcPct val="0"/>
              </a:spcAft>
              <a:defRPr sz="1000">
                <a:solidFill>
                  <a:schemeClr val="tx1"/>
                </a:solidFill>
                <a:latin typeface="Arial" charset="0"/>
              </a:defRPr>
            </a:lvl9pPr>
          </a:lstStyle>
          <a:p>
            <a:pPr eaLnBrk="1" hangingPunct="1">
              <a:defRPr/>
            </a:pPr>
            <a:r>
              <a:rPr lang="en-GB" sz="600">
                <a:solidFill>
                  <a:prstClr val="black"/>
                </a:solidFill>
                <a:latin typeface="Verdana" pitchFamily="34" charset="0"/>
              </a:rPr>
              <a:t>WWW.WESTHOUSEGROUP.RO</a:t>
            </a:r>
          </a:p>
        </p:txBody>
      </p:sp>
    </p:spTree>
  </p:cSld>
  <p:clrMap bg1="lt1" tx1="dk1" bg2="lt2" tx2="dk2" accent1="accent1" accent2="accent2" accent3="accent3" accent4="accent4" accent5="accent5" accent6="accent6" hlink="hlink" folHlink="folHlink"/>
  <p:sldLayoutIdLst>
    <p:sldLayoutId id="2147489897" r:id="rId1"/>
    <p:sldLayoutId id="2147489898" r:id="rId2"/>
    <p:sldLayoutId id="2147489899" r:id="rId3"/>
    <p:sldLayoutId id="2147489900" r:id="rId4"/>
    <p:sldLayoutId id="2147489901" r:id="rId5"/>
    <p:sldLayoutId id="2147489902" r:id="rId6"/>
    <p:sldLayoutId id="2147489903" r:id="rId7"/>
    <p:sldLayoutId id="2147489904" r:id="rId8"/>
    <p:sldLayoutId id="2147489905" r:id="rId9"/>
    <p:sldLayoutId id="2147489906" r:id="rId10"/>
    <p:sldLayoutId id="2147489907" r:id="rId11"/>
    <p:sldLayoutId id="2147489908" r:id="rId12"/>
  </p:sldLayoutIdLst>
  <p:hf hdr="0" dt="0"/>
  <p:txStyles>
    <p:titleStyle>
      <a:lvl1pPr algn="ctr" rtl="0" eaLnBrk="0" fontAlgn="base" hangingPunct="0">
        <a:lnSpc>
          <a:spcPts val="5800"/>
        </a:lnSpc>
        <a:spcBef>
          <a:spcPct val="0"/>
        </a:spcBef>
        <a:spcAft>
          <a:spcPct val="0"/>
        </a:spcAft>
        <a:defRPr sz="5400" kern="1200">
          <a:solidFill>
            <a:schemeClr val="tx2"/>
          </a:solidFill>
          <a:effectLst>
            <a:outerShdw blurRad="63500" dist="38100" dir="5400000" algn="t" rotWithShape="0">
              <a:prstClr val="black">
                <a:alpha val="25000"/>
              </a:prstClr>
            </a:outerShdw>
          </a:effectLst>
          <a:latin typeface="+mn-lt"/>
          <a:ea typeface="+mj-ea"/>
          <a:cs typeface="+mj-cs"/>
        </a:defRPr>
      </a:lvl1pPr>
      <a:lvl2pPr algn="ctr" rtl="0" eaLnBrk="0" fontAlgn="base" hangingPunct="0">
        <a:lnSpc>
          <a:spcPts val="5800"/>
        </a:lnSpc>
        <a:spcBef>
          <a:spcPct val="0"/>
        </a:spcBef>
        <a:spcAft>
          <a:spcPct val="0"/>
        </a:spcAft>
        <a:defRPr sz="5400">
          <a:solidFill>
            <a:schemeClr val="tx2"/>
          </a:solidFill>
          <a:latin typeface="Palatino Linotype" pitchFamily="18" charset="0"/>
        </a:defRPr>
      </a:lvl2pPr>
      <a:lvl3pPr algn="ctr" rtl="0" eaLnBrk="0" fontAlgn="base" hangingPunct="0">
        <a:lnSpc>
          <a:spcPts val="5800"/>
        </a:lnSpc>
        <a:spcBef>
          <a:spcPct val="0"/>
        </a:spcBef>
        <a:spcAft>
          <a:spcPct val="0"/>
        </a:spcAft>
        <a:defRPr sz="5400">
          <a:solidFill>
            <a:schemeClr val="tx2"/>
          </a:solidFill>
          <a:latin typeface="Palatino Linotype" pitchFamily="18" charset="0"/>
        </a:defRPr>
      </a:lvl3pPr>
      <a:lvl4pPr algn="ctr" rtl="0" eaLnBrk="0" fontAlgn="base" hangingPunct="0">
        <a:lnSpc>
          <a:spcPts val="5800"/>
        </a:lnSpc>
        <a:spcBef>
          <a:spcPct val="0"/>
        </a:spcBef>
        <a:spcAft>
          <a:spcPct val="0"/>
        </a:spcAft>
        <a:defRPr sz="5400">
          <a:solidFill>
            <a:schemeClr val="tx2"/>
          </a:solidFill>
          <a:latin typeface="Palatino Linotype" pitchFamily="18" charset="0"/>
        </a:defRPr>
      </a:lvl4pPr>
      <a:lvl5pPr algn="ctr" rtl="0" eaLnBrk="0" fontAlgn="base" hangingPunct="0">
        <a:lnSpc>
          <a:spcPts val="5800"/>
        </a:lnSpc>
        <a:spcBef>
          <a:spcPct val="0"/>
        </a:spcBef>
        <a:spcAft>
          <a:spcPct val="0"/>
        </a:spcAft>
        <a:defRPr sz="5400">
          <a:solidFill>
            <a:schemeClr val="tx2"/>
          </a:solidFill>
          <a:latin typeface="Palatino Linotype" pitchFamily="18" charset="0"/>
        </a:defRPr>
      </a:lvl5pPr>
      <a:lvl6pPr marL="457200" algn="ctr" rtl="0" fontAlgn="base">
        <a:lnSpc>
          <a:spcPts val="5800"/>
        </a:lnSpc>
        <a:spcBef>
          <a:spcPct val="0"/>
        </a:spcBef>
        <a:spcAft>
          <a:spcPct val="0"/>
        </a:spcAft>
        <a:defRPr sz="5400">
          <a:solidFill>
            <a:schemeClr val="tx2"/>
          </a:solidFill>
          <a:latin typeface="Palatino Linotype" pitchFamily="18" charset="0"/>
        </a:defRPr>
      </a:lvl6pPr>
      <a:lvl7pPr marL="914400" algn="ctr" rtl="0" fontAlgn="base">
        <a:lnSpc>
          <a:spcPts val="5800"/>
        </a:lnSpc>
        <a:spcBef>
          <a:spcPct val="0"/>
        </a:spcBef>
        <a:spcAft>
          <a:spcPct val="0"/>
        </a:spcAft>
        <a:defRPr sz="5400">
          <a:solidFill>
            <a:schemeClr val="tx2"/>
          </a:solidFill>
          <a:latin typeface="Palatino Linotype" pitchFamily="18" charset="0"/>
        </a:defRPr>
      </a:lvl7pPr>
      <a:lvl8pPr marL="1371600" algn="ctr" rtl="0" fontAlgn="base">
        <a:lnSpc>
          <a:spcPts val="5800"/>
        </a:lnSpc>
        <a:spcBef>
          <a:spcPct val="0"/>
        </a:spcBef>
        <a:spcAft>
          <a:spcPct val="0"/>
        </a:spcAft>
        <a:defRPr sz="5400">
          <a:solidFill>
            <a:schemeClr val="tx2"/>
          </a:solidFill>
          <a:latin typeface="Palatino Linotype" pitchFamily="18" charset="0"/>
        </a:defRPr>
      </a:lvl8pPr>
      <a:lvl9pPr marL="1828800" algn="ctr" rtl="0" fontAlgn="base">
        <a:lnSpc>
          <a:spcPts val="5800"/>
        </a:lnSpc>
        <a:spcBef>
          <a:spcPct val="0"/>
        </a:spcBef>
        <a:spcAft>
          <a:spcPct val="0"/>
        </a:spcAft>
        <a:defRPr sz="5400">
          <a:solidFill>
            <a:schemeClr val="tx2"/>
          </a:solidFill>
          <a:latin typeface="Palatino Linotype" pitchFamily="18"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2400" kern="1200">
          <a:solidFill>
            <a:srgbClr val="7F7F7F"/>
          </a:solidFill>
          <a:latin typeface="+mj-lt"/>
          <a:ea typeface="+mn-ea"/>
          <a:cs typeface="+mn-cs"/>
        </a:defRPr>
      </a:lvl1pPr>
      <a:lvl2pPr marL="742950" indent="-285750" algn="l" rtl="0" eaLnBrk="0" fontAlgn="base" hangingPunct="0">
        <a:spcBef>
          <a:spcPct val="20000"/>
        </a:spcBef>
        <a:spcAft>
          <a:spcPct val="0"/>
        </a:spcAft>
        <a:buFont typeface="Courier New" panose="02070309020205020404" pitchFamily="49" charset="0"/>
        <a:buChar char="o"/>
        <a:defRPr sz="1600" kern="1200">
          <a:solidFill>
            <a:srgbClr val="7F7F7F"/>
          </a:solidFill>
          <a:latin typeface="+mj-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1600" kern="1200">
          <a:solidFill>
            <a:srgbClr val="7F7F7F"/>
          </a:solidFill>
          <a:latin typeface="+mj-lt"/>
          <a:ea typeface="+mn-ea"/>
          <a:cs typeface="+mn-cs"/>
        </a:defRPr>
      </a:lvl3pPr>
      <a:lvl4pPr marL="1600200" indent="-228600" algn="l" rtl="0" eaLnBrk="0" fontAlgn="base" hangingPunct="0">
        <a:spcBef>
          <a:spcPct val="20000"/>
        </a:spcBef>
        <a:spcAft>
          <a:spcPct val="0"/>
        </a:spcAft>
        <a:buFont typeface="Courier New" panose="02070309020205020404" pitchFamily="49" charset="0"/>
        <a:buChar char="o"/>
        <a:defRPr sz="1600" kern="1200">
          <a:solidFill>
            <a:srgbClr val="7F7F7F"/>
          </a:solidFill>
          <a:latin typeface="+mj-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1600" kern="1200">
          <a:solidFill>
            <a:srgbClr val="7F7F7F"/>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rgbClr val="F2F2F2"/>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 xmlns:a16="http://schemas.microsoft.com/office/drawing/2014/main" id="{E5A59F9C-51B7-474E-B18F-ABF201C194DC}"/>
              </a:ext>
            </a:extLst>
          </p:cNvPr>
          <p:cNvSpPr>
            <a:spLocks noGrp="1"/>
          </p:cNvSpPr>
          <p:nvPr>
            <p:ph type="title"/>
          </p:nvPr>
        </p:nvSpPr>
        <p:spPr>
          <a:xfrm>
            <a:off x="495300" y="0"/>
            <a:ext cx="8915400" cy="1600200"/>
          </a:xfrm>
          <a:prstGeom prst="rect">
            <a:avLst/>
          </a:prstGeom>
        </p:spPr>
        <p:txBody>
          <a:bodyPr vert="horz" lIns="91440" tIns="45720" rIns="91440" bIns="45720" rtlCol="0" anchor="b">
            <a:noAutofit/>
          </a:bodyPr>
          <a:lstStyle/>
          <a:p>
            <a:r>
              <a:rPr lang="en-US"/>
              <a:t>Click to edit Master title style</a:t>
            </a:r>
            <a:endParaRPr lang="en-US" dirty="0"/>
          </a:p>
        </p:txBody>
      </p:sp>
      <p:sp>
        <p:nvSpPr>
          <p:cNvPr id="4099" name="Text Placeholder 2">
            <a:extLst>
              <a:ext uri="{FF2B5EF4-FFF2-40B4-BE49-F238E27FC236}">
                <a16:creationId xmlns="" xmlns:a16="http://schemas.microsoft.com/office/drawing/2014/main" id="{AF0AA6AD-0EA6-4460-A221-6D39B2C41895}"/>
              </a:ext>
            </a:extLst>
          </p:cNvPr>
          <p:cNvSpPr>
            <a:spLocks noGrp="1"/>
          </p:cNvSpPr>
          <p:nvPr>
            <p:ph type="body" idx="1"/>
          </p:nvPr>
        </p:nvSpPr>
        <p:spPr bwMode="auto">
          <a:xfrm>
            <a:off x="495300" y="1600200"/>
            <a:ext cx="89154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 xmlns:a16="http://schemas.microsoft.com/office/drawing/2014/main" id="{57632D04-9CBA-499E-A35D-BD2E6042CBF9}"/>
              </a:ext>
            </a:extLst>
          </p:cNvPr>
          <p:cNvSpPr>
            <a:spLocks noGrp="1"/>
          </p:cNvSpPr>
          <p:nvPr>
            <p:ph type="dt" sz="half" idx="2"/>
          </p:nvPr>
        </p:nvSpPr>
        <p:spPr>
          <a:xfrm>
            <a:off x="6892925" y="6356350"/>
            <a:ext cx="2260600" cy="365125"/>
          </a:xfrm>
          <a:prstGeom prst="rect">
            <a:avLst/>
          </a:prstGeom>
        </p:spPr>
        <p:txBody>
          <a:bodyPr vert="horz" lIns="91440" tIns="45720" rIns="45720" bIns="45720" rtlCol="0" anchor="ctr"/>
          <a:lstStyle>
            <a:lvl1pPr algn="r" eaLnBrk="1" hangingPunct="1">
              <a:defRPr sz="1200">
                <a:solidFill>
                  <a:prstClr val="black">
                    <a:lumMod val="65000"/>
                    <a:lumOff val="35000"/>
                  </a:prstClr>
                </a:solidFill>
                <a:latin typeface="Century Gothic" pitchFamily="34" charset="0"/>
              </a:defRPr>
            </a:lvl1pPr>
          </a:lstStyle>
          <a:p>
            <a:pPr>
              <a:defRPr/>
            </a:pPr>
            <a:r>
              <a:rPr lang="en-US"/>
              <a:t>1/30/2014</a:t>
            </a:r>
            <a:endParaRPr lang="en-US" dirty="0"/>
          </a:p>
        </p:txBody>
      </p:sp>
      <p:sp>
        <p:nvSpPr>
          <p:cNvPr id="5" name="Footer Placeholder 4">
            <a:extLst>
              <a:ext uri="{FF2B5EF4-FFF2-40B4-BE49-F238E27FC236}">
                <a16:creationId xmlns="" xmlns:a16="http://schemas.microsoft.com/office/drawing/2014/main" id="{718EBBAA-99A0-414B-9C9F-D1E5B5D2FAE3}"/>
              </a:ext>
            </a:extLst>
          </p:cNvPr>
          <p:cNvSpPr>
            <a:spLocks noGrp="1"/>
          </p:cNvSpPr>
          <p:nvPr>
            <p:ph type="ftr" sz="quarter" idx="3"/>
          </p:nvPr>
        </p:nvSpPr>
        <p:spPr>
          <a:xfrm>
            <a:off x="714375" y="6356350"/>
            <a:ext cx="3084513" cy="365125"/>
          </a:xfrm>
          <a:prstGeom prst="rect">
            <a:avLst/>
          </a:prstGeom>
        </p:spPr>
        <p:txBody>
          <a:bodyPr vert="horz" lIns="45720" tIns="45720" rIns="91440" bIns="45720" rtlCol="0" anchor="ctr"/>
          <a:lstStyle>
            <a:lvl1pPr algn="l" eaLnBrk="1" hangingPunct="1">
              <a:defRPr sz="1200">
                <a:solidFill>
                  <a:prstClr val="black">
                    <a:lumMod val="65000"/>
                    <a:lumOff val="35000"/>
                  </a:prstClr>
                </a:solidFill>
                <a:latin typeface="Century Gothic" pitchFamily="34" charset="0"/>
              </a:defRPr>
            </a:lvl1pPr>
          </a:lstStyle>
          <a:p>
            <a:pPr>
              <a:defRPr/>
            </a:pPr>
            <a:r>
              <a:rPr lang="en-GB"/>
              <a:t>RomReal Limited [Fourth quarter 2013]</a:t>
            </a:r>
            <a:endParaRPr lang="en-US" dirty="0"/>
          </a:p>
        </p:txBody>
      </p:sp>
      <p:sp>
        <p:nvSpPr>
          <p:cNvPr id="6" name="Slide Number Placeholder 5">
            <a:extLst>
              <a:ext uri="{FF2B5EF4-FFF2-40B4-BE49-F238E27FC236}">
                <a16:creationId xmlns="" xmlns:a16="http://schemas.microsoft.com/office/drawing/2014/main" id="{9265A096-C579-4CDD-AC9B-05BA0365A5D9}"/>
              </a:ext>
            </a:extLst>
          </p:cNvPr>
          <p:cNvSpPr>
            <a:spLocks noGrp="1"/>
          </p:cNvSpPr>
          <p:nvPr>
            <p:ph type="sldNum" sz="quarter" idx="4"/>
          </p:nvPr>
        </p:nvSpPr>
        <p:spPr>
          <a:xfrm>
            <a:off x="9255125" y="6356350"/>
            <a:ext cx="609600" cy="365125"/>
          </a:xfrm>
          <a:prstGeom prst="rect">
            <a:avLst/>
          </a:prstGeom>
        </p:spPr>
        <p:txBody>
          <a:bodyPr vert="horz" wrap="square" lIns="27432" tIns="45720" rIns="45720" bIns="45720" numCol="1" anchor="ctr" anchorCtr="0" compatLnSpc="1">
            <a:prstTxWarp prst="textNoShape">
              <a:avLst/>
            </a:prstTxWarp>
          </a:bodyPr>
          <a:lstStyle>
            <a:lvl1pPr eaLnBrk="1" hangingPunct="1">
              <a:defRPr sz="1200">
                <a:solidFill>
                  <a:srgbClr val="595959"/>
                </a:solidFill>
                <a:latin typeface="Century Gothic" panose="020B0502020202020204" pitchFamily="34" charset="0"/>
              </a:defRPr>
            </a:lvl1pPr>
          </a:lstStyle>
          <a:p>
            <a:pPr>
              <a:defRPr/>
            </a:pPr>
            <a:fld id="{1050DB78-1918-4966-9FDA-A9B2F4377F48}" type="slidenum">
              <a:rPr lang="en-GB" altLang="en-US"/>
              <a:pPr>
                <a:defRPr/>
              </a:pPr>
              <a:t>‹#›</a:t>
            </a:fld>
            <a:endParaRPr lang="en-GB" altLang="en-US"/>
          </a:p>
        </p:txBody>
      </p:sp>
      <p:sp>
        <p:nvSpPr>
          <p:cNvPr id="7" name="Oval 6">
            <a:extLst>
              <a:ext uri="{FF2B5EF4-FFF2-40B4-BE49-F238E27FC236}">
                <a16:creationId xmlns="" xmlns:a16="http://schemas.microsoft.com/office/drawing/2014/main" id="{0355A897-AB72-4471-B3F9-42D27F344CB2}"/>
              </a:ext>
            </a:extLst>
          </p:cNvPr>
          <p:cNvSpPr/>
          <p:nvPr/>
        </p:nvSpPr>
        <p:spPr>
          <a:xfrm>
            <a:off x="9163050" y="6499225"/>
            <a:ext cx="92075" cy="84138"/>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800">
              <a:solidFill>
                <a:prstClr val="white"/>
              </a:solidFill>
            </a:endParaRPr>
          </a:p>
        </p:txBody>
      </p:sp>
      <p:sp>
        <p:nvSpPr>
          <p:cNvPr id="8" name="Oval 7">
            <a:extLst>
              <a:ext uri="{FF2B5EF4-FFF2-40B4-BE49-F238E27FC236}">
                <a16:creationId xmlns="" xmlns:a16="http://schemas.microsoft.com/office/drawing/2014/main" id="{A08DD7EA-1145-4C34-AB7E-A6452ABC7AF2}"/>
              </a:ext>
            </a:extLst>
          </p:cNvPr>
          <p:cNvSpPr/>
          <p:nvPr/>
        </p:nvSpPr>
        <p:spPr>
          <a:xfrm>
            <a:off x="615950" y="6499225"/>
            <a:ext cx="92075" cy="84138"/>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prstClr val="white"/>
              </a:solidFill>
            </a:endParaRPr>
          </a:p>
        </p:txBody>
      </p:sp>
      <p:sp>
        <p:nvSpPr>
          <p:cNvPr id="9" name="Rectangle 17">
            <a:extLst>
              <a:ext uri="{FF2B5EF4-FFF2-40B4-BE49-F238E27FC236}">
                <a16:creationId xmlns="" xmlns:a16="http://schemas.microsoft.com/office/drawing/2014/main" id="{7A05B6CA-D1F7-484F-BE71-8D3548D5AE33}"/>
              </a:ext>
            </a:extLst>
          </p:cNvPr>
          <p:cNvSpPr>
            <a:spLocks noChangeArrowheads="1"/>
          </p:cNvSpPr>
          <p:nvPr userDrawn="1"/>
        </p:nvSpPr>
        <p:spPr bwMode="auto">
          <a:xfrm>
            <a:off x="506413" y="6524625"/>
            <a:ext cx="1247775" cy="3333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1000">
                <a:solidFill>
                  <a:schemeClr val="tx1"/>
                </a:solidFill>
                <a:latin typeface="Arial" charset="0"/>
              </a:defRPr>
            </a:lvl1pPr>
            <a:lvl2pPr marL="742950" indent="-285750" eaLnBrk="0" hangingPunct="0">
              <a:defRPr sz="1000">
                <a:solidFill>
                  <a:schemeClr val="tx1"/>
                </a:solidFill>
                <a:latin typeface="Arial" charset="0"/>
              </a:defRPr>
            </a:lvl2pPr>
            <a:lvl3pPr marL="1143000" indent="-228600" eaLnBrk="0" hangingPunct="0">
              <a:defRPr sz="1000">
                <a:solidFill>
                  <a:schemeClr val="tx1"/>
                </a:solidFill>
                <a:latin typeface="Arial" charset="0"/>
              </a:defRPr>
            </a:lvl3pPr>
            <a:lvl4pPr marL="1600200" indent="-228600" eaLnBrk="0" hangingPunct="0">
              <a:defRPr sz="1000">
                <a:solidFill>
                  <a:schemeClr val="tx1"/>
                </a:solidFill>
                <a:latin typeface="Arial" charset="0"/>
              </a:defRPr>
            </a:lvl4pPr>
            <a:lvl5pPr marL="2057400" indent="-228600" eaLnBrk="0" hangingPunct="0">
              <a:defRPr sz="1000">
                <a:solidFill>
                  <a:schemeClr val="tx1"/>
                </a:solidFill>
                <a:latin typeface="Arial" charset="0"/>
              </a:defRPr>
            </a:lvl5pPr>
            <a:lvl6pPr marL="2514600" indent="-228600" eaLnBrk="0" fontAlgn="base" hangingPunct="0">
              <a:spcBef>
                <a:spcPct val="0"/>
              </a:spcBef>
              <a:spcAft>
                <a:spcPct val="0"/>
              </a:spcAft>
              <a:defRPr sz="1000">
                <a:solidFill>
                  <a:schemeClr val="tx1"/>
                </a:solidFill>
                <a:latin typeface="Arial" charset="0"/>
              </a:defRPr>
            </a:lvl6pPr>
            <a:lvl7pPr marL="2971800" indent="-228600" eaLnBrk="0" fontAlgn="base" hangingPunct="0">
              <a:spcBef>
                <a:spcPct val="0"/>
              </a:spcBef>
              <a:spcAft>
                <a:spcPct val="0"/>
              </a:spcAft>
              <a:defRPr sz="1000">
                <a:solidFill>
                  <a:schemeClr val="tx1"/>
                </a:solidFill>
                <a:latin typeface="Arial" charset="0"/>
              </a:defRPr>
            </a:lvl7pPr>
            <a:lvl8pPr marL="3429000" indent="-228600" eaLnBrk="0" fontAlgn="base" hangingPunct="0">
              <a:spcBef>
                <a:spcPct val="0"/>
              </a:spcBef>
              <a:spcAft>
                <a:spcPct val="0"/>
              </a:spcAft>
              <a:defRPr sz="1000">
                <a:solidFill>
                  <a:schemeClr val="tx1"/>
                </a:solidFill>
                <a:latin typeface="Arial" charset="0"/>
              </a:defRPr>
            </a:lvl8pPr>
            <a:lvl9pPr marL="3886200" indent="-228600" eaLnBrk="0" fontAlgn="base" hangingPunct="0">
              <a:spcBef>
                <a:spcPct val="0"/>
              </a:spcBef>
              <a:spcAft>
                <a:spcPct val="0"/>
              </a:spcAft>
              <a:defRPr sz="1000">
                <a:solidFill>
                  <a:schemeClr val="tx1"/>
                </a:solidFill>
                <a:latin typeface="Arial" charset="0"/>
              </a:defRPr>
            </a:lvl9pPr>
          </a:lstStyle>
          <a:p>
            <a:pPr eaLnBrk="1" hangingPunct="1">
              <a:defRPr/>
            </a:pPr>
            <a:endParaRPr lang="en-US" altLang="en-US">
              <a:solidFill>
                <a:prstClr val="black"/>
              </a:solidFill>
            </a:endParaRPr>
          </a:p>
        </p:txBody>
      </p:sp>
      <p:pic>
        <p:nvPicPr>
          <p:cNvPr id="4106" name="Picture 22" descr="romreal_logofinal">
            <a:extLst>
              <a:ext uri="{FF2B5EF4-FFF2-40B4-BE49-F238E27FC236}">
                <a16:creationId xmlns="" xmlns:a16="http://schemas.microsoft.com/office/drawing/2014/main" id="{50144C5A-F5DB-4EF6-9D81-DA74B2DC65FC}"/>
              </a:ext>
            </a:extLst>
          </p:cNvPr>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436563" y="6248400"/>
            <a:ext cx="1404937"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7" name="Picture 23">
            <a:extLst>
              <a:ext uri="{FF2B5EF4-FFF2-40B4-BE49-F238E27FC236}">
                <a16:creationId xmlns="" xmlns:a16="http://schemas.microsoft.com/office/drawing/2014/main" id="{9EEFEA00-4615-4BA9-A98F-FE0731A39F60}"/>
              </a:ext>
            </a:extLst>
          </p:cNvPr>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7535863" y="6162675"/>
            <a:ext cx="1462087" cy="53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ext Box 25">
            <a:extLst>
              <a:ext uri="{FF2B5EF4-FFF2-40B4-BE49-F238E27FC236}">
                <a16:creationId xmlns="" xmlns:a16="http://schemas.microsoft.com/office/drawing/2014/main" id="{CFC021AA-C064-4471-9162-BF534D713FEB}"/>
              </a:ext>
            </a:extLst>
          </p:cNvPr>
          <p:cNvSpPr txBox="1">
            <a:spLocks noChangeArrowheads="1"/>
          </p:cNvSpPr>
          <p:nvPr userDrawn="1"/>
        </p:nvSpPr>
        <p:spPr bwMode="auto">
          <a:xfrm>
            <a:off x="1000125" y="6596063"/>
            <a:ext cx="993775"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000">
                <a:solidFill>
                  <a:schemeClr val="tx1"/>
                </a:solidFill>
                <a:latin typeface="Arial" charset="0"/>
              </a:defRPr>
            </a:lvl1pPr>
            <a:lvl2pPr marL="742950" indent="-285750" eaLnBrk="0" hangingPunct="0">
              <a:defRPr sz="1000">
                <a:solidFill>
                  <a:schemeClr val="tx1"/>
                </a:solidFill>
                <a:latin typeface="Arial" charset="0"/>
              </a:defRPr>
            </a:lvl2pPr>
            <a:lvl3pPr marL="1143000" indent="-228600" eaLnBrk="0" hangingPunct="0">
              <a:defRPr sz="1000">
                <a:solidFill>
                  <a:schemeClr val="tx1"/>
                </a:solidFill>
                <a:latin typeface="Arial" charset="0"/>
              </a:defRPr>
            </a:lvl3pPr>
            <a:lvl4pPr marL="1600200" indent="-228600" eaLnBrk="0" hangingPunct="0">
              <a:defRPr sz="1000">
                <a:solidFill>
                  <a:schemeClr val="tx1"/>
                </a:solidFill>
                <a:latin typeface="Arial" charset="0"/>
              </a:defRPr>
            </a:lvl4pPr>
            <a:lvl5pPr marL="2057400" indent="-228600" eaLnBrk="0" hangingPunct="0">
              <a:defRPr sz="1000">
                <a:solidFill>
                  <a:schemeClr val="tx1"/>
                </a:solidFill>
                <a:latin typeface="Arial" charset="0"/>
              </a:defRPr>
            </a:lvl5pPr>
            <a:lvl6pPr marL="2514600" indent="-228600" eaLnBrk="0" fontAlgn="base" hangingPunct="0">
              <a:spcBef>
                <a:spcPct val="0"/>
              </a:spcBef>
              <a:spcAft>
                <a:spcPct val="0"/>
              </a:spcAft>
              <a:defRPr sz="1000">
                <a:solidFill>
                  <a:schemeClr val="tx1"/>
                </a:solidFill>
                <a:latin typeface="Arial" charset="0"/>
              </a:defRPr>
            </a:lvl6pPr>
            <a:lvl7pPr marL="2971800" indent="-228600" eaLnBrk="0" fontAlgn="base" hangingPunct="0">
              <a:spcBef>
                <a:spcPct val="0"/>
              </a:spcBef>
              <a:spcAft>
                <a:spcPct val="0"/>
              </a:spcAft>
              <a:defRPr sz="1000">
                <a:solidFill>
                  <a:schemeClr val="tx1"/>
                </a:solidFill>
                <a:latin typeface="Arial" charset="0"/>
              </a:defRPr>
            </a:lvl7pPr>
            <a:lvl8pPr marL="3429000" indent="-228600" eaLnBrk="0" fontAlgn="base" hangingPunct="0">
              <a:spcBef>
                <a:spcPct val="0"/>
              </a:spcBef>
              <a:spcAft>
                <a:spcPct val="0"/>
              </a:spcAft>
              <a:defRPr sz="1000">
                <a:solidFill>
                  <a:schemeClr val="tx1"/>
                </a:solidFill>
                <a:latin typeface="Arial" charset="0"/>
              </a:defRPr>
            </a:lvl8pPr>
            <a:lvl9pPr marL="3886200" indent="-228600" eaLnBrk="0" fontAlgn="base" hangingPunct="0">
              <a:spcBef>
                <a:spcPct val="0"/>
              </a:spcBef>
              <a:spcAft>
                <a:spcPct val="0"/>
              </a:spcAft>
              <a:defRPr sz="1000">
                <a:solidFill>
                  <a:schemeClr val="tx1"/>
                </a:solidFill>
                <a:latin typeface="Arial" charset="0"/>
              </a:defRPr>
            </a:lvl9pPr>
          </a:lstStyle>
          <a:p>
            <a:pPr eaLnBrk="1" hangingPunct="1">
              <a:defRPr/>
            </a:pPr>
            <a:r>
              <a:rPr lang="en-GB" sz="600">
                <a:solidFill>
                  <a:prstClr val="black"/>
                </a:solidFill>
                <a:latin typeface="Verdana" pitchFamily="34" charset="0"/>
              </a:rPr>
              <a:t>WWW.ROMREAL.com</a:t>
            </a:r>
          </a:p>
        </p:txBody>
      </p:sp>
      <p:sp>
        <p:nvSpPr>
          <p:cNvPr id="13" name="Text Box 26">
            <a:extLst>
              <a:ext uri="{FF2B5EF4-FFF2-40B4-BE49-F238E27FC236}">
                <a16:creationId xmlns="" xmlns:a16="http://schemas.microsoft.com/office/drawing/2014/main" id="{B08CF956-3D8D-45EB-A2CF-A1DD1FAC74E0}"/>
              </a:ext>
            </a:extLst>
          </p:cNvPr>
          <p:cNvSpPr txBox="1">
            <a:spLocks noChangeArrowheads="1"/>
          </p:cNvSpPr>
          <p:nvPr userDrawn="1"/>
        </p:nvSpPr>
        <p:spPr bwMode="auto">
          <a:xfrm>
            <a:off x="7694613" y="6584950"/>
            <a:ext cx="1343025"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000">
                <a:solidFill>
                  <a:schemeClr val="tx1"/>
                </a:solidFill>
                <a:latin typeface="Arial" charset="0"/>
              </a:defRPr>
            </a:lvl1pPr>
            <a:lvl2pPr marL="742950" indent="-285750" eaLnBrk="0" hangingPunct="0">
              <a:defRPr sz="1000">
                <a:solidFill>
                  <a:schemeClr val="tx1"/>
                </a:solidFill>
                <a:latin typeface="Arial" charset="0"/>
              </a:defRPr>
            </a:lvl2pPr>
            <a:lvl3pPr marL="1143000" indent="-228600" eaLnBrk="0" hangingPunct="0">
              <a:defRPr sz="1000">
                <a:solidFill>
                  <a:schemeClr val="tx1"/>
                </a:solidFill>
                <a:latin typeface="Arial" charset="0"/>
              </a:defRPr>
            </a:lvl3pPr>
            <a:lvl4pPr marL="1600200" indent="-228600" eaLnBrk="0" hangingPunct="0">
              <a:defRPr sz="1000">
                <a:solidFill>
                  <a:schemeClr val="tx1"/>
                </a:solidFill>
                <a:latin typeface="Arial" charset="0"/>
              </a:defRPr>
            </a:lvl4pPr>
            <a:lvl5pPr marL="2057400" indent="-228600" eaLnBrk="0" hangingPunct="0">
              <a:defRPr sz="1000">
                <a:solidFill>
                  <a:schemeClr val="tx1"/>
                </a:solidFill>
                <a:latin typeface="Arial" charset="0"/>
              </a:defRPr>
            </a:lvl5pPr>
            <a:lvl6pPr marL="2514600" indent="-228600" eaLnBrk="0" fontAlgn="base" hangingPunct="0">
              <a:spcBef>
                <a:spcPct val="0"/>
              </a:spcBef>
              <a:spcAft>
                <a:spcPct val="0"/>
              </a:spcAft>
              <a:defRPr sz="1000">
                <a:solidFill>
                  <a:schemeClr val="tx1"/>
                </a:solidFill>
                <a:latin typeface="Arial" charset="0"/>
              </a:defRPr>
            </a:lvl6pPr>
            <a:lvl7pPr marL="2971800" indent="-228600" eaLnBrk="0" fontAlgn="base" hangingPunct="0">
              <a:spcBef>
                <a:spcPct val="0"/>
              </a:spcBef>
              <a:spcAft>
                <a:spcPct val="0"/>
              </a:spcAft>
              <a:defRPr sz="1000">
                <a:solidFill>
                  <a:schemeClr val="tx1"/>
                </a:solidFill>
                <a:latin typeface="Arial" charset="0"/>
              </a:defRPr>
            </a:lvl7pPr>
            <a:lvl8pPr marL="3429000" indent="-228600" eaLnBrk="0" fontAlgn="base" hangingPunct="0">
              <a:spcBef>
                <a:spcPct val="0"/>
              </a:spcBef>
              <a:spcAft>
                <a:spcPct val="0"/>
              </a:spcAft>
              <a:defRPr sz="1000">
                <a:solidFill>
                  <a:schemeClr val="tx1"/>
                </a:solidFill>
                <a:latin typeface="Arial" charset="0"/>
              </a:defRPr>
            </a:lvl8pPr>
            <a:lvl9pPr marL="3886200" indent="-228600" eaLnBrk="0" fontAlgn="base" hangingPunct="0">
              <a:spcBef>
                <a:spcPct val="0"/>
              </a:spcBef>
              <a:spcAft>
                <a:spcPct val="0"/>
              </a:spcAft>
              <a:defRPr sz="1000">
                <a:solidFill>
                  <a:schemeClr val="tx1"/>
                </a:solidFill>
                <a:latin typeface="Arial" charset="0"/>
              </a:defRPr>
            </a:lvl9pPr>
          </a:lstStyle>
          <a:p>
            <a:pPr eaLnBrk="1" hangingPunct="1">
              <a:defRPr/>
            </a:pPr>
            <a:r>
              <a:rPr lang="en-GB" sz="600">
                <a:solidFill>
                  <a:prstClr val="black"/>
                </a:solidFill>
                <a:latin typeface="Verdana" pitchFamily="34" charset="0"/>
              </a:rPr>
              <a:t>WWW.WESTHOUSEGROUP.RO</a:t>
            </a:r>
          </a:p>
        </p:txBody>
      </p:sp>
    </p:spTree>
  </p:cSld>
  <p:clrMap bg1="lt1" tx1="dk1" bg2="lt2" tx2="dk2" accent1="accent1" accent2="accent2" accent3="accent3" accent4="accent4" accent5="accent5" accent6="accent6" hlink="hlink" folHlink="folHlink"/>
  <p:sldLayoutIdLst>
    <p:sldLayoutId id="2147489909" r:id="rId1"/>
    <p:sldLayoutId id="2147489910" r:id="rId2"/>
    <p:sldLayoutId id="2147489911" r:id="rId3"/>
    <p:sldLayoutId id="2147489912" r:id="rId4"/>
    <p:sldLayoutId id="2147489913" r:id="rId5"/>
    <p:sldLayoutId id="2147489914" r:id="rId6"/>
    <p:sldLayoutId id="2147489915" r:id="rId7"/>
    <p:sldLayoutId id="2147489916" r:id="rId8"/>
    <p:sldLayoutId id="2147489917" r:id="rId9"/>
    <p:sldLayoutId id="2147489918" r:id="rId10"/>
    <p:sldLayoutId id="2147489919" r:id="rId11"/>
    <p:sldLayoutId id="2147489920" r:id="rId12"/>
  </p:sldLayoutIdLst>
  <p:hf hdr="0" dt="0"/>
  <p:txStyles>
    <p:titleStyle>
      <a:lvl1pPr algn="ctr" rtl="0" eaLnBrk="0" fontAlgn="base" hangingPunct="0">
        <a:lnSpc>
          <a:spcPts val="5800"/>
        </a:lnSpc>
        <a:spcBef>
          <a:spcPct val="0"/>
        </a:spcBef>
        <a:spcAft>
          <a:spcPct val="0"/>
        </a:spcAft>
        <a:defRPr sz="5400" kern="1200">
          <a:solidFill>
            <a:schemeClr val="tx2"/>
          </a:solidFill>
          <a:effectLst>
            <a:outerShdw blurRad="63500" dist="38100" dir="5400000" algn="t" rotWithShape="0">
              <a:prstClr val="black">
                <a:alpha val="25000"/>
              </a:prstClr>
            </a:outerShdw>
          </a:effectLst>
          <a:latin typeface="+mn-lt"/>
          <a:ea typeface="+mj-ea"/>
          <a:cs typeface="+mj-cs"/>
        </a:defRPr>
      </a:lvl1pPr>
      <a:lvl2pPr algn="ctr" rtl="0" eaLnBrk="0" fontAlgn="base" hangingPunct="0">
        <a:lnSpc>
          <a:spcPts val="5800"/>
        </a:lnSpc>
        <a:spcBef>
          <a:spcPct val="0"/>
        </a:spcBef>
        <a:spcAft>
          <a:spcPct val="0"/>
        </a:spcAft>
        <a:defRPr sz="5400">
          <a:solidFill>
            <a:schemeClr val="tx2"/>
          </a:solidFill>
          <a:latin typeface="Palatino Linotype" pitchFamily="18" charset="0"/>
        </a:defRPr>
      </a:lvl2pPr>
      <a:lvl3pPr algn="ctr" rtl="0" eaLnBrk="0" fontAlgn="base" hangingPunct="0">
        <a:lnSpc>
          <a:spcPts val="5800"/>
        </a:lnSpc>
        <a:spcBef>
          <a:spcPct val="0"/>
        </a:spcBef>
        <a:spcAft>
          <a:spcPct val="0"/>
        </a:spcAft>
        <a:defRPr sz="5400">
          <a:solidFill>
            <a:schemeClr val="tx2"/>
          </a:solidFill>
          <a:latin typeface="Palatino Linotype" pitchFamily="18" charset="0"/>
        </a:defRPr>
      </a:lvl3pPr>
      <a:lvl4pPr algn="ctr" rtl="0" eaLnBrk="0" fontAlgn="base" hangingPunct="0">
        <a:lnSpc>
          <a:spcPts val="5800"/>
        </a:lnSpc>
        <a:spcBef>
          <a:spcPct val="0"/>
        </a:spcBef>
        <a:spcAft>
          <a:spcPct val="0"/>
        </a:spcAft>
        <a:defRPr sz="5400">
          <a:solidFill>
            <a:schemeClr val="tx2"/>
          </a:solidFill>
          <a:latin typeface="Palatino Linotype" pitchFamily="18" charset="0"/>
        </a:defRPr>
      </a:lvl4pPr>
      <a:lvl5pPr algn="ctr" rtl="0" eaLnBrk="0" fontAlgn="base" hangingPunct="0">
        <a:lnSpc>
          <a:spcPts val="5800"/>
        </a:lnSpc>
        <a:spcBef>
          <a:spcPct val="0"/>
        </a:spcBef>
        <a:spcAft>
          <a:spcPct val="0"/>
        </a:spcAft>
        <a:defRPr sz="5400">
          <a:solidFill>
            <a:schemeClr val="tx2"/>
          </a:solidFill>
          <a:latin typeface="Palatino Linotype" pitchFamily="18" charset="0"/>
        </a:defRPr>
      </a:lvl5pPr>
      <a:lvl6pPr marL="457200" algn="ctr" rtl="0" fontAlgn="base">
        <a:lnSpc>
          <a:spcPts val="5800"/>
        </a:lnSpc>
        <a:spcBef>
          <a:spcPct val="0"/>
        </a:spcBef>
        <a:spcAft>
          <a:spcPct val="0"/>
        </a:spcAft>
        <a:defRPr sz="5400">
          <a:solidFill>
            <a:schemeClr val="tx2"/>
          </a:solidFill>
          <a:latin typeface="Palatino Linotype" pitchFamily="18" charset="0"/>
        </a:defRPr>
      </a:lvl6pPr>
      <a:lvl7pPr marL="914400" algn="ctr" rtl="0" fontAlgn="base">
        <a:lnSpc>
          <a:spcPts val="5800"/>
        </a:lnSpc>
        <a:spcBef>
          <a:spcPct val="0"/>
        </a:spcBef>
        <a:spcAft>
          <a:spcPct val="0"/>
        </a:spcAft>
        <a:defRPr sz="5400">
          <a:solidFill>
            <a:schemeClr val="tx2"/>
          </a:solidFill>
          <a:latin typeface="Palatino Linotype" pitchFamily="18" charset="0"/>
        </a:defRPr>
      </a:lvl7pPr>
      <a:lvl8pPr marL="1371600" algn="ctr" rtl="0" fontAlgn="base">
        <a:lnSpc>
          <a:spcPts val="5800"/>
        </a:lnSpc>
        <a:spcBef>
          <a:spcPct val="0"/>
        </a:spcBef>
        <a:spcAft>
          <a:spcPct val="0"/>
        </a:spcAft>
        <a:defRPr sz="5400">
          <a:solidFill>
            <a:schemeClr val="tx2"/>
          </a:solidFill>
          <a:latin typeface="Palatino Linotype" pitchFamily="18" charset="0"/>
        </a:defRPr>
      </a:lvl8pPr>
      <a:lvl9pPr marL="1828800" algn="ctr" rtl="0" fontAlgn="base">
        <a:lnSpc>
          <a:spcPts val="5800"/>
        </a:lnSpc>
        <a:spcBef>
          <a:spcPct val="0"/>
        </a:spcBef>
        <a:spcAft>
          <a:spcPct val="0"/>
        </a:spcAft>
        <a:defRPr sz="5400">
          <a:solidFill>
            <a:schemeClr val="tx2"/>
          </a:solidFill>
          <a:latin typeface="Palatino Linotype" pitchFamily="18"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2400" kern="1200">
          <a:solidFill>
            <a:srgbClr val="7F7F7F"/>
          </a:solidFill>
          <a:latin typeface="+mj-lt"/>
          <a:ea typeface="+mn-ea"/>
          <a:cs typeface="+mn-cs"/>
        </a:defRPr>
      </a:lvl1pPr>
      <a:lvl2pPr marL="742950" indent="-285750" algn="l" rtl="0" eaLnBrk="0" fontAlgn="base" hangingPunct="0">
        <a:spcBef>
          <a:spcPct val="20000"/>
        </a:spcBef>
        <a:spcAft>
          <a:spcPct val="0"/>
        </a:spcAft>
        <a:buFont typeface="Courier New" panose="02070309020205020404" pitchFamily="49" charset="0"/>
        <a:buChar char="o"/>
        <a:defRPr sz="1600" kern="1200">
          <a:solidFill>
            <a:srgbClr val="7F7F7F"/>
          </a:solidFill>
          <a:latin typeface="+mj-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1600" kern="1200">
          <a:solidFill>
            <a:srgbClr val="7F7F7F"/>
          </a:solidFill>
          <a:latin typeface="+mj-lt"/>
          <a:ea typeface="+mn-ea"/>
          <a:cs typeface="+mn-cs"/>
        </a:defRPr>
      </a:lvl3pPr>
      <a:lvl4pPr marL="1600200" indent="-228600" algn="l" rtl="0" eaLnBrk="0" fontAlgn="base" hangingPunct="0">
        <a:spcBef>
          <a:spcPct val="20000"/>
        </a:spcBef>
        <a:spcAft>
          <a:spcPct val="0"/>
        </a:spcAft>
        <a:buFont typeface="Courier New" panose="02070309020205020404" pitchFamily="49" charset="0"/>
        <a:buChar char="o"/>
        <a:defRPr sz="1600" kern="1200">
          <a:solidFill>
            <a:srgbClr val="7F7F7F"/>
          </a:solidFill>
          <a:latin typeface="+mj-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1600" kern="1200">
          <a:solidFill>
            <a:srgbClr val="7F7F7F"/>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newsweb.no/"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http://www.romreal.com/"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38.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6.xml"/></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hyperlink" Target="http://www.imobiliare.ro/" TargetMode="External"/><Relationship Id="rId1" Type="http://schemas.openxmlformats.org/officeDocument/2006/relationships/slideLayout" Target="../slideLayouts/slideLayout26.xml"/><Relationship Id="rId4" Type="http://schemas.openxmlformats.org/officeDocument/2006/relationships/image" Target="../media/image11.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3" Type="http://schemas.openxmlformats.org/officeDocument/2006/relationships/hyperlink" Target="mailto:investors@romreal.com"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hyperlink" Target="http://www.romreal.com/"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imobiliare.ro/"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romreal.com/"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6322" name="Line 2">
            <a:extLst>
              <a:ext uri="{FF2B5EF4-FFF2-40B4-BE49-F238E27FC236}">
                <a16:creationId xmlns="" xmlns:a16="http://schemas.microsoft.com/office/drawing/2014/main" id="{11D2BEAF-071E-4C19-AD92-EC807093151F}"/>
              </a:ext>
            </a:extLst>
          </p:cNvPr>
          <p:cNvSpPr>
            <a:spLocks noChangeShapeType="1"/>
          </p:cNvSpPr>
          <p:nvPr/>
        </p:nvSpPr>
        <p:spPr bwMode="auto">
          <a:xfrm>
            <a:off x="508000" y="476250"/>
            <a:ext cx="8969375" cy="0"/>
          </a:xfrm>
          <a:prstGeom prst="line">
            <a:avLst/>
          </a:prstGeom>
          <a:noFill/>
          <a:ln w="22225">
            <a:solidFill>
              <a:srgbClr val="333399"/>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4275" name="Rectangle 7">
            <a:extLst>
              <a:ext uri="{FF2B5EF4-FFF2-40B4-BE49-F238E27FC236}">
                <a16:creationId xmlns="" xmlns:a16="http://schemas.microsoft.com/office/drawing/2014/main" id="{D3BE6024-3A40-4787-8609-F766623B376F}"/>
              </a:ext>
            </a:extLst>
          </p:cNvPr>
          <p:cNvSpPr>
            <a:spLocks noChangeArrowheads="1"/>
          </p:cNvSpPr>
          <p:nvPr/>
        </p:nvSpPr>
        <p:spPr bwMode="auto">
          <a:xfrm>
            <a:off x="3913175" y="5005388"/>
            <a:ext cx="2270173"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pitchFamily="34" charset="0"/>
              <a:buChar char="•"/>
              <a:defRPr sz="2400">
                <a:solidFill>
                  <a:srgbClr val="7F7F7F"/>
                </a:solidFill>
                <a:latin typeface="Century Gothic" pitchFamily="34" charset="0"/>
              </a:defRPr>
            </a:lvl1pPr>
            <a:lvl2pPr marL="742950" indent="-285750" eaLnBrk="0" hangingPunct="0">
              <a:spcBef>
                <a:spcPct val="20000"/>
              </a:spcBef>
              <a:buFont typeface="Courier New" pitchFamily="49" charset="0"/>
              <a:buChar char="o"/>
              <a:defRPr sz="1600">
                <a:solidFill>
                  <a:srgbClr val="7F7F7F"/>
                </a:solidFill>
                <a:latin typeface="Century Gothic" pitchFamily="34" charset="0"/>
              </a:defRPr>
            </a:lvl2pPr>
            <a:lvl3pPr marL="1143000" indent="-228600" eaLnBrk="0" hangingPunct="0">
              <a:spcBef>
                <a:spcPct val="20000"/>
              </a:spcBef>
              <a:buFont typeface="Arial" pitchFamily="34" charset="0"/>
              <a:buChar char="•"/>
              <a:defRPr sz="1600">
                <a:solidFill>
                  <a:srgbClr val="7F7F7F"/>
                </a:solidFill>
                <a:latin typeface="Century Gothic" pitchFamily="34" charset="0"/>
              </a:defRPr>
            </a:lvl3pPr>
            <a:lvl4pPr marL="1600200" indent="-228600" eaLnBrk="0" hangingPunct="0">
              <a:spcBef>
                <a:spcPct val="20000"/>
              </a:spcBef>
              <a:buFont typeface="Courier New" pitchFamily="49" charset="0"/>
              <a:buChar char="o"/>
              <a:defRPr sz="1600">
                <a:solidFill>
                  <a:srgbClr val="7F7F7F"/>
                </a:solidFill>
                <a:latin typeface="Century Gothic" pitchFamily="34" charset="0"/>
              </a:defRPr>
            </a:lvl4pPr>
            <a:lvl5pPr marL="2057400" indent="-228600" eaLnBrk="0" hangingPunct="0">
              <a:spcBef>
                <a:spcPct val="20000"/>
              </a:spcBef>
              <a:buFont typeface="Arial" pitchFamily="34" charset="0"/>
              <a:buChar char="•"/>
              <a:defRPr sz="1600">
                <a:solidFill>
                  <a:srgbClr val="7F7F7F"/>
                </a:solidFill>
                <a:latin typeface="Century Gothic" pitchFamily="34" charset="0"/>
              </a:defRPr>
            </a:lvl5pPr>
            <a:lvl6pPr marL="2514600" indent="-228600" eaLnBrk="0" fontAlgn="base" hangingPunct="0">
              <a:spcBef>
                <a:spcPct val="20000"/>
              </a:spcBef>
              <a:spcAft>
                <a:spcPct val="0"/>
              </a:spcAft>
              <a:buFont typeface="Arial" pitchFamily="34" charset="0"/>
              <a:buChar char="•"/>
              <a:defRPr sz="1600">
                <a:solidFill>
                  <a:srgbClr val="7F7F7F"/>
                </a:solidFill>
                <a:latin typeface="Century Gothic" pitchFamily="34" charset="0"/>
              </a:defRPr>
            </a:lvl6pPr>
            <a:lvl7pPr marL="2971800" indent="-228600" eaLnBrk="0" fontAlgn="base" hangingPunct="0">
              <a:spcBef>
                <a:spcPct val="20000"/>
              </a:spcBef>
              <a:spcAft>
                <a:spcPct val="0"/>
              </a:spcAft>
              <a:buFont typeface="Arial" pitchFamily="34" charset="0"/>
              <a:buChar char="•"/>
              <a:defRPr sz="1600">
                <a:solidFill>
                  <a:srgbClr val="7F7F7F"/>
                </a:solidFill>
                <a:latin typeface="Century Gothic" pitchFamily="34" charset="0"/>
              </a:defRPr>
            </a:lvl7pPr>
            <a:lvl8pPr marL="3429000" indent="-228600" eaLnBrk="0" fontAlgn="base" hangingPunct="0">
              <a:spcBef>
                <a:spcPct val="20000"/>
              </a:spcBef>
              <a:spcAft>
                <a:spcPct val="0"/>
              </a:spcAft>
              <a:buFont typeface="Arial" pitchFamily="34" charset="0"/>
              <a:buChar char="•"/>
              <a:defRPr sz="1600">
                <a:solidFill>
                  <a:srgbClr val="7F7F7F"/>
                </a:solidFill>
                <a:latin typeface="Century Gothic" pitchFamily="34" charset="0"/>
              </a:defRPr>
            </a:lvl8pPr>
            <a:lvl9pPr marL="3886200" indent="-228600" eaLnBrk="0" fontAlgn="base" hangingPunct="0">
              <a:spcBef>
                <a:spcPct val="20000"/>
              </a:spcBef>
              <a:spcAft>
                <a:spcPct val="0"/>
              </a:spcAft>
              <a:buFont typeface="Arial" pitchFamily="34" charset="0"/>
              <a:buChar char="•"/>
              <a:defRPr sz="1600">
                <a:solidFill>
                  <a:srgbClr val="7F7F7F"/>
                </a:solidFill>
                <a:latin typeface="Century Gothic" pitchFamily="34" charset="0"/>
              </a:defRPr>
            </a:lvl9pPr>
          </a:lstStyle>
          <a:p>
            <a:pPr algn="ctr" eaLnBrk="1" hangingPunct="1">
              <a:spcBef>
                <a:spcPct val="0"/>
              </a:spcBef>
              <a:buFont typeface="Arial" pitchFamily="34" charset="0"/>
              <a:buNone/>
              <a:defRPr/>
            </a:pPr>
            <a:r>
              <a:rPr lang="en-GB" altLang="en-US" sz="2000" dirty="0" smtClean="0">
                <a:solidFill>
                  <a:schemeClr val="tx1">
                    <a:lumMod val="75000"/>
                    <a:lumOff val="25000"/>
                  </a:schemeClr>
                </a:solidFill>
              </a:rPr>
              <a:t>25 February 2022</a:t>
            </a:r>
            <a:endParaRPr lang="en-GB" altLang="en-US" sz="2000" dirty="0">
              <a:solidFill>
                <a:schemeClr val="tx1">
                  <a:lumMod val="75000"/>
                  <a:lumOff val="25000"/>
                </a:schemeClr>
              </a:solidFill>
            </a:endParaRPr>
          </a:p>
        </p:txBody>
      </p:sp>
      <p:sp>
        <p:nvSpPr>
          <p:cNvPr id="2059" name="Text Box 8">
            <a:extLst>
              <a:ext uri="{FF2B5EF4-FFF2-40B4-BE49-F238E27FC236}">
                <a16:creationId xmlns="" xmlns:a16="http://schemas.microsoft.com/office/drawing/2014/main" id="{DDB4E85F-19E2-4740-94E3-F5CA0726378B}"/>
              </a:ext>
            </a:extLst>
          </p:cNvPr>
          <p:cNvSpPr txBox="1">
            <a:spLocks noChangeArrowheads="1"/>
          </p:cNvSpPr>
          <p:nvPr/>
        </p:nvSpPr>
        <p:spPr bwMode="auto">
          <a:xfrm>
            <a:off x="0" y="6483350"/>
            <a:ext cx="9906000" cy="374650"/>
          </a:xfrm>
          <a:prstGeom prst="rect">
            <a:avLst/>
          </a:prstGeom>
          <a:solidFill>
            <a:srgbClr val="EAEAE2"/>
          </a:solidFill>
          <a:ln w="9525">
            <a:noFill/>
            <a:miter lim="800000"/>
            <a:headEnd/>
            <a:tailEnd/>
          </a:ln>
          <a:effectLst>
            <a:outerShdw blurRad="50800" dist="50800" dir="5400000" sx="1000" sy="1000" algn="ctr" rotWithShape="0">
              <a:srgbClr val="000000"/>
            </a:outerShdw>
          </a:effectLst>
        </p:spPr>
        <p:txBody>
          <a:bodyPr/>
          <a:lstStyle/>
          <a:p>
            <a:pPr eaLnBrk="1" hangingPunct="1">
              <a:lnSpc>
                <a:spcPct val="80000"/>
              </a:lnSpc>
              <a:spcBef>
                <a:spcPct val="20000"/>
              </a:spcBef>
              <a:defRPr/>
            </a:pPr>
            <a:r>
              <a:rPr lang="en-GB" sz="900" b="1" dirty="0">
                <a:latin typeface="Century Gothic" panose="020B0502020202020204" pitchFamily="34" charset="0"/>
              </a:rPr>
              <a:t>This Presentation of the </a:t>
            </a:r>
            <a:r>
              <a:rPr lang="en-GB" sz="900" b="1" dirty="0" smtClean="0">
                <a:latin typeface="Century Gothic" panose="020B0502020202020204" pitchFamily="34" charset="0"/>
              </a:rPr>
              <a:t>Q4 </a:t>
            </a:r>
            <a:r>
              <a:rPr lang="en-GB" sz="900" b="1" dirty="0">
                <a:latin typeface="Century Gothic" panose="020B0502020202020204" pitchFamily="34" charset="0"/>
              </a:rPr>
              <a:t>2021 results of RomReal Ltd (the “Company”) has been prepared for discussion purposes only and should be read in conjunction with the </a:t>
            </a:r>
            <a:r>
              <a:rPr lang="en-GB" sz="900" b="1" dirty="0" smtClean="0">
                <a:latin typeface="Century Gothic" panose="020B0502020202020204" pitchFamily="34" charset="0"/>
              </a:rPr>
              <a:t>Q4 </a:t>
            </a:r>
            <a:r>
              <a:rPr lang="en-GB" sz="900" b="1" dirty="0">
                <a:latin typeface="Century Gothic" panose="020B0502020202020204" pitchFamily="34" charset="0"/>
              </a:rPr>
              <a:t>2021 </a:t>
            </a:r>
          </a:p>
          <a:p>
            <a:pPr eaLnBrk="1" hangingPunct="1">
              <a:lnSpc>
                <a:spcPct val="80000"/>
              </a:lnSpc>
              <a:spcBef>
                <a:spcPct val="20000"/>
              </a:spcBef>
              <a:defRPr/>
            </a:pPr>
            <a:r>
              <a:rPr lang="en-GB" sz="900" b="1" dirty="0">
                <a:latin typeface="Century Gothic" panose="020B0502020202020204" pitchFamily="34" charset="0"/>
              </a:rPr>
              <a:t>Report which is filed on Oslo </a:t>
            </a:r>
            <a:r>
              <a:rPr lang="en-GB" sz="900" b="1" dirty="0" err="1">
                <a:latin typeface="Century Gothic" panose="020B0502020202020204" pitchFamily="34" charset="0"/>
              </a:rPr>
              <a:t>Axess</a:t>
            </a:r>
            <a:r>
              <a:rPr lang="en-GB" sz="900" b="1" dirty="0">
                <a:latin typeface="Century Gothic" panose="020B0502020202020204" pitchFamily="34" charset="0"/>
              </a:rPr>
              <a:t> through </a:t>
            </a:r>
            <a:r>
              <a:rPr lang="en-GB" sz="900" b="1" dirty="0">
                <a:latin typeface="Century Gothic" panose="020B0502020202020204" pitchFamily="34" charset="0"/>
                <a:hlinkClick r:id="rId3"/>
              </a:rPr>
              <a:t>www.newsweb.no</a:t>
            </a:r>
            <a:r>
              <a:rPr lang="en-GB" sz="900" b="1" dirty="0">
                <a:latin typeface="Century Gothic" panose="020B0502020202020204" pitchFamily="34" charset="0"/>
              </a:rPr>
              <a:t>, and which can be viewed on the Company’s website </a:t>
            </a:r>
            <a:r>
              <a:rPr lang="en-GB" sz="900" b="1" dirty="0">
                <a:latin typeface="Century Gothic" panose="020B0502020202020204" pitchFamily="34" charset="0"/>
                <a:hlinkClick r:id="rId4"/>
              </a:rPr>
              <a:t>www.romreal.com</a:t>
            </a:r>
            <a:endParaRPr lang="en-GB" sz="900" b="1" dirty="0">
              <a:latin typeface="Century Gothic" panose="020B0502020202020204" pitchFamily="34" charset="0"/>
            </a:endParaRPr>
          </a:p>
          <a:p>
            <a:pPr eaLnBrk="1" hangingPunct="1">
              <a:lnSpc>
                <a:spcPct val="80000"/>
              </a:lnSpc>
              <a:spcBef>
                <a:spcPct val="20000"/>
              </a:spcBef>
              <a:defRPr/>
            </a:pPr>
            <a:endParaRPr lang="en-GB" sz="800" b="1" dirty="0">
              <a:latin typeface="Century Gothic" panose="020B0502020202020204" pitchFamily="34" charset="0"/>
            </a:endParaRPr>
          </a:p>
        </p:txBody>
      </p:sp>
      <p:sp>
        <p:nvSpPr>
          <p:cNvPr id="4101" name="Rectangle 7">
            <a:extLst>
              <a:ext uri="{FF2B5EF4-FFF2-40B4-BE49-F238E27FC236}">
                <a16:creationId xmlns="" xmlns:a16="http://schemas.microsoft.com/office/drawing/2014/main" id="{0D6254E7-11D4-4A16-BB16-719630F37C24}"/>
              </a:ext>
            </a:extLst>
          </p:cNvPr>
          <p:cNvSpPr>
            <a:spLocks noChangeArrowheads="1"/>
          </p:cNvSpPr>
          <p:nvPr/>
        </p:nvSpPr>
        <p:spPr bwMode="auto">
          <a:xfrm>
            <a:off x="2569534" y="1573213"/>
            <a:ext cx="4857420" cy="31085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charset="0"/>
              <a:buChar char="•"/>
              <a:defRPr sz="2400">
                <a:solidFill>
                  <a:srgbClr val="7F7F7F"/>
                </a:solidFill>
                <a:latin typeface="Century Gothic" pitchFamily="34" charset="0"/>
              </a:defRPr>
            </a:lvl1pPr>
            <a:lvl2pPr marL="742950" indent="-285750">
              <a:spcBef>
                <a:spcPct val="20000"/>
              </a:spcBef>
              <a:buFont typeface="Courier New" pitchFamily="49" charset="0"/>
              <a:buChar char="o"/>
              <a:defRPr sz="1600">
                <a:solidFill>
                  <a:srgbClr val="7F7F7F"/>
                </a:solidFill>
                <a:latin typeface="Century Gothic" pitchFamily="34" charset="0"/>
              </a:defRPr>
            </a:lvl2pPr>
            <a:lvl3pPr marL="1143000" indent="-228600">
              <a:spcBef>
                <a:spcPct val="20000"/>
              </a:spcBef>
              <a:buFont typeface="Arial" charset="0"/>
              <a:buChar char="•"/>
              <a:defRPr sz="1600">
                <a:solidFill>
                  <a:srgbClr val="7F7F7F"/>
                </a:solidFill>
                <a:latin typeface="Century Gothic" pitchFamily="34" charset="0"/>
              </a:defRPr>
            </a:lvl3pPr>
            <a:lvl4pPr marL="1600200" indent="-228600">
              <a:spcBef>
                <a:spcPct val="20000"/>
              </a:spcBef>
              <a:buFont typeface="Courier New" pitchFamily="49" charset="0"/>
              <a:buChar char="o"/>
              <a:defRPr sz="1600">
                <a:solidFill>
                  <a:srgbClr val="7F7F7F"/>
                </a:solidFill>
                <a:latin typeface="Century Gothic" pitchFamily="34" charset="0"/>
              </a:defRPr>
            </a:lvl4pPr>
            <a:lvl5pPr marL="2057400" indent="-228600">
              <a:spcBef>
                <a:spcPct val="20000"/>
              </a:spcBef>
              <a:buFont typeface="Arial" charset="0"/>
              <a:buChar char="•"/>
              <a:defRPr sz="1600">
                <a:solidFill>
                  <a:srgbClr val="7F7F7F"/>
                </a:solidFill>
                <a:latin typeface="Century Gothic" pitchFamily="34" charset="0"/>
              </a:defRPr>
            </a:lvl5pPr>
            <a:lvl6pPr marL="2514600" indent="-228600" fontAlgn="base">
              <a:spcBef>
                <a:spcPct val="20000"/>
              </a:spcBef>
              <a:spcAft>
                <a:spcPct val="0"/>
              </a:spcAft>
              <a:buFont typeface="Arial" charset="0"/>
              <a:buChar char="•"/>
              <a:defRPr sz="1600">
                <a:solidFill>
                  <a:srgbClr val="7F7F7F"/>
                </a:solidFill>
                <a:latin typeface="Century Gothic" pitchFamily="34" charset="0"/>
              </a:defRPr>
            </a:lvl6pPr>
            <a:lvl7pPr marL="2971800" indent="-228600" fontAlgn="base">
              <a:spcBef>
                <a:spcPct val="20000"/>
              </a:spcBef>
              <a:spcAft>
                <a:spcPct val="0"/>
              </a:spcAft>
              <a:buFont typeface="Arial" charset="0"/>
              <a:buChar char="•"/>
              <a:defRPr sz="1600">
                <a:solidFill>
                  <a:srgbClr val="7F7F7F"/>
                </a:solidFill>
                <a:latin typeface="Century Gothic" pitchFamily="34" charset="0"/>
              </a:defRPr>
            </a:lvl7pPr>
            <a:lvl8pPr marL="3429000" indent="-228600" fontAlgn="base">
              <a:spcBef>
                <a:spcPct val="20000"/>
              </a:spcBef>
              <a:spcAft>
                <a:spcPct val="0"/>
              </a:spcAft>
              <a:buFont typeface="Arial" charset="0"/>
              <a:buChar char="•"/>
              <a:defRPr sz="1600">
                <a:solidFill>
                  <a:srgbClr val="7F7F7F"/>
                </a:solidFill>
                <a:latin typeface="Century Gothic" pitchFamily="34" charset="0"/>
              </a:defRPr>
            </a:lvl8pPr>
            <a:lvl9pPr marL="3886200" indent="-228600" fontAlgn="base">
              <a:spcBef>
                <a:spcPct val="20000"/>
              </a:spcBef>
              <a:spcAft>
                <a:spcPct val="0"/>
              </a:spcAft>
              <a:buFont typeface="Arial" charset="0"/>
              <a:buChar char="•"/>
              <a:defRPr sz="1600">
                <a:solidFill>
                  <a:srgbClr val="7F7F7F"/>
                </a:solidFill>
                <a:latin typeface="Century Gothic" pitchFamily="34" charset="0"/>
              </a:defRPr>
            </a:lvl9pPr>
          </a:lstStyle>
          <a:p>
            <a:pPr algn="ctr" eaLnBrk="1" hangingPunct="1">
              <a:spcBef>
                <a:spcPct val="0"/>
              </a:spcBef>
              <a:buFontTx/>
              <a:buNone/>
              <a:defRPr/>
            </a:pPr>
            <a:r>
              <a:rPr lang="en-GB" altLang="en-US" sz="1600" dirty="0">
                <a:solidFill>
                  <a:srgbClr val="C00000"/>
                </a:solidFill>
                <a:latin typeface="Verdana" pitchFamily="34" charset="0"/>
              </a:rPr>
              <a:t>  </a:t>
            </a:r>
            <a:r>
              <a:rPr lang="en-GB" altLang="en-US" sz="3600" b="1" dirty="0">
                <a:solidFill>
                  <a:schemeClr val="tx2"/>
                </a:solidFill>
              </a:rPr>
              <a:t>RomReal Limited</a:t>
            </a:r>
            <a:endParaRPr lang="en-GB" altLang="en-US" sz="4400" b="1" dirty="0">
              <a:solidFill>
                <a:schemeClr val="tx2"/>
              </a:solidFill>
            </a:endParaRPr>
          </a:p>
          <a:p>
            <a:pPr algn="ctr" eaLnBrk="1" hangingPunct="1">
              <a:spcBef>
                <a:spcPct val="0"/>
              </a:spcBef>
              <a:buFontTx/>
              <a:buNone/>
              <a:defRPr/>
            </a:pPr>
            <a:endParaRPr lang="en-GB" altLang="en-US" sz="4000" b="1" dirty="0">
              <a:solidFill>
                <a:schemeClr val="tx2"/>
              </a:solidFill>
            </a:endParaRPr>
          </a:p>
          <a:p>
            <a:pPr algn="ctr" eaLnBrk="1" hangingPunct="1">
              <a:spcBef>
                <a:spcPct val="0"/>
              </a:spcBef>
              <a:buFontTx/>
              <a:buNone/>
              <a:defRPr/>
            </a:pPr>
            <a:r>
              <a:rPr lang="en-GB" altLang="en-US" sz="3600" dirty="0">
                <a:solidFill>
                  <a:schemeClr val="tx1">
                    <a:lumMod val="75000"/>
                    <a:lumOff val="25000"/>
                  </a:schemeClr>
                </a:solidFill>
              </a:rPr>
              <a:t>Investor presentation</a:t>
            </a:r>
          </a:p>
          <a:p>
            <a:pPr algn="ctr" eaLnBrk="1" hangingPunct="1">
              <a:spcBef>
                <a:spcPct val="0"/>
              </a:spcBef>
              <a:buFontTx/>
              <a:buNone/>
              <a:defRPr/>
            </a:pPr>
            <a:r>
              <a:rPr lang="en-GB" altLang="en-US" sz="2000" dirty="0" smtClean="0">
                <a:solidFill>
                  <a:schemeClr val="tx1">
                    <a:lumMod val="75000"/>
                    <a:lumOff val="25000"/>
                  </a:schemeClr>
                </a:solidFill>
              </a:rPr>
              <a:t>Fourth </a:t>
            </a:r>
            <a:r>
              <a:rPr lang="en-GB" altLang="en-US" sz="2000" dirty="0">
                <a:solidFill>
                  <a:schemeClr val="tx1">
                    <a:lumMod val="75000"/>
                    <a:lumOff val="25000"/>
                  </a:schemeClr>
                </a:solidFill>
              </a:rPr>
              <a:t>Quarter (</a:t>
            </a:r>
            <a:r>
              <a:rPr lang="en-GB" altLang="en-US" sz="2000" dirty="0" smtClean="0">
                <a:solidFill>
                  <a:schemeClr val="tx1">
                    <a:lumMod val="75000"/>
                    <a:lumOff val="25000"/>
                  </a:schemeClr>
                </a:solidFill>
              </a:rPr>
              <a:t>Q4) </a:t>
            </a:r>
            <a:r>
              <a:rPr lang="en-GB" altLang="en-US" sz="2000" dirty="0">
                <a:solidFill>
                  <a:schemeClr val="tx1">
                    <a:lumMod val="75000"/>
                    <a:lumOff val="25000"/>
                  </a:schemeClr>
                </a:solidFill>
              </a:rPr>
              <a:t>2021 results</a:t>
            </a:r>
          </a:p>
          <a:p>
            <a:pPr algn="ctr" eaLnBrk="1" hangingPunct="1">
              <a:spcBef>
                <a:spcPct val="0"/>
              </a:spcBef>
              <a:buFontTx/>
              <a:buNone/>
              <a:defRPr/>
            </a:pPr>
            <a:endParaRPr lang="en-GB" altLang="en-US" sz="4400" dirty="0">
              <a:solidFill>
                <a:schemeClr val="tx1"/>
              </a:solidFill>
            </a:endParaRPr>
          </a:p>
          <a:p>
            <a:pPr algn="ctr" eaLnBrk="1" hangingPunct="1">
              <a:spcBef>
                <a:spcPct val="0"/>
              </a:spcBef>
              <a:buFontTx/>
              <a:buNone/>
              <a:defRPr/>
            </a:pPr>
            <a:r>
              <a:rPr lang="en-GB" altLang="en-US" sz="2000" dirty="0" err="1">
                <a:solidFill>
                  <a:schemeClr val="tx1">
                    <a:lumMod val="75000"/>
                    <a:lumOff val="25000"/>
                  </a:schemeClr>
                </a:solidFill>
              </a:rPr>
              <a:t>Kjetil</a:t>
            </a:r>
            <a:r>
              <a:rPr lang="en-GB" altLang="en-US" sz="2000" dirty="0">
                <a:solidFill>
                  <a:schemeClr val="tx1">
                    <a:lumMod val="75000"/>
                    <a:lumOff val="25000"/>
                  </a:schemeClr>
                </a:solidFill>
              </a:rPr>
              <a:t> </a:t>
            </a:r>
            <a:r>
              <a:rPr lang="en-GB" altLang="en-US" sz="2000" dirty="0" err="1">
                <a:solidFill>
                  <a:schemeClr val="tx1">
                    <a:lumMod val="75000"/>
                    <a:lumOff val="25000"/>
                  </a:schemeClr>
                </a:solidFill>
              </a:rPr>
              <a:t>Gronskag</a:t>
            </a:r>
            <a:endParaRPr lang="en-GB" altLang="en-US" sz="2000" dirty="0">
              <a:solidFill>
                <a:schemeClr val="tx1">
                  <a:lumMod val="75000"/>
                  <a:lumOff val="25000"/>
                </a:schemeClr>
              </a:solidFill>
            </a:endParaRPr>
          </a:p>
        </p:txBody>
      </p:sp>
    </p:spTree>
  </p:cSld>
  <p:clrMapOvr>
    <a:masterClrMapping/>
  </p:clrMapOvr>
  <p:transition spd="slow"/>
</p:sld>
</file>

<file path=ppt/slides/slide10.xml><?xml version="1.0" encoding="utf-8"?>
<p:sld xmlns:a="http://schemas.openxmlformats.org/drawingml/2006/main" xmlns:r="http://schemas.openxmlformats.org/officeDocument/2006/relationships" xmlns:p="http://schemas.openxmlformats.org/presentationml/2006/main" showMasterSp="0">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3A44F24-6883-45CF-A68C-EB9DF14C3BDE}"/>
              </a:ext>
            </a:extLst>
          </p:cNvPr>
          <p:cNvSpPr>
            <a:spLocks noGrp="1"/>
          </p:cNvSpPr>
          <p:nvPr>
            <p:ph type="title"/>
          </p:nvPr>
        </p:nvSpPr>
        <p:spPr>
          <a:xfrm>
            <a:off x="495300" y="166688"/>
            <a:ext cx="8915400" cy="1600200"/>
          </a:xfrm>
        </p:spPr>
        <p:txBody>
          <a:bodyPr/>
          <a:lstStyle/>
          <a:p>
            <a:pPr eaLnBrk="1" hangingPunct="1">
              <a:lnSpc>
                <a:spcPct val="100000"/>
              </a:lnSpc>
              <a:defRPr/>
            </a:pPr>
            <a:r>
              <a:rPr lang="en-GB" altLang="en-US" sz="2400" dirty="0">
                <a:effectLst/>
                <a:latin typeface="Century Gothic" pitchFamily="34" charset="0"/>
              </a:rPr>
              <a:t>Romanian Macro development</a:t>
            </a:r>
            <a:r>
              <a:rPr lang="en-US" altLang="en-US" sz="2800" dirty="0">
                <a:solidFill>
                  <a:srgbClr val="2F5897"/>
                </a:solidFill>
                <a:effectLst/>
                <a:latin typeface="Arial" charset="0"/>
                <a:ea typeface="+mn-ea"/>
                <a:cs typeface="+mn-cs"/>
              </a:rPr>
              <a:t/>
            </a:r>
            <a:br>
              <a:rPr lang="en-US" altLang="en-US" sz="2800" dirty="0">
                <a:solidFill>
                  <a:srgbClr val="2F5897"/>
                </a:solidFill>
                <a:effectLst/>
                <a:latin typeface="Arial" charset="0"/>
                <a:ea typeface="+mn-ea"/>
                <a:cs typeface="+mn-cs"/>
              </a:rPr>
            </a:br>
            <a:endParaRPr lang="en-GB" dirty="0"/>
          </a:p>
        </p:txBody>
      </p:sp>
      <p:sp>
        <p:nvSpPr>
          <p:cNvPr id="71683" name="Slide Number Placeholder 4">
            <a:extLst>
              <a:ext uri="{FF2B5EF4-FFF2-40B4-BE49-F238E27FC236}">
                <a16:creationId xmlns="" xmlns:a16="http://schemas.microsoft.com/office/drawing/2014/main" id="{60C30649-91A7-406B-A7C6-6D204CDB5D31}"/>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2400">
                <a:solidFill>
                  <a:srgbClr val="7F7F7F"/>
                </a:solidFill>
                <a:latin typeface="Century Gothic" panose="020B0502020202020204" pitchFamily="34" charset="0"/>
              </a:defRPr>
            </a:lvl1pPr>
            <a:lvl2pPr marL="742950" indent="-285750">
              <a:spcBef>
                <a:spcPct val="20000"/>
              </a:spcBef>
              <a:buFont typeface="Courier New" panose="02070309020205020404" pitchFamily="49" charset="0"/>
              <a:buChar char="o"/>
              <a:defRPr sz="1600">
                <a:solidFill>
                  <a:srgbClr val="7F7F7F"/>
                </a:solidFill>
                <a:latin typeface="Century Gothic" panose="020B0502020202020204" pitchFamily="34" charset="0"/>
              </a:defRPr>
            </a:lvl2pPr>
            <a:lvl3pPr marL="11430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3pPr>
            <a:lvl4pPr marL="1600200" indent="-228600">
              <a:spcBef>
                <a:spcPct val="20000"/>
              </a:spcBef>
              <a:buFont typeface="Courier New" panose="02070309020205020404" pitchFamily="49" charset="0"/>
              <a:buChar char="o"/>
              <a:defRPr sz="1600">
                <a:solidFill>
                  <a:srgbClr val="7F7F7F"/>
                </a:solidFill>
                <a:latin typeface="Century Gothic" panose="020B0502020202020204" pitchFamily="34" charset="0"/>
              </a:defRPr>
            </a:lvl4pPr>
            <a:lvl5pPr marL="20574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9pPr>
          </a:lstStyle>
          <a:p>
            <a:pPr>
              <a:spcBef>
                <a:spcPct val="0"/>
              </a:spcBef>
              <a:buFontTx/>
              <a:buNone/>
            </a:pPr>
            <a:r>
              <a:rPr lang="en-GB" altLang="en-US" sz="1200" dirty="0">
                <a:solidFill>
                  <a:srgbClr val="595959"/>
                </a:solidFill>
              </a:rPr>
              <a:t>10</a:t>
            </a:r>
          </a:p>
        </p:txBody>
      </p:sp>
      <p:sp>
        <p:nvSpPr>
          <p:cNvPr id="71684" name="Line 295">
            <a:extLst>
              <a:ext uri="{FF2B5EF4-FFF2-40B4-BE49-F238E27FC236}">
                <a16:creationId xmlns="" xmlns:a16="http://schemas.microsoft.com/office/drawing/2014/main" id="{61E5700B-0F01-4267-B84E-23A32EC84AD7}"/>
              </a:ext>
            </a:extLst>
          </p:cNvPr>
          <p:cNvSpPr>
            <a:spLocks noChangeShapeType="1"/>
          </p:cNvSpPr>
          <p:nvPr/>
        </p:nvSpPr>
        <p:spPr bwMode="auto">
          <a:xfrm>
            <a:off x="508000" y="476250"/>
            <a:ext cx="8969375" cy="0"/>
          </a:xfrm>
          <a:prstGeom prst="line">
            <a:avLst/>
          </a:prstGeom>
          <a:noFill/>
          <a:ln w="22225">
            <a:solidFill>
              <a:srgbClr val="333399"/>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1685" name="Footer Placeholder 3">
            <a:extLst>
              <a:ext uri="{FF2B5EF4-FFF2-40B4-BE49-F238E27FC236}">
                <a16:creationId xmlns="" xmlns:a16="http://schemas.microsoft.com/office/drawing/2014/main" id="{E234662E-8CA5-4320-8AF1-BE6C3E9CBF8E}"/>
              </a:ext>
            </a:extLst>
          </p:cNvPr>
          <p:cNvSpPr>
            <a:spLocks noGrp="1"/>
          </p:cNvSpPr>
          <p:nvPr>
            <p:ph type="ftr" sz="quarter" idx="11"/>
          </p:nvPr>
        </p:nvSpPr>
        <p:spPr bwMode="auto">
          <a:xfrm>
            <a:off x="488950" y="6213475"/>
            <a:ext cx="3084513"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rgbClr val="7F7F7F"/>
                </a:solidFill>
                <a:latin typeface="Century Gothic" panose="020B0502020202020204" pitchFamily="34" charset="0"/>
              </a:defRPr>
            </a:lvl1pPr>
            <a:lvl2pPr marL="742950" indent="-285750">
              <a:spcBef>
                <a:spcPct val="20000"/>
              </a:spcBef>
              <a:buFont typeface="Courier New" panose="02070309020205020404" pitchFamily="49" charset="0"/>
              <a:buChar char="o"/>
              <a:defRPr sz="1600">
                <a:solidFill>
                  <a:srgbClr val="7F7F7F"/>
                </a:solidFill>
                <a:latin typeface="Century Gothic" panose="020B0502020202020204" pitchFamily="34" charset="0"/>
              </a:defRPr>
            </a:lvl2pPr>
            <a:lvl3pPr marL="11430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3pPr>
            <a:lvl4pPr marL="1600200" indent="-228600">
              <a:spcBef>
                <a:spcPct val="20000"/>
              </a:spcBef>
              <a:buFont typeface="Courier New" panose="02070309020205020404" pitchFamily="49" charset="0"/>
              <a:buChar char="o"/>
              <a:defRPr sz="1600">
                <a:solidFill>
                  <a:srgbClr val="7F7F7F"/>
                </a:solidFill>
                <a:latin typeface="Century Gothic" panose="020B0502020202020204" pitchFamily="34" charset="0"/>
              </a:defRPr>
            </a:lvl4pPr>
            <a:lvl5pPr marL="20574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9pPr>
          </a:lstStyle>
          <a:p>
            <a:pPr>
              <a:spcBef>
                <a:spcPct val="0"/>
              </a:spcBef>
              <a:buFontTx/>
              <a:buNone/>
            </a:pPr>
            <a:r>
              <a:rPr lang="en-GB" altLang="en-US" sz="1200" dirty="0">
                <a:solidFill>
                  <a:srgbClr val="595959"/>
                </a:solidFill>
              </a:rPr>
              <a:t>RomReal Limited – </a:t>
            </a:r>
            <a:r>
              <a:rPr lang="en-GB" altLang="en-US" sz="1200" dirty="0" smtClean="0">
                <a:solidFill>
                  <a:srgbClr val="595959"/>
                </a:solidFill>
              </a:rPr>
              <a:t>Fourth </a:t>
            </a:r>
            <a:r>
              <a:rPr lang="en-GB" altLang="en-US" sz="1200" dirty="0">
                <a:solidFill>
                  <a:srgbClr val="595959"/>
                </a:solidFill>
              </a:rPr>
              <a:t>quarter 2021</a:t>
            </a:r>
            <a:endParaRPr lang="en-US" altLang="en-US" sz="1200" dirty="0">
              <a:solidFill>
                <a:srgbClr val="595959"/>
              </a:solidFill>
            </a:endParaRPr>
          </a:p>
        </p:txBody>
      </p:sp>
      <p:sp>
        <p:nvSpPr>
          <p:cNvPr id="6" name="TextBox 5">
            <a:extLst>
              <a:ext uri="{FF2B5EF4-FFF2-40B4-BE49-F238E27FC236}">
                <a16:creationId xmlns="" xmlns:a16="http://schemas.microsoft.com/office/drawing/2014/main" id="{6CA6A81E-1C69-4A1A-B3B4-27E0B01CC9A0}"/>
              </a:ext>
            </a:extLst>
          </p:cNvPr>
          <p:cNvSpPr txBox="1"/>
          <p:nvPr/>
        </p:nvSpPr>
        <p:spPr>
          <a:xfrm>
            <a:off x="711975" y="5721033"/>
            <a:ext cx="4355615" cy="246221"/>
          </a:xfrm>
          <a:prstGeom prst="rect">
            <a:avLst/>
          </a:prstGeom>
          <a:noFill/>
        </p:spPr>
        <p:txBody>
          <a:bodyPr wrap="square" rtlCol="0">
            <a:spAutoFit/>
          </a:bodyPr>
          <a:lstStyle/>
          <a:p>
            <a:r>
              <a:rPr lang="en-US" b="1" dirty="0"/>
              <a:t>Romania quarterly GDP evolution </a:t>
            </a:r>
            <a:r>
              <a:rPr lang="en-US" dirty="0"/>
              <a:t>(Data INS)</a:t>
            </a:r>
            <a:endParaRPr lang="en-US" b="1" dirty="0"/>
          </a:p>
        </p:txBody>
      </p:sp>
      <p:sp>
        <p:nvSpPr>
          <p:cNvPr id="14" name="TextBox 13">
            <a:extLst>
              <a:ext uri="{FF2B5EF4-FFF2-40B4-BE49-F238E27FC236}">
                <a16:creationId xmlns="" xmlns:a16="http://schemas.microsoft.com/office/drawing/2014/main" id="{B05C5AC6-E110-41D6-8E4D-1B0DA86E2AE1}"/>
              </a:ext>
            </a:extLst>
          </p:cNvPr>
          <p:cNvSpPr txBox="1"/>
          <p:nvPr/>
        </p:nvSpPr>
        <p:spPr>
          <a:xfrm>
            <a:off x="5245474" y="5739791"/>
            <a:ext cx="4355615" cy="246221"/>
          </a:xfrm>
          <a:prstGeom prst="rect">
            <a:avLst/>
          </a:prstGeom>
          <a:noFill/>
        </p:spPr>
        <p:txBody>
          <a:bodyPr wrap="square" rtlCol="0">
            <a:spAutoFit/>
          </a:bodyPr>
          <a:lstStyle/>
          <a:p>
            <a:r>
              <a:rPr lang="en-US" b="1" dirty="0">
                <a:latin typeface="+mj-lt"/>
              </a:rPr>
              <a:t>Romania Inflation Rate</a:t>
            </a:r>
            <a:r>
              <a:rPr lang="en-US" dirty="0"/>
              <a:t> (Data INS)</a:t>
            </a:r>
            <a:endParaRPr lang="en-US" b="1" dirty="0">
              <a:latin typeface="+mj-lt"/>
            </a:endParaRPr>
          </a:p>
        </p:txBody>
      </p:sp>
      <p:sp>
        <p:nvSpPr>
          <p:cNvPr id="12" name="TextBox 11">
            <a:extLst>
              <a:ext uri="{FF2B5EF4-FFF2-40B4-BE49-F238E27FC236}">
                <a16:creationId xmlns="" xmlns:a16="http://schemas.microsoft.com/office/drawing/2014/main" id="{A84480B9-336E-455A-B945-1CF8641352CD}"/>
              </a:ext>
            </a:extLst>
          </p:cNvPr>
          <p:cNvSpPr txBox="1"/>
          <p:nvPr/>
        </p:nvSpPr>
        <p:spPr>
          <a:xfrm>
            <a:off x="623550" y="1218779"/>
            <a:ext cx="8738273" cy="1384995"/>
          </a:xfrm>
          <a:prstGeom prst="rect">
            <a:avLst/>
          </a:prstGeom>
          <a:noFill/>
        </p:spPr>
        <p:txBody>
          <a:bodyPr wrap="square">
            <a:spAutoFit/>
          </a:bodyPr>
          <a:lstStyle/>
          <a:p>
            <a:pPr marL="171450" indent="-171450">
              <a:buFont typeface="Arial" panose="020B0604020202020204" pitchFamily="34" charset="0"/>
              <a:buChar char="•"/>
            </a:pPr>
            <a:r>
              <a:rPr lang="en-GB" sz="1200" dirty="0"/>
              <a:t>The Romanian economy’s recovery to pre-pandemic levels has been driven, amongst others, by consumption, which, in turn, was sustained by the resilient labour </a:t>
            </a:r>
            <a:r>
              <a:rPr lang="en-GB" sz="1200" dirty="0" smtClean="0"/>
              <a:t>market.</a:t>
            </a:r>
          </a:p>
          <a:p>
            <a:pPr marL="171450" indent="-171450">
              <a:buFont typeface="Arial" panose="020B0604020202020204" pitchFamily="34" charset="0"/>
              <a:buChar char="•"/>
            </a:pPr>
            <a:r>
              <a:rPr lang="en-GB" sz="1200" dirty="0"/>
              <a:t>The slowdown in the fourth quarter of 2021 may be explained by the rising energy prices. Such a re-alignment process undergone by the energy prices will most likely have a detectable permanent impact on the economic </a:t>
            </a:r>
            <a:r>
              <a:rPr lang="en-GB" sz="1200" dirty="0" smtClean="0"/>
              <a:t>activity.</a:t>
            </a:r>
            <a:endParaRPr lang="en-US" sz="1200" dirty="0"/>
          </a:p>
          <a:p>
            <a:pPr marL="171450" indent="-171450">
              <a:buFont typeface="Arial" panose="020B0604020202020204" pitchFamily="34" charset="0"/>
              <a:buChar char="•"/>
            </a:pPr>
            <a:r>
              <a:rPr lang="en-US" sz="1200" dirty="0"/>
              <a:t>The Romanian GDP advanced by 2.2% year-on-year in the fourth quarter of 2021, easing sharply from a 7.4% growth in the previous </a:t>
            </a:r>
            <a:r>
              <a:rPr lang="en-US" sz="1200" dirty="0" smtClean="0"/>
              <a:t>period. </a:t>
            </a:r>
            <a:r>
              <a:rPr lang="en-US" sz="1200" dirty="0"/>
              <a:t>For 2021 full year, the GDP grew by 5.6 percent, recovering sharply from a 3.7 percent drop in </a:t>
            </a:r>
            <a:r>
              <a:rPr lang="en-US" sz="1200" dirty="0" smtClean="0"/>
              <a:t>2020.</a:t>
            </a:r>
            <a:endParaRPr lang="en-GB" sz="1200" dirty="0"/>
          </a:p>
          <a:p>
            <a:pPr marL="171450" indent="-171450">
              <a:buFont typeface="Arial" panose="020B0604020202020204" pitchFamily="34" charset="0"/>
              <a:buChar char="•"/>
            </a:pPr>
            <a:r>
              <a:rPr lang="en-GB" sz="1200" dirty="0" smtClean="0"/>
              <a:t>The </a:t>
            </a:r>
            <a:r>
              <a:rPr lang="en-GB" sz="1200" dirty="0"/>
              <a:t>12 month inflation rate up to January 2022 was </a:t>
            </a:r>
            <a:r>
              <a:rPr lang="en-GB" sz="1200" dirty="0" smtClean="0"/>
              <a:t>8.35%.</a:t>
            </a:r>
            <a:endParaRPr lang="en-US" sz="1200" dirty="0">
              <a:effectLst/>
              <a:latin typeface="Times New Roman" panose="02020603050405020304" pitchFamily="18" charset="0"/>
              <a:ea typeface="HGSMinchoE" panose="02020800000000000000" pitchFamily="18" charset="-128"/>
            </a:endParaRPr>
          </a:p>
        </p:txBody>
      </p:sp>
      <p:pic>
        <p:nvPicPr>
          <p:cNvPr id="3" name="Picture 2"/>
          <p:cNvPicPr>
            <a:picLocks noChangeAspect="1"/>
          </p:cNvPicPr>
          <p:nvPr/>
        </p:nvPicPr>
        <p:blipFill>
          <a:blip r:embed="rId2"/>
          <a:stretch>
            <a:fillRect/>
          </a:stretch>
        </p:blipFill>
        <p:spPr>
          <a:xfrm>
            <a:off x="683758" y="3145972"/>
            <a:ext cx="4590718" cy="2593819"/>
          </a:xfrm>
          <a:prstGeom prst="rect">
            <a:avLst/>
          </a:prstGeom>
        </p:spPr>
      </p:pic>
      <p:pic>
        <p:nvPicPr>
          <p:cNvPr id="4" name="Picture 3"/>
          <p:cNvPicPr>
            <a:picLocks noChangeAspect="1"/>
          </p:cNvPicPr>
          <p:nvPr/>
        </p:nvPicPr>
        <p:blipFill>
          <a:blip r:embed="rId3"/>
          <a:stretch>
            <a:fillRect/>
          </a:stretch>
        </p:blipFill>
        <p:spPr>
          <a:xfrm>
            <a:off x="5458264" y="3145972"/>
            <a:ext cx="4302862" cy="2575061"/>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2706" name="Slide Number Placeholder 2">
            <a:extLst>
              <a:ext uri="{FF2B5EF4-FFF2-40B4-BE49-F238E27FC236}">
                <a16:creationId xmlns="" xmlns:a16="http://schemas.microsoft.com/office/drawing/2014/main" id="{F59B1908-84AF-425A-AA45-BB2E642D2C96}"/>
              </a:ext>
            </a:extLst>
          </p:cNvPr>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2400">
                <a:solidFill>
                  <a:srgbClr val="7F7F7F"/>
                </a:solidFill>
                <a:latin typeface="Century Gothic" panose="020B0502020202020204" pitchFamily="34" charset="0"/>
              </a:defRPr>
            </a:lvl1pPr>
            <a:lvl2pPr marL="742950" indent="-285750">
              <a:spcBef>
                <a:spcPct val="20000"/>
              </a:spcBef>
              <a:buFont typeface="Courier New" panose="02070309020205020404" pitchFamily="49" charset="0"/>
              <a:buChar char="o"/>
              <a:defRPr sz="1600">
                <a:solidFill>
                  <a:srgbClr val="7F7F7F"/>
                </a:solidFill>
                <a:latin typeface="Century Gothic" panose="020B0502020202020204" pitchFamily="34" charset="0"/>
              </a:defRPr>
            </a:lvl2pPr>
            <a:lvl3pPr marL="11430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3pPr>
            <a:lvl4pPr marL="1600200" indent="-228600">
              <a:spcBef>
                <a:spcPct val="20000"/>
              </a:spcBef>
              <a:buFont typeface="Courier New" panose="02070309020205020404" pitchFamily="49" charset="0"/>
              <a:buChar char="o"/>
              <a:defRPr sz="1600">
                <a:solidFill>
                  <a:srgbClr val="7F7F7F"/>
                </a:solidFill>
                <a:latin typeface="Century Gothic" panose="020B0502020202020204" pitchFamily="34" charset="0"/>
              </a:defRPr>
            </a:lvl4pPr>
            <a:lvl5pPr marL="20574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9pPr>
          </a:lstStyle>
          <a:p>
            <a:pPr>
              <a:spcBef>
                <a:spcPct val="0"/>
              </a:spcBef>
              <a:buFontTx/>
              <a:buNone/>
            </a:pPr>
            <a:fld id="{E870FAF2-F269-44E7-BF35-211D5E7256F7}" type="slidenum">
              <a:rPr lang="en-GB" altLang="en-US" sz="1200" smtClean="0">
                <a:solidFill>
                  <a:srgbClr val="595959"/>
                </a:solidFill>
              </a:rPr>
              <a:pPr>
                <a:spcBef>
                  <a:spcPct val="0"/>
                </a:spcBef>
                <a:buFontTx/>
                <a:buNone/>
              </a:pPr>
              <a:t>11</a:t>
            </a:fld>
            <a:endParaRPr lang="en-GB" altLang="en-US" sz="1200">
              <a:solidFill>
                <a:srgbClr val="595959"/>
              </a:solidFill>
            </a:endParaRPr>
          </a:p>
        </p:txBody>
      </p:sp>
      <p:sp>
        <p:nvSpPr>
          <p:cNvPr id="72707" name="Rectangle 2">
            <a:extLst>
              <a:ext uri="{FF2B5EF4-FFF2-40B4-BE49-F238E27FC236}">
                <a16:creationId xmlns="" xmlns:a16="http://schemas.microsoft.com/office/drawing/2014/main" id="{B8FEDF69-52EA-47F2-85F8-CEFBA4EEFB65}"/>
              </a:ext>
            </a:extLst>
          </p:cNvPr>
          <p:cNvSpPr>
            <a:spLocks noChangeArrowheads="1"/>
          </p:cNvSpPr>
          <p:nvPr/>
        </p:nvSpPr>
        <p:spPr bwMode="auto">
          <a:xfrm>
            <a:off x="584200" y="260350"/>
            <a:ext cx="8915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2400">
                <a:solidFill>
                  <a:srgbClr val="7F7F7F"/>
                </a:solidFill>
                <a:latin typeface="Century Gothic" panose="020B0502020202020204" pitchFamily="34" charset="0"/>
              </a:defRPr>
            </a:lvl1pPr>
            <a:lvl2pPr marL="742950" indent="-285750">
              <a:spcBef>
                <a:spcPct val="20000"/>
              </a:spcBef>
              <a:buFont typeface="Courier New" panose="02070309020205020404" pitchFamily="49" charset="0"/>
              <a:buChar char="o"/>
              <a:defRPr sz="1600">
                <a:solidFill>
                  <a:srgbClr val="7F7F7F"/>
                </a:solidFill>
                <a:latin typeface="Century Gothic" panose="020B0502020202020204" pitchFamily="34" charset="0"/>
              </a:defRPr>
            </a:lvl2pPr>
            <a:lvl3pPr marL="11430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3pPr>
            <a:lvl4pPr marL="1600200" indent="-228600">
              <a:spcBef>
                <a:spcPct val="20000"/>
              </a:spcBef>
              <a:buFont typeface="Courier New" panose="02070309020205020404" pitchFamily="49" charset="0"/>
              <a:buChar char="o"/>
              <a:defRPr sz="1600">
                <a:solidFill>
                  <a:srgbClr val="7F7F7F"/>
                </a:solidFill>
                <a:latin typeface="Century Gothic" panose="020B0502020202020204" pitchFamily="34" charset="0"/>
              </a:defRPr>
            </a:lvl4pPr>
            <a:lvl5pPr marL="20574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9pPr>
          </a:lstStyle>
          <a:p>
            <a:pPr algn="ctr" eaLnBrk="1" hangingPunct="1">
              <a:spcBef>
                <a:spcPct val="0"/>
              </a:spcBef>
              <a:buFontTx/>
              <a:buNone/>
            </a:pPr>
            <a:endParaRPr lang="en-US" altLang="en-US" sz="2800">
              <a:solidFill>
                <a:srgbClr val="2F5897"/>
              </a:solidFill>
            </a:endParaRPr>
          </a:p>
        </p:txBody>
      </p:sp>
      <p:sp>
        <p:nvSpPr>
          <p:cNvPr id="72708" name="Rectangle 2">
            <a:extLst>
              <a:ext uri="{FF2B5EF4-FFF2-40B4-BE49-F238E27FC236}">
                <a16:creationId xmlns="" xmlns:a16="http://schemas.microsoft.com/office/drawing/2014/main" id="{8FF7BBB3-8F68-4B82-82A5-BB227E87E97D}"/>
              </a:ext>
            </a:extLst>
          </p:cNvPr>
          <p:cNvSpPr>
            <a:spLocks noChangeArrowheads="1"/>
          </p:cNvSpPr>
          <p:nvPr/>
        </p:nvSpPr>
        <p:spPr bwMode="auto">
          <a:xfrm>
            <a:off x="736600" y="206744"/>
            <a:ext cx="8915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2400">
                <a:solidFill>
                  <a:srgbClr val="7F7F7F"/>
                </a:solidFill>
                <a:latin typeface="Century Gothic" panose="020B0502020202020204" pitchFamily="34" charset="0"/>
              </a:defRPr>
            </a:lvl1pPr>
            <a:lvl2pPr marL="742950" indent="-285750">
              <a:spcBef>
                <a:spcPct val="20000"/>
              </a:spcBef>
              <a:buFont typeface="Courier New" panose="02070309020205020404" pitchFamily="49" charset="0"/>
              <a:buChar char="o"/>
              <a:defRPr sz="1600">
                <a:solidFill>
                  <a:srgbClr val="7F7F7F"/>
                </a:solidFill>
                <a:latin typeface="Century Gothic" panose="020B0502020202020204" pitchFamily="34" charset="0"/>
              </a:defRPr>
            </a:lvl2pPr>
            <a:lvl3pPr marL="11430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3pPr>
            <a:lvl4pPr marL="1600200" indent="-228600">
              <a:spcBef>
                <a:spcPct val="20000"/>
              </a:spcBef>
              <a:buFont typeface="Courier New" panose="02070309020205020404" pitchFamily="49" charset="0"/>
              <a:buChar char="o"/>
              <a:defRPr sz="1600">
                <a:solidFill>
                  <a:srgbClr val="7F7F7F"/>
                </a:solidFill>
                <a:latin typeface="Century Gothic" panose="020B0502020202020204" pitchFamily="34" charset="0"/>
              </a:defRPr>
            </a:lvl4pPr>
            <a:lvl5pPr marL="20574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9pPr>
          </a:lstStyle>
          <a:p>
            <a:pPr algn="ctr" eaLnBrk="1" hangingPunct="1">
              <a:spcBef>
                <a:spcPct val="0"/>
              </a:spcBef>
              <a:buFontTx/>
              <a:buNone/>
            </a:pPr>
            <a:r>
              <a:rPr lang="en-GB" altLang="en-US" sz="2800" dirty="0">
                <a:solidFill>
                  <a:srgbClr val="2F5897"/>
                </a:solidFill>
              </a:rPr>
              <a:t> </a:t>
            </a:r>
            <a:r>
              <a:rPr lang="en-GB" altLang="en-US" dirty="0">
                <a:solidFill>
                  <a:srgbClr val="2F5897"/>
                </a:solidFill>
              </a:rPr>
              <a:t>Romania Real Estate Update</a:t>
            </a:r>
            <a:endParaRPr lang="en-US" altLang="en-US" dirty="0">
              <a:solidFill>
                <a:srgbClr val="2F5897"/>
              </a:solidFill>
            </a:endParaRPr>
          </a:p>
        </p:txBody>
      </p:sp>
      <p:sp>
        <p:nvSpPr>
          <p:cNvPr id="72709" name="Line 295">
            <a:extLst>
              <a:ext uri="{FF2B5EF4-FFF2-40B4-BE49-F238E27FC236}">
                <a16:creationId xmlns="" xmlns:a16="http://schemas.microsoft.com/office/drawing/2014/main" id="{D2BDCE6A-E8E0-461E-8216-7ED86238C42A}"/>
              </a:ext>
            </a:extLst>
          </p:cNvPr>
          <p:cNvSpPr>
            <a:spLocks noChangeShapeType="1"/>
          </p:cNvSpPr>
          <p:nvPr/>
        </p:nvSpPr>
        <p:spPr bwMode="auto">
          <a:xfrm>
            <a:off x="508000" y="476250"/>
            <a:ext cx="8969375" cy="0"/>
          </a:xfrm>
          <a:prstGeom prst="line">
            <a:avLst/>
          </a:prstGeom>
          <a:noFill/>
          <a:ln w="22225">
            <a:solidFill>
              <a:srgbClr val="333399"/>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2" name="Footer Placeholder 3">
            <a:extLst>
              <a:ext uri="{FF2B5EF4-FFF2-40B4-BE49-F238E27FC236}">
                <a16:creationId xmlns="" xmlns:a16="http://schemas.microsoft.com/office/drawing/2014/main" id="{1F660043-61EA-44EC-8072-05D338281827}"/>
              </a:ext>
            </a:extLst>
          </p:cNvPr>
          <p:cNvSpPr txBox="1">
            <a:spLocks/>
          </p:cNvSpPr>
          <p:nvPr/>
        </p:nvSpPr>
        <p:spPr>
          <a:xfrm>
            <a:off x="736600" y="6538913"/>
            <a:ext cx="3255963" cy="365125"/>
          </a:xfrm>
          <a:prstGeom prst="rect">
            <a:avLst/>
          </a:prstGeom>
        </p:spPr>
        <p:txBody>
          <a:bodyPr/>
          <a:lstStyle>
            <a:defPPr>
              <a:defRPr lang="en-US"/>
            </a:defPPr>
            <a:lvl1pPr algn="l" rtl="0" eaLnBrk="0" fontAlgn="base" hangingPunct="0">
              <a:spcBef>
                <a:spcPct val="0"/>
              </a:spcBef>
              <a:spcAft>
                <a:spcPct val="0"/>
              </a:spcAft>
              <a:defRPr sz="1000" kern="1200">
                <a:solidFill>
                  <a:schemeClr val="tx1"/>
                </a:solidFill>
                <a:latin typeface="Arial"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pitchFamily="34" charset="0"/>
                <a:ea typeface="+mn-ea"/>
                <a:cs typeface="+mn-cs"/>
              </a:defRPr>
            </a:lvl5pPr>
            <a:lvl6pPr marL="2286000" algn="l" defTabSz="914400" rtl="0" eaLnBrk="1" latinLnBrk="0" hangingPunct="1">
              <a:defRPr sz="1000" kern="1200">
                <a:solidFill>
                  <a:schemeClr val="tx1"/>
                </a:solidFill>
                <a:latin typeface="Arial" pitchFamily="34" charset="0"/>
                <a:ea typeface="+mn-ea"/>
                <a:cs typeface="+mn-cs"/>
              </a:defRPr>
            </a:lvl6pPr>
            <a:lvl7pPr marL="2743200" algn="l" defTabSz="914400" rtl="0" eaLnBrk="1" latinLnBrk="0" hangingPunct="1">
              <a:defRPr sz="1000" kern="1200">
                <a:solidFill>
                  <a:schemeClr val="tx1"/>
                </a:solidFill>
                <a:latin typeface="Arial" pitchFamily="34" charset="0"/>
                <a:ea typeface="+mn-ea"/>
                <a:cs typeface="+mn-cs"/>
              </a:defRPr>
            </a:lvl7pPr>
            <a:lvl8pPr marL="3200400" algn="l" defTabSz="914400" rtl="0" eaLnBrk="1" latinLnBrk="0" hangingPunct="1">
              <a:defRPr sz="1000" kern="1200">
                <a:solidFill>
                  <a:schemeClr val="tx1"/>
                </a:solidFill>
                <a:latin typeface="Arial" pitchFamily="34" charset="0"/>
                <a:ea typeface="+mn-ea"/>
                <a:cs typeface="+mn-cs"/>
              </a:defRPr>
            </a:lvl8pPr>
            <a:lvl9pPr marL="3657600" algn="l" defTabSz="914400" rtl="0" eaLnBrk="1" latinLnBrk="0" hangingPunct="1">
              <a:defRPr sz="1000" kern="1200">
                <a:solidFill>
                  <a:schemeClr val="tx1"/>
                </a:solidFill>
                <a:latin typeface="Arial" pitchFamily="34" charset="0"/>
                <a:ea typeface="+mn-ea"/>
                <a:cs typeface="+mn-cs"/>
              </a:defRPr>
            </a:lvl9pPr>
          </a:lstStyle>
          <a:p>
            <a:pPr>
              <a:defRPr/>
            </a:pPr>
            <a:r>
              <a:rPr lang="en-GB" sz="1200" dirty="0">
                <a:solidFill>
                  <a:schemeClr val="tx1">
                    <a:lumMod val="65000"/>
                    <a:lumOff val="35000"/>
                  </a:schemeClr>
                </a:solidFill>
                <a:latin typeface="+mj-lt"/>
              </a:rPr>
              <a:t>RomReal Limited – </a:t>
            </a:r>
            <a:r>
              <a:rPr lang="en-GB" sz="1200" dirty="0" smtClean="0">
                <a:solidFill>
                  <a:schemeClr val="tx1">
                    <a:lumMod val="65000"/>
                    <a:lumOff val="35000"/>
                  </a:schemeClr>
                </a:solidFill>
                <a:latin typeface="+mj-lt"/>
              </a:rPr>
              <a:t>Fourth </a:t>
            </a:r>
            <a:r>
              <a:rPr lang="en-GB" sz="1200" dirty="0">
                <a:solidFill>
                  <a:schemeClr val="tx1">
                    <a:lumMod val="65000"/>
                    <a:lumOff val="35000"/>
                  </a:schemeClr>
                </a:solidFill>
                <a:latin typeface="+mj-lt"/>
              </a:rPr>
              <a:t>quarter 2021</a:t>
            </a:r>
            <a:endParaRPr lang="en-US" sz="1200" dirty="0">
              <a:solidFill>
                <a:schemeClr val="tx1">
                  <a:lumMod val="65000"/>
                  <a:lumOff val="35000"/>
                </a:schemeClr>
              </a:solidFill>
              <a:latin typeface="+mj-lt"/>
            </a:endParaRPr>
          </a:p>
        </p:txBody>
      </p:sp>
      <p:sp>
        <p:nvSpPr>
          <p:cNvPr id="3" name="Rectangle 2">
            <a:extLst>
              <a:ext uri="{FF2B5EF4-FFF2-40B4-BE49-F238E27FC236}">
                <a16:creationId xmlns="" xmlns:a16="http://schemas.microsoft.com/office/drawing/2014/main" id="{20E7613F-DC8D-453C-91D4-193C1E613638}"/>
              </a:ext>
            </a:extLst>
          </p:cNvPr>
          <p:cNvSpPr/>
          <p:nvPr/>
        </p:nvSpPr>
        <p:spPr>
          <a:xfrm>
            <a:off x="293687" y="1456956"/>
            <a:ext cx="9398000" cy="287258"/>
          </a:xfrm>
          <a:prstGeom prst="rect">
            <a:avLst/>
          </a:prstGeom>
        </p:spPr>
        <p:txBody>
          <a:bodyPr wrap="square">
            <a:spAutoFit/>
          </a:bodyPr>
          <a:lstStyle/>
          <a:p>
            <a:pPr marL="0" marR="0">
              <a:lnSpc>
                <a:spcPct val="115000"/>
              </a:lnSpc>
              <a:spcBef>
                <a:spcPts val="0"/>
              </a:spcBef>
              <a:spcAft>
                <a:spcPts val="0"/>
              </a:spcAft>
            </a:pPr>
            <a:r>
              <a:rPr lang="en-GB" sz="1200" dirty="0">
                <a:latin typeface="Century Gothic" panose="020B0502020202020204" pitchFamily="34" charset="0"/>
                <a:ea typeface="HGSMinchoE" panose="02020800000000000000" pitchFamily="18" charset="-128"/>
                <a:cs typeface="Century Gothic" panose="020B0502020202020204" pitchFamily="34" charset="0"/>
              </a:rPr>
              <a:t> </a:t>
            </a:r>
            <a:endParaRPr lang="en-US" sz="1200" dirty="0">
              <a:latin typeface="Times New Roman" panose="02020603050405020304" pitchFamily="18" charset="0"/>
              <a:ea typeface="HGSMinchoE" panose="02020800000000000000" pitchFamily="18" charset="-128"/>
            </a:endParaRPr>
          </a:p>
        </p:txBody>
      </p:sp>
      <p:sp>
        <p:nvSpPr>
          <p:cNvPr id="5" name="AutoShape 4" descr="Romania | No of Building Permits Issued: Dwellings from ...">
            <a:extLst>
              <a:ext uri="{FF2B5EF4-FFF2-40B4-BE49-F238E27FC236}">
                <a16:creationId xmlns="" xmlns:a16="http://schemas.microsoft.com/office/drawing/2014/main" id="{DA655B79-913F-442D-88C3-8050C46C28C7}"/>
              </a:ext>
            </a:extLst>
          </p:cNvPr>
          <p:cNvSpPr>
            <a:spLocks noChangeAspect="1" noChangeArrowheads="1"/>
          </p:cNvSpPr>
          <p:nvPr/>
        </p:nvSpPr>
        <p:spPr bwMode="auto">
          <a:xfrm>
            <a:off x="4800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 name="TextBox 7">
            <a:extLst>
              <a:ext uri="{FF2B5EF4-FFF2-40B4-BE49-F238E27FC236}">
                <a16:creationId xmlns="" xmlns:a16="http://schemas.microsoft.com/office/drawing/2014/main" id="{A97F8F32-6A0C-4791-989B-2DEB3E9C2D37}"/>
              </a:ext>
            </a:extLst>
          </p:cNvPr>
          <p:cNvSpPr txBox="1"/>
          <p:nvPr/>
        </p:nvSpPr>
        <p:spPr>
          <a:xfrm>
            <a:off x="3163025" y="6097140"/>
            <a:ext cx="4430849" cy="246221"/>
          </a:xfrm>
          <a:prstGeom prst="rect">
            <a:avLst/>
          </a:prstGeom>
          <a:noFill/>
        </p:spPr>
        <p:txBody>
          <a:bodyPr wrap="square" rtlCol="0">
            <a:spAutoFit/>
          </a:bodyPr>
          <a:lstStyle/>
          <a:p>
            <a:r>
              <a:rPr lang="en-US" b="1" dirty="0">
                <a:latin typeface="+mj-lt"/>
              </a:rPr>
              <a:t>Romania Residential Building Permits </a:t>
            </a:r>
            <a:r>
              <a:rPr lang="en-US" b="1" dirty="0" smtClean="0">
                <a:latin typeface="+mj-lt"/>
              </a:rPr>
              <a:t>December </a:t>
            </a:r>
            <a:r>
              <a:rPr lang="en-US" b="1" dirty="0">
                <a:latin typeface="+mj-lt"/>
              </a:rPr>
              <a:t>21 </a:t>
            </a:r>
            <a:r>
              <a:rPr lang="en-US" dirty="0">
                <a:latin typeface="+mj-lt"/>
              </a:rPr>
              <a:t>(Data CEIC)</a:t>
            </a:r>
          </a:p>
        </p:txBody>
      </p:sp>
      <p:sp>
        <p:nvSpPr>
          <p:cNvPr id="7" name="AutoShape 4" descr="Romania Building Permits [2004 - 2020] [Data &amp; Charts]">
            <a:extLst>
              <a:ext uri="{FF2B5EF4-FFF2-40B4-BE49-F238E27FC236}">
                <a16:creationId xmlns="" xmlns:a16="http://schemas.microsoft.com/office/drawing/2014/main" id="{5FD4A537-213A-4CC6-95BA-46F1EAB87B85}"/>
              </a:ext>
            </a:extLst>
          </p:cNvPr>
          <p:cNvSpPr>
            <a:spLocks noChangeAspect="1" noChangeArrowheads="1"/>
          </p:cNvSpPr>
          <p:nvPr/>
        </p:nvSpPr>
        <p:spPr bwMode="auto">
          <a:xfrm>
            <a:off x="4953000" y="34290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 name="TextBox 13">
            <a:extLst>
              <a:ext uri="{FF2B5EF4-FFF2-40B4-BE49-F238E27FC236}">
                <a16:creationId xmlns="" xmlns:a16="http://schemas.microsoft.com/office/drawing/2014/main" id="{4C439A18-BC49-4CE5-96BE-D17CD87F8D59}"/>
              </a:ext>
            </a:extLst>
          </p:cNvPr>
          <p:cNvSpPr txBox="1"/>
          <p:nvPr/>
        </p:nvSpPr>
        <p:spPr>
          <a:xfrm>
            <a:off x="664071" y="1213522"/>
            <a:ext cx="8657729" cy="1412694"/>
          </a:xfrm>
          <a:prstGeom prst="rect">
            <a:avLst/>
          </a:prstGeom>
          <a:noFill/>
        </p:spPr>
        <p:txBody>
          <a:bodyPr wrap="square">
            <a:spAutoFit/>
          </a:bodyPr>
          <a:lstStyle/>
          <a:p>
            <a:pPr marL="171450" indent="-171450">
              <a:buFont typeface="Arial" panose="020B0604020202020204" pitchFamily="34" charset="0"/>
              <a:buChar char="•"/>
            </a:pPr>
            <a:r>
              <a:rPr lang="en-GB" sz="1200" dirty="0"/>
              <a:t>No of Building Permits Issued: Dwellings from Residential Buildings data was reported at </a:t>
            </a:r>
            <a:r>
              <a:rPr lang="en-GB" sz="1200" dirty="0" smtClean="0"/>
              <a:t>10,408. </a:t>
            </a:r>
            <a:r>
              <a:rPr lang="en-GB" sz="1200" dirty="0"/>
              <a:t>Unit in Dec 2021. This records an increase from the previous number of 9,187</a:t>
            </a:r>
            <a:r>
              <a:rPr lang="en-GB" sz="1200" dirty="0" smtClean="0"/>
              <a:t>. </a:t>
            </a:r>
            <a:r>
              <a:rPr lang="en-GB" sz="1200" dirty="0"/>
              <a:t>Unit for Nov 2021. No of Building Permits Issued: Dwellings from Residential Buildings data is updated monthly, averaging 5,729</a:t>
            </a:r>
            <a:r>
              <a:rPr lang="en-GB" sz="1200" dirty="0" smtClean="0"/>
              <a:t>. </a:t>
            </a:r>
            <a:r>
              <a:rPr lang="en-GB" sz="1200" dirty="0"/>
              <a:t>Unit from Jan 2004 to Dec 2021, with 216 observations. The data reached an all-time high of 13,821</a:t>
            </a:r>
            <a:r>
              <a:rPr lang="en-GB" sz="1200" dirty="0" smtClean="0"/>
              <a:t>. </a:t>
            </a:r>
            <a:r>
              <a:rPr lang="en-GB" sz="1200" dirty="0"/>
              <a:t>Unit in Mar 2008 and a record low of 1,080</a:t>
            </a:r>
            <a:r>
              <a:rPr lang="en-GB" sz="1200" dirty="0" smtClean="0"/>
              <a:t>. </a:t>
            </a:r>
            <a:r>
              <a:rPr lang="en-GB" sz="1200" dirty="0"/>
              <a:t>Unit in Jan 2004. No of Building Permits Issued: Dwellings from Residential Buildings data remains active status in CEIC and is reported by National Institute of Statistics. The data is categorized under Global Database’s </a:t>
            </a:r>
            <a:r>
              <a:rPr lang="en-GB" sz="1200" dirty="0" smtClean="0"/>
              <a:t>Romania.</a:t>
            </a:r>
            <a:endParaRPr lang="en-US" sz="1200" dirty="0"/>
          </a:p>
          <a:p>
            <a:pPr marL="171450" marR="0" indent="-171450" algn="just">
              <a:lnSpc>
                <a:spcPct val="115000"/>
              </a:lnSpc>
              <a:spcBef>
                <a:spcPts val="0"/>
              </a:spcBef>
              <a:spcAft>
                <a:spcPts val="0"/>
              </a:spcAft>
              <a:buFont typeface="Arial" panose="020B0604020202020204" pitchFamily="34" charset="0"/>
              <a:buChar char="•"/>
            </a:pPr>
            <a:endParaRPr lang="en-US" sz="1200" dirty="0">
              <a:latin typeface="Century Gothic" panose="020B0502020202020204" pitchFamily="34" charset="0"/>
              <a:ea typeface="HGSMinchoE" panose="02020800000000000000" pitchFamily="18" charset="-128"/>
            </a:endParaRPr>
          </a:p>
        </p:txBody>
      </p:sp>
      <p:pic>
        <p:nvPicPr>
          <p:cNvPr id="13" name="Picture 12"/>
          <p:cNvPicPr>
            <a:picLocks noChangeAspect="1"/>
          </p:cNvPicPr>
          <p:nvPr/>
        </p:nvPicPr>
        <p:blipFill>
          <a:blip r:embed="rId2"/>
          <a:stretch>
            <a:fillRect/>
          </a:stretch>
        </p:blipFill>
        <p:spPr>
          <a:xfrm>
            <a:off x="1227731" y="2952086"/>
            <a:ext cx="7360227" cy="3066761"/>
          </a:xfrm>
          <a:prstGeom prst="rect">
            <a:avLst/>
          </a:prstGeom>
        </p:spPr>
      </p:pic>
    </p:spTree>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BB3DE93-D4F9-4DE3-8EF6-61F7834671E3}"/>
              </a:ext>
            </a:extLst>
          </p:cNvPr>
          <p:cNvSpPr>
            <a:spLocks noGrp="1"/>
          </p:cNvSpPr>
          <p:nvPr>
            <p:ph type="title"/>
          </p:nvPr>
        </p:nvSpPr>
        <p:spPr>
          <a:xfrm>
            <a:off x="495300" y="142875"/>
            <a:ext cx="8915400" cy="1600200"/>
          </a:xfrm>
        </p:spPr>
        <p:txBody>
          <a:bodyPr/>
          <a:lstStyle/>
          <a:p>
            <a:pPr eaLnBrk="1" hangingPunct="1">
              <a:lnSpc>
                <a:spcPct val="100000"/>
              </a:lnSpc>
              <a:defRPr/>
            </a:pPr>
            <a:r>
              <a:rPr lang="en-GB" altLang="en-US" sz="2400" dirty="0">
                <a:effectLst/>
                <a:latin typeface="Century Gothic" pitchFamily="34" charset="0"/>
              </a:rPr>
              <a:t>Apartment Price Development (End </a:t>
            </a:r>
            <a:r>
              <a:rPr lang="en-GB" altLang="en-US" sz="2400" dirty="0" smtClean="0">
                <a:effectLst/>
                <a:latin typeface="Century Gothic" pitchFamily="34" charset="0"/>
              </a:rPr>
              <a:t>December </a:t>
            </a:r>
            <a:r>
              <a:rPr lang="en-GB" altLang="en-US" sz="2400" dirty="0">
                <a:effectLst/>
                <a:latin typeface="Century Gothic" pitchFamily="34" charset="0"/>
              </a:rPr>
              <a:t>21)</a:t>
            </a:r>
            <a:r>
              <a:rPr lang="en-US" altLang="en-US" sz="2800" dirty="0">
                <a:solidFill>
                  <a:srgbClr val="2F5897"/>
                </a:solidFill>
                <a:effectLst/>
                <a:latin typeface="Arial" charset="0"/>
                <a:ea typeface="+mn-ea"/>
                <a:cs typeface="+mn-cs"/>
              </a:rPr>
              <a:t/>
            </a:r>
            <a:br>
              <a:rPr lang="en-US" altLang="en-US" sz="2800" dirty="0">
                <a:solidFill>
                  <a:srgbClr val="2F5897"/>
                </a:solidFill>
                <a:effectLst/>
                <a:latin typeface="Arial" charset="0"/>
                <a:ea typeface="+mn-ea"/>
                <a:cs typeface="+mn-cs"/>
              </a:rPr>
            </a:br>
            <a:endParaRPr lang="en-GB" dirty="0"/>
          </a:p>
        </p:txBody>
      </p:sp>
      <p:sp>
        <p:nvSpPr>
          <p:cNvPr id="73731" name="Content Placeholder 2">
            <a:extLst>
              <a:ext uri="{FF2B5EF4-FFF2-40B4-BE49-F238E27FC236}">
                <a16:creationId xmlns="" xmlns:a16="http://schemas.microsoft.com/office/drawing/2014/main" id="{72CB83C2-560D-4AB5-8B1B-1428FF899C65}"/>
              </a:ext>
            </a:extLst>
          </p:cNvPr>
          <p:cNvSpPr>
            <a:spLocks noGrp="1"/>
          </p:cNvSpPr>
          <p:nvPr>
            <p:ph idx="1"/>
          </p:nvPr>
        </p:nvSpPr>
        <p:spPr>
          <a:xfrm>
            <a:off x="6546850" y="1157810"/>
            <a:ext cx="2984500" cy="1901388"/>
          </a:xfrm>
        </p:spPr>
        <p:txBody>
          <a:bodyPr/>
          <a:lstStyle/>
          <a:p>
            <a:pPr marL="174625" indent="-174625"/>
            <a:r>
              <a:rPr lang="en-GB" sz="1200" dirty="0">
                <a:latin typeface="Arial" panose="020B0604020202020204" pitchFamily="34" charset="0"/>
                <a:cs typeface="Arial" panose="020B0604020202020204" pitchFamily="34" charset="0"/>
              </a:rPr>
              <a:t>Asking prices for apartments and houses in Romania gained </a:t>
            </a:r>
            <a:r>
              <a:rPr lang="en-GB" sz="1200" dirty="0" smtClean="0">
                <a:latin typeface="Arial" panose="020B0604020202020204" pitchFamily="34" charset="0"/>
                <a:cs typeface="Arial" panose="020B0604020202020204" pitchFamily="34" charset="0"/>
              </a:rPr>
              <a:t>5.7% </a:t>
            </a:r>
            <a:r>
              <a:rPr lang="en-GB" sz="1200" dirty="0">
                <a:latin typeface="Arial" panose="020B0604020202020204" pitchFamily="34" charset="0"/>
                <a:cs typeface="Arial" panose="020B0604020202020204" pitchFamily="34" charset="0"/>
              </a:rPr>
              <a:t>in the </a:t>
            </a:r>
            <a:r>
              <a:rPr lang="en-GB" sz="1200" dirty="0" smtClean="0">
                <a:latin typeface="Arial" panose="020B0604020202020204" pitchFamily="34" charset="0"/>
                <a:cs typeface="Arial" panose="020B0604020202020204" pitchFamily="34" charset="0"/>
              </a:rPr>
              <a:t>fourth </a:t>
            </a:r>
            <a:r>
              <a:rPr lang="en-GB" sz="1200" dirty="0">
                <a:latin typeface="Arial" panose="020B0604020202020204" pitchFamily="34" charset="0"/>
                <a:cs typeface="Arial" panose="020B0604020202020204" pitchFamily="34" charset="0"/>
              </a:rPr>
              <a:t>quarter of 2021 compared </a:t>
            </a:r>
            <a:r>
              <a:rPr lang="en-GB" sz="1200" dirty="0" smtClean="0">
                <a:latin typeface="Arial" panose="020B0604020202020204" pitchFamily="34" charset="0"/>
                <a:cs typeface="Arial" panose="020B0604020202020204" pitchFamily="34" charset="0"/>
              </a:rPr>
              <a:t>third </a:t>
            </a:r>
            <a:r>
              <a:rPr lang="en-GB" sz="1200" dirty="0">
                <a:latin typeface="Arial" panose="020B0604020202020204" pitchFamily="34" charset="0"/>
                <a:cs typeface="Arial" panose="020B0604020202020204" pitchFamily="34" charset="0"/>
              </a:rPr>
              <a:t>quarter of 2021. </a:t>
            </a:r>
            <a:r>
              <a:rPr lang="en-GB" sz="1200" dirty="0" smtClean="0">
                <a:latin typeface="Arial" panose="020B0604020202020204" pitchFamily="34" charset="0"/>
                <a:cs typeface="Arial" panose="020B0604020202020204" pitchFamily="34" charset="0"/>
              </a:rPr>
              <a:t>Q4 </a:t>
            </a:r>
            <a:r>
              <a:rPr lang="en-GB" sz="1200" dirty="0">
                <a:latin typeface="Arial" panose="020B0604020202020204" pitchFamily="34" charset="0"/>
                <a:cs typeface="Arial" panose="020B0604020202020204" pitchFamily="34" charset="0"/>
              </a:rPr>
              <a:t>2021 average residential prices in Romania reached an average price of EUR </a:t>
            </a:r>
            <a:r>
              <a:rPr lang="en-GB" sz="1200" dirty="0" smtClean="0">
                <a:latin typeface="Arial" panose="020B0604020202020204" pitchFamily="34" charset="0"/>
                <a:cs typeface="Arial" panose="020B0604020202020204" pitchFamily="34" charset="0"/>
              </a:rPr>
              <a:t>1,593/</a:t>
            </a:r>
            <a:r>
              <a:rPr lang="en-GB" sz="1200" dirty="0" err="1" smtClean="0">
                <a:latin typeface="Arial" panose="020B0604020202020204" pitchFamily="34" charset="0"/>
                <a:cs typeface="Arial" panose="020B0604020202020204" pitchFamily="34" charset="0"/>
              </a:rPr>
              <a:t>sqm</a:t>
            </a:r>
            <a:r>
              <a:rPr lang="en-GB" sz="1200" dirty="0">
                <a:latin typeface="Arial" panose="020B0604020202020204" pitchFamily="34" charset="0"/>
                <a:cs typeface="Arial" panose="020B0604020202020204" pitchFamily="34" charset="0"/>
              </a:rPr>
              <a:t> and EUR 1,596/ m2 at the end of January 2022 compared to </a:t>
            </a:r>
            <a:r>
              <a:rPr lang="en-GB" sz="1200" dirty="0" smtClean="0">
                <a:latin typeface="Arial" panose="020B0604020202020204" pitchFamily="34" charset="0"/>
                <a:cs typeface="Arial" panose="020B0604020202020204" pitchFamily="34" charset="0"/>
              </a:rPr>
              <a:t>1,507/</a:t>
            </a:r>
            <a:r>
              <a:rPr lang="en-GB" sz="1200" dirty="0" err="1" smtClean="0">
                <a:latin typeface="Arial" panose="020B0604020202020204" pitchFamily="34" charset="0"/>
                <a:cs typeface="Arial" panose="020B0604020202020204" pitchFamily="34" charset="0"/>
              </a:rPr>
              <a:t>sqm</a:t>
            </a:r>
            <a:r>
              <a:rPr lang="en-GB" sz="1200" dirty="0" smtClean="0">
                <a:latin typeface="Arial" panose="020B0604020202020204" pitchFamily="34" charset="0"/>
                <a:cs typeface="Arial" panose="020B0604020202020204" pitchFamily="34" charset="0"/>
              </a:rPr>
              <a:t> </a:t>
            </a:r>
            <a:r>
              <a:rPr lang="en-GB" sz="1200" dirty="0">
                <a:latin typeface="Arial" panose="020B0604020202020204" pitchFamily="34" charset="0"/>
                <a:cs typeface="Arial" panose="020B0604020202020204" pitchFamily="34" charset="0"/>
              </a:rPr>
              <a:t>at the end of the previous </a:t>
            </a:r>
            <a:r>
              <a:rPr lang="en-GB" sz="1200" dirty="0" smtClean="0">
                <a:latin typeface="Arial" panose="020B0604020202020204" pitchFamily="34" charset="0"/>
                <a:cs typeface="Arial" panose="020B0604020202020204" pitchFamily="34" charset="0"/>
              </a:rPr>
              <a:t>quarter.</a:t>
            </a:r>
            <a:endParaRPr lang="en-US" altLang="en-US" sz="1200" dirty="0">
              <a:solidFill>
                <a:schemeClr val="tx1"/>
              </a:solidFill>
              <a:latin typeface="Arial" panose="020B0604020202020204" pitchFamily="34" charset="0"/>
              <a:cs typeface="Arial" panose="020B0604020202020204" pitchFamily="34" charset="0"/>
            </a:endParaRPr>
          </a:p>
        </p:txBody>
      </p:sp>
      <p:sp>
        <p:nvSpPr>
          <p:cNvPr id="73734" name="Slide Number Placeholder 2">
            <a:extLst>
              <a:ext uri="{FF2B5EF4-FFF2-40B4-BE49-F238E27FC236}">
                <a16:creationId xmlns="" xmlns:a16="http://schemas.microsoft.com/office/drawing/2014/main" id="{119462F5-413F-41F7-87C4-6AA3F844885E}"/>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a:lstStyle>
            <a:lvl1pPr>
              <a:spcBef>
                <a:spcPct val="20000"/>
              </a:spcBef>
              <a:buFont typeface="Arial" panose="020B0604020202020204" pitchFamily="34" charset="0"/>
              <a:buChar char="•"/>
              <a:defRPr sz="2400">
                <a:solidFill>
                  <a:srgbClr val="7F7F7F"/>
                </a:solidFill>
                <a:latin typeface="Century Gothic" panose="020B0502020202020204" pitchFamily="34" charset="0"/>
              </a:defRPr>
            </a:lvl1pPr>
            <a:lvl2pPr marL="742950" indent="-285750">
              <a:spcBef>
                <a:spcPct val="20000"/>
              </a:spcBef>
              <a:buFont typeface="Courier New" panose="02070309020205020404" pitchFamily="49" charset="0"/>
              <a:buChar char="o"/>
              <a:defRPr sz="1600">
                <a:solidFill>
                  <a:srgbClr val="7F7F7F"/>
                </a:solidFill>
                <a:latin typeface="Century Gothic" panose="020B0502020202020204" pitchFamily="34" charset="0"/>
              </a:defRPr>
            </a:lvl2pPr>
            <a:lvl3pPr marL="11430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3pPr>
            <a:lvl4pPr marL="1600200" indent="-228600">
              <a:spcBef>
                <a:spcPct val="20000"/>
              </a:spcBef>
              <a:buFont typeface="Courier New" panose="02070309020205020404" pitchFamily="49" charset="0"/>
              <a:buChar char="o"/>
              <a:defRPr sz="1600">
                <a:solidFill>
                  <a:srgbClr val="7F7F7F"/>
                </a:solidFill>
                <a:latin typeface="Century Gothic" panose="020B0502020202020204" pitchFamily="34" charset="0"/>
              </a:defRPr>
            </a:lvl4pPr>
            <a:lvl5pPr marL="20574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9pPr>
          </a:lstStyle>
          <a:p>
            <a:pPr>
              <a:spcBef>
                <a:spcPct val="0"/>
              </a:spcBef>
              <a:buFontTx/>
              <a:buNone/>
            </a:pPr>
            <a:fld id="{8D126D70-0197-4C20-9C6C-2FFAED5AFC08}" type="slidenum">
              <a:rPr lang="en-GB" altLang="en-US" sz="1200" smtClean="0">
                <a:solidFill>
                  <a:srgbClr val="595959"/>
                </a:solidFill>
              </a:rPr>
              <a:pPr>
                <a:spcBef>
                  <a:spcPct val="0"/>
                </a:spcBef>
                <a:buFontTx/>
                <a:buNone/>
              </a:pPr>
              <a:t>12</a:t>
            </a:fld>
            <a:endParaRPr lang="en-GB" altLang="en-US" sz="1200">
              <a:solidFill>
                <a:srgbClr val="595959"/>
              </a:solidFill>
            </a:endParaRPr>
          </a:p>
        </p:txBody>
      </p:sp>
      <p:sp>
        <p:nvSpPr>
          <p:cNvPr id="73735" name="Line 295">
            <a:extLst>
              <a:ext uri="{FF2B5EF4-FFF2-40B4-BE49-F238E27FC236}">
                <a16:creationId xmlns="" xmlns:a16="http://schemas.microsoft.com/office/drawing/2014/main" id="{2D16E481-22C9-489A-8A83-F517C5C7FB39}"/>
              </a:ext>
            </a:extLst>
          </p:cNvPr>
          <p:cNvSpPr>
            <a:spLocks noChangeShapeType="1"/>
          </p:cNvSpPr>
          <p:nvPr/>
        </p:nvSpPr>
        <p:spPr bwMode="auto">
          <a:xfrm>
            <a:off x="508000" y="381000"/>
            <a:ext cx="8969375" cy="0"/>
          </a:xfrm>
          <a:prstGeom prst="line">
            <a:avLst/>
          </a:prstGeom>
          <a:noFill/>
          <a:ln w="22225">
            <a:solidFill>
              <a:srgbClr val="333399"/>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3736" name="Content Placeholder 2">
            <a:extLst>
              <a:ext uri="{FF2B5EF4-FFF2-40B4-BE49-F238E27FC236}">
                <a16:creationId xmlns="" xmlns:a16="http://schemas.microsoft.com/office/drawing/2014/main" id="{9C1C7B25-B7D7-4377-BCA5-53541F002C68}"/>
              </a:ext>
            </a:extLst>
          </p:cNvPr>
          <p:cNvSpPr txBox="1">
            <a:spLocks/>
          </p:cNvSpPr>
          <p:nvPr/>
        </p:nvSpPr>
        <p:spPr bwMode="auto">
          <a:xfrm>
            <a:off x="6546850" y="4194917"/>
            <a:ext cx="2851150" cy="11389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174625" indent="-174625">
              <a:spcBef>
                <a:spcPct val="20000"/>
              </a:spcBef>
              <a:buFont typeface="Arial" panose="020B0604020202020204" pitchFamily="34" charset="0"/>
              <a:buChar char="•"/>
              <a:defRPr sz="2400">
                <a:solidFill>
                  <a:srgbClr val="7F7F7F"/>
                </a:solidFill>
                <a:latin typeface="Century Gothic" panose="020B0502020202020204" pitchFamily="34" charset="0"/>
              </a:defRPr>
            </a:lvl1pPr>
            <a:lvl2pPr marL="742950" indent="-285750">
              <a:spcBef>
                <a:spcPct val="20000"/>
              </a:spcBef>
              <a:buFont typeface="Courier New" panose="02070309020205020404" pitchFamily="49" charset="0"/>
              <a:buChar char="o"/>
              <a:defRPr sz="1600">
                <a:solidFill>
                  <a:srgbClr val="7F7F7F"/>
                </a:solidFill>
                <a:latin typeface="Century Gothic" panose="020B0502020202020204" pitchFamily="34" charset="0"/>
              </a:defRPr>
            </a:lvl2pPr>
            <a:lvl3pPr marL="11430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3pPr>
            <a:lvl4pPr marL="1600200" indent="-228600">
              <a:spcBef>
                <a:spcPct val="20000"/>
              </a:spcBef>
              <a:buFont typeface="Courier New" panose="02070309020205020404" pitchFamily="49" charset="0"/>
              <a:buChar char="o"/>
              <a:defRPr sz="1600">
                <a:solidFill>
                  <a:srgbClr val="7F7F7F"/>
                </a:solidFill>
                <a:latin typeface="Century Gothic" panose="020B0502020202020204" pitchFamily="34" charset="0"/>
              </a:defRPr>
            </a:lvl4pPr>
            <a:lvl5pPr marL="20574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9pPr>
          </a:lstStyle>
          <a:p>
            <a:pPr lvl="0"/>
            <a:endParaRPr lang="en-US" sz="1400" dirty="0">
              <a:solidFill>
                <a:schemeClr val="tx1"/>
              </a:solidFill>
              <a:latin typeface="+mj-lt"/>
            </a:endParaRPr>
          </a:p>
        </p:txBody>
      </p:sp>
      <p:sp>
        <p:nvSpPr>
          <p:cNvPr id="13" name="Footer Placeholder 3">
            <a:extLst>
              <a:ext uri="{FF2B5EF4-FFF2-40B4-BE49-F238E27FC236}">
                <a16:creationId xmlns="" xmlns:a16="http://schemas.microsoft.com/office/drawing/2014/main" id="{28EA11A2-0F7F-4A2C-B435-1CA4D722FBF9}"/>
              </a:ext>
            </a:extLst>
          </p:cNvPr>
          <p:cNvSpPr txBox="1">
            <a:spLocks/>
          </p:cNvSpPr>
          <p:nvPr/>
        </p:nvSpPr>
        <p:spPr>
          <a:xfrm>
            <a:off x="6762091" y="6110684"/>
            <a:ext cx="2840037" cy="289346"/>
          </a:xfrm>
          <a:prstGeom prst="rect">
            <a:avLst/>
          </a:prstGeom>
        </p:spPr>
        <p:txBody>
          <a:bodyPr/>
          <a:lstStyle>
            <a:defPPr>
              <a:defRPr lang="en-US"/>
            </a:defPPr>
            <a:lvl1pPr algn="l" rtl="0" eaLnBrk="0" fontAlgn="base" hangingPunct="0">
              <a:spcBef>
                <a:spcPct val="0"/>
              </a:spcBef>
              <a:spcAft>
                <a:spcPct val="0"/>
              </a:spcAft>
              <a:defRPr sz="1000" kern="1200">
                <a:solidFill>
                  <a:schemeClr val="tx1"/>
                </a:solidFill>
                <a:latin typeface="Arial"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pitchFamily="34" charset="0"/>
                <a:ea typeface="+mn-ea"/>
                <a:cs typeface="+mn-cs"/>
              </a:defRPr>
            </a:lvl5pPr>
            <a:lvl6pPr marL="2286000" algn="l" defTabSz="914400" rtl="0" eaLnBrk="1" latinLnBrk="0" hangingPunct="1">
              <a:defRPr sz="1000" kern="1200">
                <a:solidFill>
                  <a:schemeClr val="tx1"/>
                </a:solidFill>
                <a:latin typeface="Arial" pitchFamily="34" charset="0"/>
                <a:ea typeface="+mn-ea"/>
                <a:cs typeface="+mn-cs"/>
              </a:defRPr>
            </a:lvl6pPr>
            <a:lvl7pPr marL="2743200" algn="l" defTabSz="914400" rtl="0" eaLnBrk="1" latinLnBrk="0" hangingPunct="1">
              <a:defRPr sz="1000" kern="1200">
                <a:solidFill>
                  <a:schemeClr val="tx1"/>
                </a:solidFill>
                <a:latin typeface="Arial" pitchFamily="34" charset="0"/>
                <a:ea typeface="+mn-ea"/>
                <a:cs typeface="+mn-cs"/>
              </a:defRPr>
            </a:lvl7pPr>
            <a:lvl8pPr marL="3200400" algn="l" defTabSz="914400" rtl="0" eaLnBrk="1" latinLnBrk="0" hangingPunct="1">
              <a:defRPr sz="1000" kern="1200">
                <a:solidFill>
                  <a:schemeClr val="tx1"/>
                </a:solidFill>
                <a:latin typeface="Arial" pitchFamily="34" charset="0"/>
                <a:ea typeface="+mn-ea"/>
                <a:cs typeface="+mn-cs"/>
              </a:defRPr>
            </a:lvl8pPr>
            <a:lvl9pPr marL="3657600" algn="l" defTabSz="914400" rtl="0" eaLnBrk="1" latinLnBrk="0" hangingPunct="1">
              <a:defRPr sz="1000" kern="1200">
                <a:solidFill>
                  <a:schemeClr val="tx1"/>
                </a:solidFill>
                <a:latin typeface="Arial" pitchFamily="34" charset="0"/>
                <a:ea typeface="+mn-ea"/>
                <a:cs typeface="+mn-cs"/>
              </a:defRPr>
            </a:lvl9pPr>
          </a:lstStyle>
          <a:p>
            <a:pPr>
              <a:defRPr/>
            </a:pPr>
            <a:r>
              <a:rPr lang="en-GB" sz="1050" dirty="0">
                <a:solidFill>
                  <a:schemeClr val="tx1">
                    <a:lumMod val="65000"/>
                    <a:lumOff val="35000"/>
                  </a:schemeClr>
                </a:solidFill>
                <a:latin typeface="+mj-lt"/>
              </a:rPr>
              <a:t>RomReal Limited – </a:t>
            </a:r>
            <a:r>
              <a:rPr lang="en-GB" sz="1050" dirty="0" smtClean="0">
                <a:solidFill>
                  <a:schemeClr val="tx1">
                    <a:lumMod val="65000"/>
                    <a:lumOff val="35000"/>
                  </a:schemeClr>
                </a:solidFill>
                <a:latin typeface="+mj-lt"/>
              </a:rPr>
              <a:t>Fourth </a:t>
            </a:r>
            <a:r>
              <a:rPr lang="en-GB" sz="1050" dirty="0">
                <a:solidFill>
                  <a:schemeClr val="tx1">
                    <a:lumMod val="65000"/>
                    <a:lumOff val="35000"/>
                  </a:schemeClr>
                </a:solidFill>
                <a:latin typeface="+mj-lt"/>
              </a:rPr>
              <a:t>quarter 2021</a:t>
            </a:r>
            <a:endParaRPr lang="en-US" sz="1050" dirty="0">
              <a:solidFill>
                <a:schemeClr val="tx1">
                  <a:lumMod val="65000"/>
                  <a:lumOff val="35000"/>
                </a:schemeClr>
              </a:solidFill>
              <a:latin typeface="+mj-lt"/>
            </a:endParaRPr>
          </a:p>
        </p:txBody>
      </p:sp>
      <p:sp>
        <p:nvSpPr>
          <p:cNvPr id="14" name="Content Placeholder 2">
            <a:extLst>
              <a:ext uri="{FF2B5EF4-FFF2-40B4-BE49-F238E27FC236}">
                <a16:creationId xmlns="" xmlns:a16="http://schemas.microsoft.com/office/drawing/2014/main" id="{0A0B0150-D6A9-4B35-A3A1-9E373F848642}"/>
              </a:ext>
            </a:extLst>
          </p:cNvPr>
          <p:cNvSpPr txBox="1">
            <a:spLocks/>
          </p:cNvSpPr>
          <p:nvPr/>
        </p:nvSpPr>
        <p:spPr bwMode="auto">
          <a:xfrm>
            <a:off x="6616771" y="3948332"/>
            <a:ext cx="2943154" cy="15498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panose="020B0604020202020204" pitchFamily="34" charset="0"/>
              <a:buChar char="•"/>
              <a:defRPr sz="2400" kern="1200">
                <a:solidFill>
                  <a:srgbClr val="7F7F7F"/>
                </a:solidFill>
                <a:latin typeface="+mj-lt"/>
                <a:ea typeface="+mn-ea"/>
                <a:cs typeface="+mn-cs"/>
              </a:defRPr>
            </a:lvl1pPr>
            <a:lvl2pPr marL="742950" indent="-285750" algn="l" rtl="0" eaLnBrk="0" fontAlgn="base" hangingPunct="0">
              <a:spcBef>
                <a:spcPct val="20000"/>
              </a:spcBef>
              <a:spcAft>
                <a:spcPct val="0"/>
              </a:spcAft>
              <a:buFont typeface="Courier New" panose="02070309020205020404" pitchFamily="49" charset="0"/>
              <a:buChar char="o"/>
              <a:defRPr sz="1600" kern="1200">
                <a:solidFill>
                  <a:srgbClr val="7F7F7F"/>
                </a:solidFill>
                <a:latin typeface="+mj-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1600" kern="1200">
                <a:solidFill>
                  <a:srgbClr val="7F7F7F"/>
                </a:solidFill>
                <a:latin typeface="+mj-lt"/>
                <a:ea typeface="+mn-ea"/>
                <a:cs typeface="+mn-cs"/>
              </a:defRPr>
            </a:lvl3pPr>
            <a:lvl4pPr marL="1600200" indent="-228600" algn="l" rtl="0" eaLnBrk="0" fontAlgn="base" hangingPunct="0">
              <a:spcBef>
                <a:spcPct val="20000"/>
              </a:spcBef>
              <a:spcAft>
                <a:spcPct val="0"/>
              </a:spcAft>
              <a:buFont typeface="Courier New" panose="02070309020205020404" pitchFamily="49" charset="0"/>
              <a:buChar char="o"/>
              <a:defRPr sz="1600" kern="1200">
                <a:solidFill>
                  <a:srgbClr val="7F7F7F"/>
                </a:solidFill>
                <a:latin typeface="+mj-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1600" kern="1200">
                <a:solidFill>
                  <a:srgbClr val="7F7F7F"/>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a:lstStyle>
          <a:p>
            <a:pPr marL="174625" indent="-174625"/>
            <a:r>
              <a:rPr lang="en-GB" sz="1200" dirty="0">
                <a:latin typeface="Arial" panose="020B0604020202020204" pitchFamily="34" charset="0"/>
                <a:cs typeface="Arial" panose="020B0604020202020204" pitchFamily="34" charset="0"/>
              </a:rPr>
              <a:t>In Constanta, average prices increased by </a:t>
            </a:r>
            <a:r>
              <a:rPr lang="en-GB" sz="1200" dirty="0" smtClean="0">
                <a:latin typeface="Arial" panose="020B0604020202020204" pitchFamily="34" charset="0"/>
                <a:cs typeface="Arial" panose="020B0604020202020204" pitchFamily="34" charset="0"/>
              </a:rPr>
              <a:t>3.5% </a:t>
            </a:r>
            <a:r>
              <a:rPr lang="en-GB" sz="1200" dirty="0">
                <a:latin typeface="Arial" panose="020B0604020202020204" pitchFamily="34" charset="0"/>
                <a:cs typeface="Arial" panose="020B0604020202020204" pitchFamily="34" charset="0"/>
              </a:rPr>
              <a:t>during the </a:t>
            </a:r>
            <a:r>
              <a:rPr lang="en-GB" sz="1200" dirty="0" smtClean="0">
                <a:latin typeface="Arial" panose="020B0604020202020204" pitchFamily="34" charset="0"/>
                <a:cs typeface="Arial" panose="020B0604020202020204" pitchFamily="34" charset="0"/>
              </a:rPr>
              <a:t>fourth </a:t>
            </a:r>
            <a:r>
              <a:rPr lang="en-GB" sz="1200" dirty="0">
                <a:latin typeface="Arial" panose="020B0604020202020204" pitchFamily="34" charset="0"/>
                <a:cs typeface="Arial" panose="020B0604020202020204" pitchFamily="34" charset="0"/>
              </a:rPr>
              <a:t>quarter of 2021 (EUR </a:t>
            </a:r>
            <a:r>
              <a:rPr lang="en-GB" sz="1200" dirty="0" smtClean="0">
                <a:latin typeface="Arial" panose="020B0604020202020204" pitchFamily="34" charset="0"/>
                <a:cs typeface="Arial" panose="020B0604020202020204" pitchFamily="34" charset="0"/>
              </a:rPr>
              <a:t>1,408/</a:t>
            </a:r>
            <a:r>
              <a:rPr lang="en-GB" sz="1200" dirty="0" err="1" smtClean="0">
                <a:latin typeface="Arial" panose="020B0604020202020204" pitchFamily="34" charset="0"/>
                <a:cs typeface="Arial" panose="020B0604020202020204" pitchFamily="34" charset="0"/>
              </a:rPr>
              <a:t>sqm</a:t>
            </a:r>
            <a:r>
              <a:rPr lang="en-GB" sz="1200" dirty="0" smtClean="0">
                <a:latin typeface="Arial" panose="020B0604020202020204" pitchFamily="34" charset="0"/>
                <a:cs typeface="Arial" panose="020B0604020202020204" pitchFamily="34" charset="0"/>
              </a:rPr>
              <a:t> </a:t>
            </a:r>
            <a:r>
              <a:rPr lang="en-GB" sz="1200" dirty="0">
                <a:latin typeface="Arial" panose="020B0604020202020204" pitchFamily="34" charset="0"/>
                <a:cs typeface="Arial" panose="020B0604020202020204" pitchFamily="34" charset="0"/>
              </a:rPr>
              <a:t>at the end of </a:t>
            </a:r>
            <a:r>
              <a:rPr lang="en-GB" sz="1200" dirty="0" smtClean="0">
                <a:latin typeface="Arial" panose="020B0604020202020204" pitchFamily="34" charset="0"/>
                <a:cs typeface="Arial" panose="020B0604020202020204" pitchFamily="34" charset="0"/>
              </a:rPr>
              <a:t>December </a:t>
            </a:r>
            <a:r>
              <a:rPr lang="en-GB" sz="1200" dirty="0">
                <a:latin typeface="Arial" panose="020B0604020202020204" pitchFamily="34" charset="0"/>
                <a:cs typeface="Arial" panose="020B0604020202020204" pitchFamily="34" charset="0"/>
              </a:rPr>
              <a:t>2021, compared to EUR </a:t>
            </a:r>
            <a:r>
              <a:rPr lang="en-GB" sz="1200" dirty="0" smtClean="0">
                <a:latin typeface="Arial" panose="020B0604020202020204" pitchFamily="34" charset="0"/>
                <a:cs typeface="Arial" panose="020B0604020202020204" pitchFamily="34" charset="0"/>
              </a:rPr>
              <a:t>1,360/</a:t>
            </a:r>
            <a:r>
              <a:rPr lang="en-GB" sz="1200" dirty="0" err="1" smtClean="0">
                <a:latin typeface="Arial" panose="020B0604020202020204" pitchFamily="34" charset="0"/>
                <a:cs typeface="Arial" panose="020B0604020202020204" pitchFamily="34" charset="0"/>
              </a:rPr>
              <a:t>sqm</a:t>
            </a:r>
            <a:r>
              <a:rPr lang="en-GB" sz="1200" dirty="0" smtClean="0">
                <a:latin typeface="Arial" panose="020B0604020202020204" pitchFamily="34" charset="0"/>
                <a:cs typeface="Arial" panose="020B0604020202020204" pitchFamily="34" charset="0"/>
              </a:rPr>
              <a:t> </a:t>
            </a:r>
            <a:r>
              <a:rPr lang="en-GB" sz="1200" dirty="0">
                <a:latin typeface="Arial" panose="020B0604020202020204" pitchFamily="34" charset="0"/>
                <a:cs typeface="Arial" panose="020B0604020202020204" pitchFamily="34" charset="0"/>
              </a:rPr>
              <a:t>at the end of September 2021), according to </a:t>
            </a:r>
            <a:r>
              <a:rPr lang="en-GB" sz="1200" u="sng" dirty="0">
                <a:latin typeface="Arial" panose="020B0604020202020204" pitchFamily="34" charset="0"/>
                <a:cs typeface="Arial" panose="020B0604020202020204" pitchFamily="34" charset="0"/>
                <a:hlinkClick r:id="rId2"/>
              </a:rPr>
              <a:t>www.imobiliare.ro</a:t>
            </a:r>
            <a:r>
              <a:rPr lang="en-GB" sz="1200" dirty="0">
                <a:latin typeface="Arial" panose="020B0604020202020204" pitchFamily="34" charset="0"/>
                <a:cs typeface="Arial" panose="020B0604020202020204" pitchFamily="34" charset="0"/>
              </a:rPr>
              <a:t>  index. </a:t>
            </a:r>
            <a:endParaRPr lang="en-US" sz="1200" dirty="0">
              <a:latin typeface="Arial" panose="020B0604020202020204" pitchFamily="34" charset="0"/>
              <a:cs typeface="Arial" panose="020B0604020202020204" pitchFamily="34" charset="0"/>
            </a:endParaRPr>
          </a:p>
          <a:p>
            <a:pPr marL="0" indent="0">
              <a:buNone/>
            </a:pPr>
            <a:endParaRPr lang="en-US" altLang="en-US" sz="1200" dirty="0">
              <a:solidFill>
                <a:schemeClr val="tx1"/>
              </a:solidFill>
            </a:endParaRPr>
          </a:p>
        </p:txBody>
      </p:sp>
      <p:pic>
        <p:nvPicPr>
          <p:cNvPr id="15" name="Picture 14"/>
          <p:cNvPicPr>
            <a:picLocks noChangeAspect="1"/>
          </p:cNvPicPr>
          <p:nvPr/>
        </p:nvPicPr>
        <p:blipFill>
          <a:blip r:embed="rId3"/>
          <a:stretch>
            <a:fillRect/>
          </a:stretch>
        </p:blipFill>
        <p:spPr>
          <a:xfrm>
            <a:off x="616772" y="1125346"/>
            <a:ext cx="5539082" cy="2752012"/>
          </a:xfrm>
          <a:prstGeom prst="rect">
            <a:avLst/>
          </a:prstGeom>
        </p:spPr>
      </p:pic>
      <p:sp>
        <p:nvSpPr>
          <p:cNvPr id="16" name="TextBox 15"/>
          <p:cNvSpPr txBox="1"/>
          <p:nvPr/>
        </p:nvSpPr>
        <p:spPr>
          <a:xfrm>
            <a:off x="4590815" y="1435298"/>
            <a:ext cx="960519" cy="307777"/>
          </a:xfrm>
          <a:prstGeom prst="rect">
            <a:avLst/>
          </a:prstGeom>
          <a:noFill/>
        </p:spPr>
        <p:txBody>
          <a:bodyPr wrap="none" rtlCol="0">
            <a:spAutoFit/>
          </a:bodyPr>
          <a:lstStyle/>
          <a:p>
            <a:r>
              <a:rPr lang="en-US" sz="1400" b="1" dirty="0">
                <a:latin typeface="+mj-lt"/>
              </a:rPr>
              <a:t>Romania</a:t>
            </a:r>
          </a:p>
        </p:txBody>
      </p:sp>
      <p:pic>
        <p:nvPicPr>
          <p:cNvPr id="17" name="Picture 16"/>
          <p:cNvPicPr>
            <a:picLocks noChangeAspect="1"/>
          </p:cNvPicPr>
          <p:nvPr/>
        </p:nvPicPr>
        <p:blipFill>
          <a:blip r:embed="rId4"/>
          <a:stretch>
            <a:fillRect/>
          </a:stretch>
        </p:blipFill>
        <p:spPr>
          <a:xfrm>
            <a:off x="616773" y="3948332"/>
            <a:ext cx="5539082" cy="2829842"/>
          </a:xfrm>
          <a:prstGeom prst="rect">
            <a:avLst/>
          </a:prstGeom>
        </p:spPr>
      </p:pic>
      <p:sp>
        <p:nvSpPr>
          <p:cNvPr id="18" name="TextBox 17"/>
          <p:cNvSpPr txBox="1"/>
          <p:nvPr/>
        </p:nvSpPr>
        <p:spPr>
          <a:xfrm>
            <a:off x="4530607" y="4267956"/>
            <a:ext cx="1234252" cy="307777"/>
          </a:xfrm>
          <a:prstGeom prst="rect">
            <a:avLst/>
          </a:prstGeom>
          <a:noFill/>
        </p:spPr>
        <p:txBody>
          <a:bodyPr wrap="square" rtlCol="0">
            <a:spAutoFit/>
          </a:bodyPr>
          <a:lstStyle/>
          <a:p>
            <a:r>
              <a:rPr lang="en-US" sz="1400" b="1" dirty="0">
                <a:latin typeface="+mj-lt"/>
              </a:rPr>
              <a:t>Constanta</a:t>
            </a:r>
          </a:p>
        </p:txBody>
      </p:sp>
    </p:spTree>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Number Placeholder 2">
            <a:extLst>
              <a:ext uri="{FF2B5EF4-FFF2-40B4-BE49-F238E27FC236}">
                <a16:creationId xmlns="" xmlns:a16="http://schemas.microsoft.com/office/drawing/2014/main" id="{748C181F-E152-488A-96B6-31365A567E2D}"/>
              </a:ext>
            </a:extLst>
          </p:cNvPr>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2400">
                <a:solidFill>
                  <a:srgbClr val="7F7F7F"/>
                </a:solidFill>
                <a:latin typeface="Century Gothic" panose="020B0502020202020204" pitchFamily="34" charset="0"/>
              </a:defRPr>
            </a:lvl1pPr>
            <a:lvl2pPr marL="742950" indent="-285750">
              <a:spcBef>
                <a:spcPct val="20000"/>
              </a:spcBef>
              <a:buFont typeface="Courier New" panose="02070309020205020404" pitchFamily="49" charset="0"/>
              <a:buChar char="o"/>
              <a:defRPr sz="1600">
                <a:solidFill>
                  <a:srgbClr val="7F7F7F"/>
                </a:solidFill>
                <a:latin typeface="Century Gothic" panose="020B0502020202020204" pitchFamily="34" charset="0"/>
              </a:defRPr>
            </a:lvl2pPr>
            <a:lvl3pPr marL="11430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3pPr>
            <a:lvl4pPr marL="1600200" indent="-228600">
              <a:spcBef>
                <a:spcPct val="20000"/>
              </a:spcBef>
              <a:buFont typeface="Courier New" panose="02070309020205020404" pitchFamily="49" charset="0"/>
              <a:buChar char="o"/>
              <a:defRPr sz="1600">
                <a:solidFill>
                  <a:srgbClr val="7F7F7F"/>
                </a:solidFill>
                <a:latin typeface="Century Gothic" panose="020B0502020202020204" pitchFamily="34" charset="0"/>
              </a:defRPr>
            </a:lvl4pPr>
            <a:lvl5pPr marL="20574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9pPr>
          </a:lstStyle>
          <a:p>
            <a:pPr>
              <a:spcBef>
                <a:spcPct val="0"/>
              </a:spcBef>
              <a:buFontTx/>
              <a:buNone/>
            </a:pPr>
            <a:fld id="{850398AD-0E88-4865-8C88-520F39B0C21A}" type="slidenum">
              <a:rPr lang="en-GB" altLang="en-US" sz="1200" smtClean="0">
                <a:solidFill>
                  <a:srgbClr val="595959"/>
                </a:solidFill>
              </a:rPr>
              <a:pPr>
                <a:spcBef>
                  <a:spcPct val="0"/>
                </a:spcBef>
                <a:buFontTx/>
                <a:buNone/>
              </a:pPr>
              <a:t>13</a:t>
            </a:fld>
            <a:endParaRPr lang="en-GB" altLang="en-US" sz="1200">
              <a:solidFill>
                <a:srgbClr val="595959"/>
              </a:solidFill>
            </a:endParaRPr>
          </a:p>
        </p:txBody>
      </p:sp>
      <p:sp>
        <p:nvSpPr>
          <p:cNvPr id="74755" name="Rectangle 2">
            <a:extLst>
              <a:ext uri="{FF2B5EF4-FFF2-40B4-BE49-F238E27FC236}">
                <a16:creationId xmlns="" xmlns:a16="http://schemas.microsoft.com/office/drawing/2014/main" id="{46AFF28E-A665-4F67-B9E5-68870C972B17}"/>
              </a:ext>
            </a:extLst>
          </p:cNvPr>
          <p:cNvSpPr>
            <a:spLocks noChangeArrowheads="1"/>
          </p:cNvSpPr>
          <p:nvPr/>
        </p:nvSpPr>
        <p:spPr bwMode="auto">
          <a:xfrm>
            <a:off x="561975" y="257175"/>
            <a:ext cx="8915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2400">
                <a:solidFill>
                  <a:srgbClr val="7F7F7F"/>
                </a:solidFill>
                <a:latin typeface="Century Gothic" panose="020B0502020202020204" pitchFamily="34" charset="0"/>
              </a:defRPr>
            </a:lvl1pPr>
            <a:lvl2pPr marL="742950" indent="-285750">
              <a:spcBef>
                <a:spcPct val="20000"/>
              </a:spcBef>
              <a:buFont typeface="Courier New" panose="02070309020205020404" pitchFamily="49" charset="0"/>
              <a:buChar char="o"/>
              <a:defRPr sz="1600">
                <a:solidFill>
                  <a:srgbClr val="7F7F7F"/>
                </a:solidFill>
                <a:latin typeface="Century Gothic" panose="020B0502020202020204" pitchFamily="34" charset="0"/>
              </a:defRPr>
            </a:lvl2pPr>
            <a:lvl3pPr marL="11430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3pPr>
            <a:lvl4pPr marL="1600200" indent="-228600">
              <a:spcBef>
                <a:spcPct val="20000"/>
              </a:spcBef>
              <a:buFont typeface="Courier New" panose="02070309020205020404" pitchFamily="49" charset="0"/>
              <a:buChar char="o"/>
              <a:defRPr sz="1600">
                <a:solidFill>
                  <a:srgbClr val="7F7F7F"/>
                </a:solidFill>
                <a:latin typeface="Century Gothic" panose="020B0502020202020204" pitchFamily="34" charset="0"/>
              </a:defRPr>
            </a:lvl4pPr>
            <a:lvl5pPr marL="20574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9pPr>
          </a:lstStyle>
          <a:p>
            <a:pPr algn="ctr" eaLnBrk="1" hangingPunct="1">
              <a:spcBef>
                <a:spcPct val="0"/>
              </a:spcBef>
              <a:buFontTx/>
              <a:buNone/>
            </a:pPr>
            <a:r>
              <a:rPr lang="en-GB" altLang="en-US" dirty="0">
                <a:solidFill>
                  <a:schemeClr val="tx2"/>
                </a:solidFill>
              </a:rPr>
              <a:t>RomReal shareholders as at </a:t>
            </a:r>
            <a:r>
              <a:rPr lang="en-GB" altLang="en-US" dirty="0" smtClean="0">
                <a:solidFill>
                  <a:schemeClr val="tx2"/>
                </a:solidFill>
              </a:rPr>
              <a:t>21/02/2022</a:t>
            </a:r>
            <a:r>
              <a:rPr lang="en-GB" altLang="en-US" dirty="0">
                <a:solidFill>
                  <a:schemeClr val="tx2"/>
                </a:solidFill>
                <a:latin typeface="Verdana" panose="020B0604030504040204" pitchFamily="34" charset="0"/>
              </a:rPr>
              <a:t/>
            </a:r>
            <a:br>
              <a:rPr lang="en-GB" altLang="en-US" dirty="0">
                <a:solidFill>
                  <a:schemeClr val="tx2"/>
                </a:solidFill>
                <a:latin typeface="Verdana" panose="020B0604030504040204" pitchFamily="34" charset="0"/>
              </a:rPr>
            </a:br>
            <a:endParaRPr lang="en-US" altLang="en-US" dirty="0">
              <a:solidFill>
                <a:schemeClr val="tx2"/>
              </a:solidFill>
              <a:latin typeface="Verdana" panose="020B0604030504040204" pitchFamily="34" charset="0"/>
            </a:endParaRPr>
          </a:p>
        </p:txBody>
      </p:sp>
      <p:sp>
        <p:nvSpPr>
          <p:cNvPr id="74756" name="Line 3">
            <a:extLst>
              <a:ext uri="{FF2B5EF4-FFF2-40B4-BE49-F238E27FC236}">
                <a16:creationId xmlns="" xmlns:a16="http://schemas.microsoft.com/office/drawing/2014/main" id="{8B60DC61-EFDF-41C4-8BC5-FD49C4DB5276}"/>
              </a:ext>
            </a:extLst>
          </p:cNvPr>
          <p:cNvSpPr>
            <a:spLocks noChangeShapeType="1"/>
          </p:cNvSpPr>
          <p:nvPr/>
        </p:nvSpPr>
        <p:spPr bwMode="auto">
          <a:xfrm>
            <a:off x="508000" y="476250"/>
            <a:ext cx="8969375" cy="0"/>
          </a:xfrm>
          <a:prstGeom prst="line">
            <a:avLst/>
          </a:prstGeom>
          <a:noFill/>
          <a:ln w="22225">
            <a:solidFill>
              <a:srgbClr val="333399"/>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4757" name="Rectangle 4">
            <a:extLst>
              <a:ext uri="{FF2B5EF4-FFF2-40B4-BE49-F238E27FC236}">
                <a16:creationId xmlns="" xmlns:a16="http://schemas.microsoft.com/office/drawing/2014/main" id="{D77DF7FC-3B60-405F-A516-C73BD04D7369}"/>
              </a:ext>
            </a:extLst>
          </p:cNvPr>
          <p:cNvSpPr>
            <a:spLocks noChangeArrowheads="1"/>
          </p:cNvSpPr>
          <p:nvPr/>
        </p:nvSpPr>
        <p:spPr bwMode="auto">
          <a:xfrm>
            <a:off x="0" y="977900"/>
            <a:ext cx="9906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2400">
                <a:solidFill>
                  <a:srgbClr val="7F7F7F"/>
                </a:solidFill>
                <a:latin typeface="Century Gothic" panose="020B0502020202020204" pitchFamily="34" charset="0"/>
              </a:defRPr>
            </a:lvl1pPr>
            <a:lvl2pPr marL="742950" indent="-285750">
              <a:spcBef>
                <a:spcPct val="20000"/>
              </a:spcBef>
              <a:buFont typeface="Courier New" panose="02070309020205020404" pitchFamily="49" charset="0"/>
              <a:buChar char="o"/>
              <a:defRPr sz="1600">
                <a:solidFill>
                  <a:srgbClr val="7F7F7F"/>
                </a:solidFill>
                <a:latin typeface="Century Gothic" panose="020B0502020202020204" pitchFamily="34" charset="0"/>
              </a:defRPr>
            </a:lvl2pPr>
            <a:lvl3pPr marL="11430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3pPr>
            <a:lvl4pPr marL="1600200" indent="-228600">
              <a:spcBef>
                <a:spcPct val="20000"/>
              </a:spcBef>
              <a:buFont typeface="Courier New" panose="02070309020205020404" pitchFamily="49" charset="0"/>
              <a:buChar char="o"/>
              <a:defRPr sz="1600">
                <a:solidFill>
                  <a:srgbClr val="7F7F7F"/>
                </a:solidFill>
                <a:latin typeface="Century Gothic" panose="020B0502020202020204" pitchFamily="34" charset="0"/>
              </a:defRPr>
            </a:lvl4pPr>
            <a:lvl5pPr marL="20574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9pPr>
          </a:lstStyle>
          <a:p>
            <a:pPr eaLnBrk="1" hangingPunct="1">
              <a:spcBef>
                <a:spcPct val="0"/>
              </a:spcBef>
              <a:buFontTx/>
              <a:buNone/>
            </a:pPr>
            <a:endParaRPr lang="en-GB" altLang="en-US" sz="1000">
              <a:solidFill>
                <a:schemeClr val="tx1"/>
              </a:solidFill>
              <a:latin typeface="Arial" panose="020B0604020202020204" pitchFamily="34" charset="0"/>
            </a:endParaRPr>
          </a:p>
        </p:txBody>
      </p:sp>
      <p:sp>
        <p:nvSpPr>
          <p:cNvPr id="74758" name="Rectangle 5">
            <a:extLst>
              <a:ext uri="{FF2B5EF4-FFF2-40B4-BE49-F238E27FC236}">
                <a16:creationId xmlns="" xmlns:a16="http://schemas.microsoft.com/office/drawing/2014/main" id="{303662E3-6D18-4D6A-9FB4-EACBB2F9E4E1}"/>
              </a:ext>
            </a:extLst>
          </p:cNvPr>
          <p:cNvSpPr>
            <a:spLocks noChangeArrowheads="1"/>
          </p:cNvSpPr>
          <p:nvPr/>
        </p:nvSpPr>
        <p:spPr bwMode="auto">
          <a:xfrm>
            <a:off x="0" y="977900"/>
            <a:ext cx="9906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2400">
                <a:solidFill>
                  <a:srgbClr val="7F7F7F"/>
                </a:solidFill>
                <a:latin typeface="Century Gothic" panose="020B0502020202020204" pitchFamily="34" charset="0"/>
              </a:defRPr>
            </a:lvl1pPr>
            <a:lvl2pPr marL="742950" indent="-285750">
              <a:spcBef>
                <a:spcPct val="20000"/>
              </a:spcBef>
              <a:buFont typeface="Courier New" panose="02070309020205020404" pitchFamily="49" charset="0"/>
              <a:buChar char="o"/>
              <a:defRPr sz="1600">
                <a:solidFill>
                  <a:srgbClr val="7F7F7F"/>
                </a:solidFill>
                <a:latin typeface="Century Gothic" panose="020B0502020202020204" pitchFamily="34" charset="0"/>
              </a:defRPr>
            </a:lvl2pPr>
            <a:lvl3pPr marL="11430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3pPr>
            <a:lvl4pPr marL="1600200" indent="-228600">
              <a:spcBef>
                <a:spcPct val="20000"/>
              </a:spcBef>
              <a:buFont typeface="Courier New" panose="02070309020205020404" pitchFamily="49" charset="0"/>
              <a:buChar char="o"/>
              <a:defRPr sz="1600">
                <a:solidFill>
                  <a:srgbClr val="7F7F7F"/>
                </a:solidFill>
                <a:latin typeface="Century Gothic" panose="020B0502020202020204" pitchFamily="34" charset="0"/>
              </a:defRPr>
            </a:lvl4pPr>
            <a:lvl5pPr marL="20574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9pPr>
          </a:lstStyle>
          <a:p>
            <a:pPr eaLnBrk="1" hangingPunct="1">
              <a:spcBef>
                <a:spcPct val="0"/>
              </a:spcBef>
              <a:buFontTx/>
              <a:buNone/>
            </a:pPr>
            <a:endParaRPr lang="en-GB" altLang="en-US" sz="1000">
              <a:solidFill>
                <a:schemeClr val="tx1"/>
              </a:solidFill>
              <a:latin typeface="Arial" panose="020B0604020202020204" pitchFamily="34" charset="0"/>
            </a:endParaRPr>
          </a:p>
        </p:txBody>
      </p:sp>
      <p:sp>
        <p:nvSpPr>
          <p:cNvPr id="73735" name="Text Box 7">
            <a:extLst>
              <a:ext uri="{FF2B5EF4-FFF2-40B4-BE49-F238E27FC236}">
                <a16:creationId xmlns="" xmlns:a16="http://schemas.microsoft.com/office/drawing/2014/main" id="{1B55B1F5-8456-46F7-9D74-D307A20D2BDF}"/>
              </a:ext>
            </a:extLst>
          </p:cNvPr>
          <p:cNvSpPr txBox="1">
            <a:spLocks noChangeArrowheads="1"/>
          </p:cNvSpPr>
          <p:nvPr/>
        </p:nvSpPr>
        <p:spPr bwMode="auto">
          <a:xfrm>
            <a:off x="7267574" y="1818002"/>
            <a:ext cx="1906529" cy="40649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itchFamily="34" charset="0"/>
              <a:buChar char="•"/>
              <a:defRPr sz="2400">
                <a:solidFill>
                  <a:srgbClr val="7F7F7F"/>
                </a:solidFill>
                <a:latin typeface="Century Gothic" pitchFamily="34" charset="0"/>
              </a:defRPr>
            </a:lvl1pPr>
            <a:lvl2pPr marL="742950" indent="-285750">
              <a:spcBef>
                <a:spcPct val="20000"/>
              </a:spcBef>
              <a:buFont typeface="Courier New" pitchFamily="49" charset="0"/>
              <a:buChar char="o"/>
              <a:defRPr sz="1600">
                <a:solidFill>
                  <a:srgbClr val="7F7F7F"/>
                </a:solidFill>
                <a:latin typeface="Century Gothic" pitchFamily="34" charset="0"/>
              </a:defRPr>
            </a:lvl2pPr>
            <a:lvl3pPr marL="1143000" indent="-228600">
              <a:spcBef>
                <a:spcPct val="20000"/>
              </a:spcBef>
              <a:buFont typeface="Arial" pitchFamily="34" charset="0"/>
              <a:buChar char="•"/>
              <a:defRPr sz="1600">
                <a:solidFill>
                  <a:srgbClr val="7F7F7F"/>
                </a:solidFill>
                <a:latin typeface="Century Gothic" pitchFamily="34" charset="0"/>
              </a:defRPr>
            </a:lvl3pPr>
            <a:lvl4pPr marL="1600200" indent="-228600">
              <a:spcBef>
                <a:spcPct val="20000"/>
              </a:spcBef>
              <a:buFont typeface="Courier New" pitchFamily="49" charset="0"/>
              <a:buChar char="o"/>
              <a:defRPr sz="1600">
                <a:solidFill>
                  <a:srgbClr val="7F7F7F"/>
                </a:solidFill>
                <a:latin typeface="Century Gothic" pitchFamily="34" charset="0"/>
              </a:defRPr>
            </a:lvl4pPr>
            <a:lvl5pPr marL="2057400" indent="-228600">
              <a:spcBef>
                <a:spcPct val="20000"/>
              </a:spcBef>
              <a:buFont typeface="Arial" pitchFamily="34" charset="0"/>
              <a:buChar char="•"/>
              <a:defRPr sz="1600">
                <a:solidFill>
                  <a:srgbClr val="7F7F7F"/>
                </a:solidFill>
                <a:latin typeface="Century Gothic" pitchFamily="34" charset="0"/>
              </a:defRPr>
            </a:lvl5pPr>
            <a:lvl6pPr marL="2514600" indent="-228600" eaLnBrk="0" fontAlgn="base" hangingPunct="0">
              <a:spcBef>
                <a:spcPct val="20000"/>
              </a:spcBef>
              <a:spcAft>
                <a:spcPct val="0"/>
              </a:spcAft>
              <a:buFont typeface="Arial" pitchFamily="34" charset="0"/>
              <a:buChar char="•"/>
              <a:defRPr sz="1600">
                <a:solidFill>
                  <a:srgbClr val="7F7F7F"/>
                </a:solidFill>
                <a:latin typeface="Century Gothic" pitchFamily="34" charset="0"/>
              </a:defRPr>
            </a:lvl6pPr>
            <a:lvl7pPr marL="2971800" indent="-228600" eaLnBrk="0" fontAlgn="base" hangingPunct="0">
              <a:spcBef>
                <a:spcPct val="20000"/>
              </a:spcBef>
              <a:spcAft>
                <a:spcPct val="0"/>
              </a:spcAft>
              <a:buFont typeface="Arial" pitchFamily="34" charset="0"/>
              <a:buChar char="•"/>
              <a:defRPr sz="1600">
                <a:solidFill>
                  <a:srgbClr val="7F7F7F"/>
                </a:solidFill>
                <a:latin typeface="Century Gothic" pitchFamily="34" charset="0"/>
              </a:defRPr>
            </a:lvl7pPr>
            <a:lvl8pPr marL="3429000" indent="-228600" eaLnBrk="0" fontAlgn="base" hangingPunct="0">
              <a:spcBef>
                <a:spcPct val="20000"/>
              </a:spcBef>
              <a:spcAft>
                <a:spcPct val="0"/>
              </a:spcAft>
              <a:buFont typeface="Arial" pitchFamily="34" charset="0"/>
              <a:buChar char="•"/>
              <a:defRPr sz="1600">
                <a:solidFill>
                  <a:srgbClr val="7F7F7F"/>
                </a:solidFill>
                <a:latin typeface="Century Gothic" pitchFamily="34" charset="0"/>
              </a:defRPr>
            </a:lvl8pPr>
            <a:lvl9pPr marL="3886200" indent="-228600" eaLnBrk="0" fontAlgn="base" hangingPunct="0">
              <a:spcBef>
                <a:spcPct val="20000"/>
              </a:spcBef>
              <a:spcAft>
                <a:spcPct val="0"/>
              </a:spcAft>
              <a:buFont typeface="Arial" pitchFamily="34" charset="0"/>
              <a:buChar char="•"/>
              <a:defRPr sz="1600">
                <a:solidFill>
                  <a:srgbClr val="7F7F7F"/>
                </a:solidFill>
                <a:latin typeface="Century Gothic" pitchFamily="34" charset="0"/>
              </a:defRPr>
            </a:lvl9pPr>
          </a:lstStyle>
          <a:p>
            <a:r>
              <a:rPr lang="en-GB" sz="1200" dirty="0" smtClean="0">
                <a:latin typeface="Arial" panose="020B0604020202020204" pitchFamily="34" charset="0"/>
                <a:cs typeface="Arial" panose="020B0604020202020204" pitchFamily="34" charset="0"/>
              </a:rPr>
              <a:t>(1) This is the Top 20 Shareholder list as per 21 February 2022.</a:t>
            </a:r>
          </a:p>
          <a:p>
            <a:endParaRPr lang="en-US" sz="1200" dirty="0">
              <a:latin typeface="Arial" panose="020B0604020202020204" pitchFamily="34" charset="0"/>
              <a:cs typeface="Arial" panose="020B0604020202020204" pitchFamily="34" charset="0"/>
            </a:endParaRPr>
          </a:p>
          <a:p>
            <a:r>
              <a:rPr lang="en-GB" sz="1200" dirty="0">
                <a:latin typeface="Arial" panose="020B0604020202020204" pitchFamily="34" charset="0"/>
                <a:cs typeface="Arial" panose="020B0604020202020204" pitchFamily="34" charset="0"/>
              </a:rPr>
              <a:t>(2) The total issued number of shares issued at end </a:t>
            </a:r>
            <a:r>
              <a:rPr lang="en-GB" sz="1200" dirty="0" smtClean="0">
                <a:latin typeface="Arial" panose="020B0604020202020204" pitchFamily="34" charset="0"/>
                <a:cs typeface="Arial" panose="020B0604020202020204" pitchFamily="34" charset="0"/>
              </a:rPr>
              <a:t>Q4 </a:t>
            </a:r>
            <a:r>
              <a:rPr lang="en-GB" sz="1200" dirty="0">
                <a:latin typeface="Arial" panose="020B0604020202020204" pitchFamily="34" charset="0"/>
                <a:cs typeface="Arial" panose="020B0604020202020204" pitchFamily="34" charset="0"/>
              </a:rPr>
              <a:t>2021 was 41,367,783.</a:t>
            </a:r>
          </a:p>
          <a:p>
            <a:endParaRPr lang="en-US" sz="1200" dirty="0" smtClean="0">
              <a:latin typeface="Arial" panose="020B0604020202020204" pitchFamily="34" charset="0"/>
              <a:cs typeface="Arial" panose="020B0604020202020204" pitchFamily="34" charset="0"/>
            </a:endParaRPr>
          </a:p>
          <a:p>
            <a:r>
              <a:rPr lang="en-GB" sz="1200" dirty="0" smtClean="0">
                <a:latin typeface="Arial" panose="020B0604020202020204" pitchFamily="34" charset="0"/>
                <a:cs typeface="Arial" panose="020B0604020202020204" pitchFamily="34" charset="0"/>
              </a:rPr>
              <a:t>(</a:t>
            </a:r>
            <a:r>
              <a:rPr lang="en-GB" sz="1200" dirty="0">
                <a:latin typeface="Arial" panose="020B0604020202020204" pitchFamily="34" charset="0"/>
                <a:cs typeface="Arial" panose="020B0604020202020204" pitchFamily="34" charset="0"/>
              </a:rPr>
              <a:t>3) </a:t>
            </a:r>
            <a:r>
              <a:rPr lang="en-GB" sz="1200" dirty="0" err="1">
                <a:latin typeface="Arial" panose="020B0604020202020204" pitchFamily="34" charset="0"/>
                <a:cs typeface="Arial" panose="020B0604020202020204" pitchFamily="34" charset="0"/>
              </a:rPr>
              <a:t>Thorkildsen</a:t>
            </a:r>
            <a:r>
              <a:rPr lang="en-GB" sz="1200" dirty="0">
                <a:latin typeface="Arial" panose="020B0604020202020204" pitchFamily="34" charset="0"/>
                <a:cs typeface="Arial" panose="020B0604020202020204" pitchFamily="34" charset="0"/>
              </a:rPr>
              <a:t> Invest AS is a Company controlled by </a:t>
            </a:r>
            <a:r>
              <a:rPr lang="en-GB" sz="1200" dirty="0" err="1">
                <a:latin typeface="Arial" panose="020B0604020202020204" pitchFamily="34" charset="0"/>
                <a:cs typeface="Arial" panose="020B0604020202020204" pitchFamily="34" charset="0"/>
              </a:rPr>
              <a:t>RomReal</a:t>
            </a:r>
            <a:r>
              <a:rPr lang="en-GB" sz="1200" dirty="0">
                <a:latin typeface="Arial" panose="020B0604020202020204" pitchFamily="34" charset="0"/>
                <a:cs typeface="Arial" panose="020B0604020202020204" pitchFamily="34" charset="0"/>
              </a:rPr>
              <a:t> Kay </a:t>
            </a:r>
            <a:r>
              <a:rPr lang="en-GB" sz="1200" dirty="0" err="1">
                <a:latin typeface="Arial" panose="020B0604020202020204" pitchFamily="34" charset="0"/>
                <a:cs typeface="Arial" panose="020B0604020202020204" pitchFamily="34" charset="0"/>
              </a:rPr>
              <a:t>Thorkildsen</a:t>
            </a:r>
            <a:r>
              <a:rPr lang="en-GB" sz="1200" dirty="0">
                <a:latin typeface="Arial" panose="020B0604020202020204" pitchFamily="34" charset="0"/>
                <a:cs typeface="Arial" panose="020B0604020202020204" pitchFamily="34" charset="0"/>
              </a:rPr>
              <a:t> family.</a:t>
            </a:r>
          </a:p>
          <a:p>
            <a:pPr>
              <a:buNone/>
            </a:pPr>
            <a:endParaRPr lang="en-US" sz="1200" dirty="0">
              <a:latin typeface="Arial" panose="020B0604020202020204" pitchFamily="34" charset="0"/>
              <a:cs typeface="Arial" panose="020B0604020202020204" pitchFamily="34" charset="0"/>
            </a:endParaRPr>
          </a:p>
          <a:p>
            <a:r>
              <a:rPr lang="en-GB" sz="1200" dirty="0">
                <a:latin typeface="Arial" panose="020B0604020202020204" pitchFamily="34" charset="0"/>
                <a:cs typeface="Arial" panose="020B0604020202020204" pitchFamily="34" charset="0"/>
              </a:rPr>
              <a:t>(4) Chairman </a:t>
            </a:r>
            <a:r>
              <a:rPr lang="en-GB" sz="1200" dirty="0" err="1">
                <a:latin typeface="Arial" panose="020B0604020202020204" pitchFamily="34" charset="0"/>
                <a:cs typeface="Arial" panose="020B0604020202020204" pitchFamily="34" charset="0"/>
              </a:rPr>
              <a:t>Kjetil</a:t>
            </a:r>
            <a:r>
              <a:rPr lang="en-GB" sz="1200" dirty="0">
                <a:latin typeface="Arial" panose="020B0604020202020204" pitchFamily="34" charset="0"/>
                <a:cs typeface="Arial" panose="020B0604020202020204" pitchFamily="34" charset="0"/>
              </a:rPr>
              <a:t> </a:t>
            </a:r>
            <a:r>
              <a:rPr lang="en-GB" sz="1200" dirty="0" err="1">
                <a:latin typeface="Arial" panose="020B0604020202020204" pitchFamily="34" charset="0"/>
                <a:cs typeface="Arial" panose="020B0604020202020204" pitchFamily="34" charset="0"/>
              </a:rPr>
              <a:t>Grønskag</a:t>
            </a:r>
            <a:r>
              <a:rPr lang="en-GB" sz="1200" dirty="0">
                <a:latin typeface="Arial" panose="020B0604020202020204" pitchFamily="34" charset="0"/>
                <a:cs typeface="Arial" panose="020B0604020202020204" pitchFamily="34" charset="0"/>
              </a:rPr>
              <a:t> owns directly and indirectly </a:t>
            </a:r>
            <a:r>
              <a:rPr lang="en-GB" sz="1200" dirty="0" smtClean="0">
                <a:latin typeface="Arial" panose="020B0604020202020204" pitchFamily="34" charset="0"/>
                <a:cs typeface="Arial" panose="020B0604020202020204" pitchFamily="34" charset="0"/>
              </a:rPr>
              <a:t>5,752,914 </a:t>
            </a:r>
            <a:r>
              <a:rPr lang="en-GB" sz="1200" dirty="0">
                <a:latin typeface="Arial" panose="020B0604020202020204" pitchFamily="34" charset="0"/>
                <a:cs typeface="Arial" panose="020B0604020202020204" pitchFamily="34" charset="0"/>
              </a:rPr>
              <a:t>shares corresponding to </a:t>
            </a:r>
            <a:r>
              <a:rPr lang="en-GB" sz="1200" dirty="0" smtClean="0">
                <a:latin typeface="Arial" panose="020B0604020202020204" pitchFamily="34" charset="0"/>
                <a:cs typeface="Arial" panose="020B0604020202020204" pitchFamily="34" charset="0"/>
              </a:rPr>
              <a:t>13.90%.</a:t>
            </a:r>
            <a:endParaRPr lang="en-US" sz="1200" dirty="0">
              <a:latin typeface="Arial" panose="020B0604020202020204" pitchFamily="34" charset="0"/>
              <a:cs typeface="Arial" panose="020B0604020202020204" pitchFamily="34" charset="0"/>
            </a:endParaRPr>
          </a:p>
          <a:p>
            <a:pPr eaLnBrk="1" hangingPunct="1">
              <a:spcBef>
                <a:spcPct val="50000"/>
              </a:spcBef>
              <a:buFontTx/>
              <a:buNone/>
              <a:defRPr/>
            </a:pPr>
            <a:endParaRPr lang="en-US" altLang="en-US" sz="1050" dirty="0">
              <a:solidFill>
                <a:schemeClr val="tx1"/>
              </a:solidFill>
              <a:latin typeface="+mj-lt"/>
            </a:endParaRPr>
          </a:p>
        </p:txBody>
      </p:sp>
      <p:sp>
        <p:nvSpPr>
          <p:cNvPr id="9" name="Footer Placeholder 3">
            <a:extLst>
              <a:ext uri="{FF2B5EF4-FFF2-40B4-BE49-F238E27FC236}">
                <a16:creationId xmlns="" xmlns:a16="http://schemas.microsoft.com/office/drawing/2014/main" id="{DD4C11E5-6073-4751-BBE8-CAC2B0D277C4}"/>
              </a:ext>
            </a:extLst>
          </p:cNvPr>
          <p:cNvSpPr txBox="1">
            <a:spLocks/>
          </p:cNvSpPr>
          <p:nvPr/>
        </p:nvSpPr>
        <p:spPr>
          <a:xfrm>
            <a:off x="488950" y="6300788"/>
            <a:ext cx="3235325" cy="365125"/>
          </a:xfrm>
          <a:prstGeom prst="rect">
            <a:avLst/>
          </a:prstGeom>
        </p:spPr>
        <p:txBody>
          <a:bodyPr/>
          <a:lstStyle>
            <a:defPPr>
              <a:defRPr lang="en-US"/>
            </a:defPPr>
            <a:lvl1pPr algn="l" rtl="0" eaLnBrk="0" fontAlgn="base" hangingPunct="0">
              <a:spcBef>
                <a:spcPct val="0"/>
              </a:spcBef>
              <a:spcAft>
                <a:spcPct val="0"/>
              </a:spcAft>
              <a:defRPr sz="1000" kern="1200">
                <a:solidFill>
                  <a:schemeClr val="tx1"/>
                </a:solidFill>
                <a:latin typeface="Arial"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pitchFamily="34" charset="0"/>
                <a:ea typeface="+mn-ea"/>
                <a:cs typeface="+mn-cs"/>
              </a:defRPr>
            </a:lvl5pPr>
            <a:lvl6pPr marL="2286000" algn="l" defTabSz="914400" rtl="0" eaLnBrk="1" latinLnBrk="0" hangingPunct="1">
              <a:defRPr sz="1000" kern="1200">
                <a:solidFill>
                  <a:schemeClr val="tx1"/>
                </a:solidFill>
                <a:latin typeface="Arial" pitchFamily="34" charset="0"/>
                <a:ea typeface="+mn-ea"/>
                <a:cs typeface="+mn-cs"/>
              </a:defRPr>
            </a:lvl6pPr>
            <a:lvl7pPr marL="2743200" algn="l" defTabSz="914400" rtl="0" eaLnBrk="1" latinLnBrk="0" hangingPunct="1">
              <a:defRPr sz="1000" kern="1200">
                <a:solidFill>
                  <a:schemeClr val="tx1"/>
                </a:solidFill>
                <a:latin typeface="Arial" pitchFamily="34" charset="0"/>
                <a:ea typeface="+mn-ea"/>
                <a:cs typeface="+mn-cs"/>
              </a:defRPr>
            </a:lvl7pPr>
            <a:lvl8pPr marL="3200400" algn="l" defTabSz="914400" rtl="0" eaLnBrk="1" latinLnBrk="0" hangingPunct="1">
              <a:defRPr sz="1000" kern="1200">
                <a:solidFill>
                  <a:schemeClr val="tx1"/>
                </a:solidFill>
                <a:latin typeface="Arial" pitchFamily="34" charset="0"/>
                <a:ea typeface="+mn-ea"/>
                <a:cs typeface="+mn-cs"/>
              </a:defRPr>
            </a:lvl8pPr>
            <a:lvl9pPr marL="3657600" algn="l" defTabSz="914400" rtl="0" eaLnBrk="1" latinLnBrk="0" hangingPunct="1">
              <a:defRPr sz="1000" kern="1200">
                <a:solidFill>
                  <a:schemeClr val="tx1"/>
                </a:solidFill>
                <a:latin typeface="Arial" pitchFamily="34" charset="0"/>
                <a:ea typeface="+mn-ea"/>
                <a:cs typeface="+mn-cs"/>
              </a:defRPr>
            </a:lvl9pPr>
          </a:lstStyle>
          <a:p>
            <a:pPr>
              <a:defRPr/>
            </a:pPr>
            <a:r>
              <a:rPr lang="en-GB" sz="1200" dirty="0">
                <a:solidFill>
                  <a:schemeClr val="tx1">
                    <a:lumMod val="65000"/>
                    <a:lumOff val="35000"/>
                  </a:schemeClr>
                </a:solidFill>
                <a:latin typeface="+mj-lt"/>
              </a:rPr>
              <a:t>RomReal Limited – </a:t>
            </a:r>
            <a:r>
              <a:rPr lang="en-GB" sz="1200" dirty="0" smtClean="0">
                <a:solidFill>
                  <a:schemeClr val="tx1">
                    <a:lumMod val="65000"/>
                    <a:lumOff val="35000"/>
                  </a:schemeClr>
                </a:solidFill>
                <a:latin typeface="+mj-lt"/>
              </a:rPr>
              <a:t>Fourth </a:t>
            </a:r>
            <a:r>
              <a:rPr lang="en-GB" sz="1200" dirty="0">
                <a:solidFill>
                  <a:schemeClr val="tx1">
                    <a:lumMod val="65000"/>
                    <a:lumOff val="35000"/>
                  </a:schemeClr>
                </a:solidFill>
                <a:latin typeface="+mj-lt"/>
              </a:rPr>
              <a:t>quarter 2021</a:t>
            </a:r>
            <a:endParaRPr lang="en-US" sz="1200" dirty="0">
              <a:solidFill>
                <a:schemeClr val="tx1">
                  <a:lumMod val="65000"/>
                  <a:lumOff val="35000"/>
                </a:schemeClr>
              </a:solidFill>
              <a:latin typeface="+mj-lt"/>
            </a:endParaRPr>
          </a:p>
        </p:txBody>
      </p:sp>
      <p:graphicFrame>
        <p:nvGraphicFramePr>
          <p:cNvPr id="5" name="Table 4"/>
          <p:cNvGraphicFramePr>
            <a:graphicFrameLocks noGrp="1"/>
          </p:cNvGraphicFramePr>
          <p:nvPr>
            <p:extLst>
              <p:ext uri="{D42A27DB-BD31-4B8C-83A1-F6EECF244321}">
                <p14:modId xmlns:p14="http://schemas.microsoft.com/office/powerpoint/2010/main" val="4093099785"/>
              </p:ext>
            </p:extLst>
          </p:nvPr>
        </p:nvGraphicFramePr>
        <p:xfrm>
          <a:off x="1000949" y="1344888"/>
          <a:ext cx="5892800" cy="4454250"/>
        </p:xfrm>
        <a:graphic>
          <a:graphicData uri="http://schemas.openxmlformats.org/drawingml/2006/table">
            <a:tbl>
              <a:tblPr firstRow="1" firstCol="1" bandRow="1">
                <a:tableStyleId>{5C22544A-7EE6-4342-B048-85BDC9FD1C3A}</a:tableStyleId>
              </a:tblPr>
              <a:tblGrid>
                <a:gridCol w="636849">
                  <a:extLst>
                    <a:ext uri="{9D8B030D-6E8A-4147-A177-3AD203B41FA5}">
                      <a16:colId xmlns="" xmlns:a16="http://schemas.microsoft.com/office/drawing/2014/main" val="20000"/>
                    </a:ext>
                  </a:extLst>
                </a:gridCol>
                <a:gridCol w="3782913">
                  <a:extLst>
                    <a:ext uri="{9D8B030D-6E8A-4147-A177-3AD203B41FA5}">
                      <a16:colId xmlns="" xmlns:a16="http://schemas.microsoft.com/office/drawing/2014/main" val="20001"/>
                    </a:ext>
                  </a:extLst>
                </a:gridCol>
                <a:gridCol w="809654">
                  <a:extLst>
                    <a:ext uri="{9D8B030D-6E8A-4147-A177-3AD203B41FA5}">
                      <a16:colId xmlns="" xmlns:a16="http://schemas.microsoft.com/office/drawing/2014/main" val="20002"/>
                    </a:ext>
                  </a:extLst>
                </a:gridCol>
                <a:gridCol w="663384">
                  <a:extLst>
                    <a:ext uri="{9D8B030D-6E8A-4147-A177-3AD203B41FA5}">
                      <a16:colId xmlns="" xmlns:a16="http://schemas.microsoft.com/office/drawing/2014/main" val="20003"/>
                    </a:ext>
                  </a:extLst>
                </a:gridCol>
              </a:tblGrid>
              <a:tr h="509649">
                <a:tc>
                  <a:txBody>
                    <a:bodyPr/>
                    <a:lstStyle/>
                    <a:p>
                      <a:pPr marL="0" marR="0" indent="114935" algn="r">
                        <a:lnSpc>
                          <a:spcPct val="115000"/>
                        </a:lnSpc>
                        <a:spcBef>
                          <a:spcPts val="0"/>
                        </a:spcBef>
                        <a:spcAft>
                          <a:spcPts val="0"/>
                        </a:spcAft>
                      </a:pPr>
                      <a:r>
                        <a:rPr lang="en-US" sz="900" b="1" dirty="0">
                          <a:solidFill>
                            <a:srgbClr val="FFFFFF"/>
                          </a:solidFill>
                          <a:effectLst/>
                          <a:latin typeface="Century Gothic" panose="020B0502020202020204" pitchFamily="34" charset="0"/>
                          <a:ea typeface="Times New Roman" panose="02020603050405020304" pitchFamily="18" charset="0"/>
                          <a:cs typeface="Arial" panose="020B0604020202020204" pitchFamily="34" charset="0"/>
                        </a:rPr>
                        <a:t>Rank</a:t>
                      </a:r>
                      <a:endParaRPr lang="en-US" sz="1200" dirty="0">
                        <a:effectLst/>
                        <a:latin typeface="Times New Roman" panose="02020603050405020304" pitchFamily="18" charset="0"/>
                        <a:ea typeface="HGSMinchoE"/>
                      </a:endParaRPr>
                    </a:p>
                  </a:txBody>
                  <a:tcPr marL="68580" marR="68580" marT="0" marB="0" anchor="ctr"/>
                </a:tc>
                <a:tc>
                  <a:txBody>
                    <a:bodyPr/>
                    <a:lstStyle/>
                    <a:p>
                      <a:pPr marL="0" marR="0" indent="114935">
                        <a:lnSpc>
                          <a:spcPct val="115000"/>
                        </a:lnSpc>
                        <a:spcBef>
                          <a:spcPts val="0"/>
                        </a:spcBef>
                        <a:spcAft>
                          <a:spcPts val="0"/>
                        </a:spcAft>
                      </a:pPr>
                      <a:r>
                        <a:rPr lang="en-US" sz="900" b="1" dirty="0">
                          <a:solidFill>
                            <a:srgbClr val="FFFFFF"/>
                          </a:solidFill>
                          <a:effectLst/>
                          <a:latin typeface="Century Gothic" panose="020B0502020202020204" pitchFamily="34" charset="0"/>
                          <a:ea typeface="Times New Roman" panose="02020603050405020304" pitchFamily="18" charset="0"/>
                          <a:cs typeface="Arial" panose="020B0604020202020204" pitchFamily="34" charset="0"/>
                        </a:rPr>
                        <a:t>Name</a:t>
                      </a:r>
                      <a:endParaRPr lang="en-US" sz="1200" b="0" dirty="0">
                        <a:effectLst/>
                        <a:latin typeface="Times New Roman" panose="02020603050405020304" pitchFamily="18" charset="0"/>
                        <a:ea typeface="HGSMinchoE"/>
                      </a:endParaRPr>
                    </a:p>
                  </a:txBody>
                  <a:tcPr marL="68580" marR="68580" marT="0" marB="0" anchor="ctr"/>
                </a:tc>
                <a:tc>
                  <a:txBody>
                    <a:bodyPr/>
                    <a:lstStyle/>
                    <a:p>
                      <a:pPr marL="0" marR="0" indent="114935">
                        <a:lnSpc>
                          <a:spcPct val="115000"/>
                        </a:lnSpc>
                        <a:spcBef>
                          <a:spcPts val="0"/>
                        </a:spcBef>
                        <a:spcAft>
                          <a:spcPts val="0"/>
                        </a:spcAft>
                      </a:pPr>
                      <a:r>
                        <a:rPr lang="en-US" sz="900" b="1">
                          <a:solidFill>
                            <a:srgbClr val="FFFFFF"/>
                          </a:solidFill>
                          <a:effectLst/>
                          <a:latin typeface="Century Gothic" panose="020B0502020202020204" pitchFamily="34" charset="0"/>
                          <a:ea typeface="Times New Roman" panose="02020603050405020304" pitchFamily="18" charset="0"/>
                          <a:cs typeface="Arial" panose="020B0604020202020204" pitchFamily="34" charset="0"/>
                        </a:rPr>
                        <a:t>Holding </a:t>
                      </a:r>
                      <a:endParaRPr lang="en-US" sz="1200">
                        <a:effectLst/>
                        <a:latin typeface="Times New Roman" panose="02020603050405020304" pitchFamily="18" charset="0"/>
                        <a:ea typeface="HGSMinchoE"/>
                      </a:endParaRPr>
                    </a:p>
                  </a:txBody>
                  <a:tcPr marL="68580" marR="68580" marT="0" marB="0" anchor="ctr"/>
                </a:tc>
                <a:tc>
                  <a:txBody>
                    <a:bodyPr/>
                    <a:lstStyle/>
                    <a:p>
                      <a:pPr marL="0" marR="0" indent="114935" algn="r">
                        <a:lnSpc>
                          <a:spcPct val="115000"/>
                        </a:lnSpc>
                        <a:spcBef>
                          <a:spcPts val="0"/>
                        </a:spcBef>
                        <a:spcAft>
                          <a:spcPts val="0"/>
                        </a:spcAft>
                      </a:pPr>
                      <a:r>
                        <a:rPr lang="en-US" sz="900" b="1">
                          <a:solidFill>
                            <a:srgbClr val="FFFFFF"/>
                          </a:solidFill>
                          <a:effectLst/>
                          <a:latin typeface="Century Gothic" panose="020B0502020202020204" pitchFamily="34" charset="0"/>
                          <a:ea typeface="Times New Roman" panose="02020603050405020304" pitchFamily="18" charset="0"/>
                          <a:cs typeface="Arial" panose="020B0604020202020204" pitchFamily="34" charset="0"/>
                        </a:rPr>
                        <a:t>Stake</a:t>
                      </a:r>
                      <a:endParaRPr lang="en-US" sz="1200">
                        <a:effectLst/>
                        <a:latin typeface="Times New Roman" panose="02020603050405020304" pitchFamily="18" charset="0"/>
                        <a:ea typeface="HGSMinchoE"/>
                      </a:endParaRPr>
                    </a:p>
                  </a:txBody>
                  <a:tcPr marL="68580" marR="68580" marT="0" marB="0" anchor="ctr"/>
                </a:tc>
                <a:extLst>
                  <a:ext uri="{0D108BD9-81ED-4DB2-BD59-A6C34878D82A}">
                    <a16:rowId xmlns="" xmlns:a16="http://schemas.microsoft.com/office/drawing/2014/main" val="10000"/>
                  </a:ext>
                </a:extLst>
              </a:tr>
              <a:tr h="254341">
                <a:tc>
                  <a:txBody>
                    <a:bodyPr/>
                    <a:lstStyle/>
                    <a:p>
                      <a:pPr marL="0" marR="0" algn="r">
                        <a:lnSpc>
                          <a:spcPct val="115000"/>
                        </a:lnSpc>
                        <a:spcBef>
                          <a:spcPts val="0"/>
                        </a:spcBef>
                        <a:spcAft>
                          <a:spcPts val="0"/>
                        </a:spcAft>
                      </a:pPr>
                      <a:r>
                        <a:rPr lang="en-US" sz="900" dirty="0">
                          <a:solidFill>
                            <a:srgbClr val="000000"/>
                          </a:solidFill>
                          <a:effectLst/>
                          <a:latin typeface="Century Gothic" panose="020B0502020202020204" pitchFamily="34" charset="0"/>
                          <a:ea typeface="Times New Roman" panose="02020603050405020304" pitchFamily="18" charset="0"/>
                          <a:cs typeface="Arial" panose="020B0604020202020204" pitchFamily="34" charset="0"/>
                        </a:rPr>
                        <a:t>1</a:t>
                      </a:r>
                      <a:endParaRPr lang="en-US" sz="1200" dirty="0">
                        <a:effectLst/>
                        <a:latin typeface="Times New Roman" panose="02020603050405020304" pitchFamily="18" charset="0"/>
                        <a:ea typeface="HGSMinchoE"/>
                      </a:endParaRPr>
                    </a:p>
                  </a:txBody>
                  <a:tcPr marL="68580" marR="68580" marT="0" marB="0" anchor="ctr"/>
                </a:tc>
                <a:tc>
                  <a:txBody>
                    <a:bodyPr/>
                    <a:lstStyle/>
                    <a:p>
                      <a:pPr marL="0" marR="0">
                        <a:lnSpc>
                          <a:spcPct val="115000"/>
                        </a:lnSpc>
                        <a:spcBef>
                          <a:spcPts val="0"/>
                        </a:spcBef>
                        <a:spcAft>
                          <a:spcPts val="0"/>
                        </a:spcAft>
                      </a:pPr>
                      <a:r>
                        <a:rPr lang="en-US" sz="900" dirty="0">
                          <a:solidFill>
                            <a:srgbClr val="000000"/>
                          </a:solidFill>
                          <a:effectLst/>
                          <a:latin typeface="Century Gothic" panose="020B0502020202020204" pitchFamily="34" charset="0"/>
                          <a:ea typeface="Times New Roman" panose="02020603050405020304" pitchFamily="18" charset="0"/>
                          <a:cs typeface="Arial" panose="020B0604020202020204" pitchFamily="34" charset="0"/>
                        </a:rPr>
                        <a:t>SIX SIS AG</a:t>
                      </a:r>
                      <a:endParaRPr lang="en-US" sz="1200" dirty="0">
                        <a:effectLst/>
                        <a:latin typeface="Times New Roman" panose="02020603050405020304" pitchFamily="18" charset="0"/>
                        <a:ea typeface="HGSMinchoE"/>
                      </a:endParaRPr>
                    </a:p>
                  </a:txBody>
                  <a:tcPr marL="68580" marR="68580" marT="0" marB="0" anchor="ctr"/>
                </a:tc>
                <a:tc>
                  <a:txBody>
                    <a:bodyPr/>
                    <a:lstStyle/>
                    <a:p>
                      <a:pPr marL="0" marR="0" algn="r">
                        <a:lnSpc>
                          <a:spcPct val="115000"/>
                        </a:lnSpc>
                        <a:spcBef>
                          <a:spcPts val="0"/>
                        </a:spcBef>
                        <a:spcAft>
                          <a:spcPts val="0"/>
                        </a:spcAft>
                      </a:pPr>
                      <a:r>
                        <a:rPr lang="en-US" sz="900">
                          <a:solidFill>
                            <a:srgbClr val="000000"/>
                          </a:solidFill>
                          <a:effectLst/>
                          <a:latin typeface="Century Gothic" panose="020B0502020202020204" pitchFamily="34" charset="0"/>
                          <a:ea typeface="Times New Roman" panose="02020603050405020304" pitchFamily="18" charset="0"/>
                          <a:cs typeface="Arial" panose="020B0604020202020204" pitchFamily="34" charset="0"/>
                        </a:rPr>
                        <a:t>10,331,934</a:t>
                      </a:r>
                      <a:endParaRPr lang="en-US" sz="1200">
                        <a:effectLst/>
                        <a:latin typeface="Times New Roman" panose="02020603050405020304" pitchFamily="18" charset="0"/>
                        <a:ea typeface="HGSMinchoE"/>
                      </a:endParaRPr>
                    </a:p>
                  </a:txBody>
                  <a:tcPr marL="68580" marR="68580" marT="0" marB="0" anchor="ctr"/>
                </a:tc>
                <a:tc>
                  <a:txBody>
                    <a:bodyPr/>
                    <a:lstStyle/>
                    <a:p>
                      <a:pPr marL="0" marR="0" algn="r">
                        <a:lnSpc>
                          <a:spcPct val="115000"/>
                        </a:lnSpc>
                        <a:spcBef>
                          <a:spcPts val="0"/>
                        </a:spcBef>
                        <a:spcAft>
                          <a:spcPts val="0"/>
                        </a:spcAft>
                      </a:pPr>
                      <a:r>
                        <a:rPr lang="en-US" sz="900">
                          <a:solidFill>
                            <a:srgbClr val="000000"/>
                          </a:solidFill>
                          <a:effectLst/>
                          <a:latin typeface="Century Gothic" panose="020B0502020202020204" pitchFamily="34" charset="0"/>
                          <a:ea typeface="Times New Roman" panose="02020603050405020304" pitchFamily="18" charset="0"/>
                          <a:cs typeface="Arial" panose="020B0604020202020204" pitchFamily="34" charset="0"/>
                        </a:rPr>
                        <a:t>24.98%</a:t>
                      </a:r>
                      <a:endParaRPr lang="en-US" sz="1200">
                        <a:effectLst/>
                        <a:latin typeface="Times New Roman" panose="02020603050405020304" pitchFamily="18" charset="0"/>
                        <a:ea typeface="HGSMinchoE"/>
                      </a:endParaRPr>
                    </a:p>
                  </a:txBody>
                  <a:tcPr marL="68580" marR="68580" marT="0" marB="0" anchor="ctr"/>
                </a:tc>
              </a:tr>
              <a:tr h="184513">
                <a:tc>
                  <a:txBody>
                    <a:bodyPr/>
                    <a:lstStyle/>
                    <a:p>
                      <a:pPr marL="0" marR="0" algn="r">
                        <a:lnSpc>
                          <a:spcPct val="115000"/>
                        </a:lnSpc>
                        <a:spcBef>
                          <a:spcPts val="0"/>
                        </a:spcBef>
                        <a:spcAft>
                          <a:spcPts val="0"/>
                        </a:spcAft>
                      </a:pPr>
                      <a:r>
                        <a:rPr lang="en-US" sz="900">
                          <a:solidFill>
                            <a:srgbClr val="000000"/>
                          </a:solidFill>
                          <a:effectLst/>
                          <a:latin typeface="Century Gothic" panose="020B0502020202020204" pitchFamily="34" charset="0"/>
                          <a:ea typeface="Times New Roman" panose="02020603050405020304" pitchFamily="18" charset="0"/>
                          <a:cs typeface="Arial" panose="020B0604020202020204" pitchFamily="34" charset="0"/>
                        </a:rPr>
                        <a:t>2</a:t>
                      </a:r>
                      <a:endParaRPr lang="en-US" sz="1200">
                        <a:effectLst/>
                        <a:latin typeface="Times New Roman" panose="02020603050405020304" pitchFamily="18" charset="0"/>
                        <a:ea typeface="HGSMinchoE"/>
                      </a:endParaRPr>
                    </a:p>
                  </a:txBody>
                  <a:tcPr marL="68580" marR="68580" marT="0" marB="0" anchor="ctr"/>
                </a:tc>
                <a:tc>
                  <a:txBody>
                    <a:bodyPr/>
                    <a:lstStyle/>
                    <a:p>
                      <a:pPr marL="0" marR="0">
                        <a:lnSpc>
                          <a:spcPct val="115000"/>
                        </a:lnSpc>
                        <a:spcBef>
                          <a:spcPts val="0"/>
                        </a:spcBef>
                        <a:spcAft>
                          <a:spcPts val="0"/>
                        </a:spcAft>
                      </a:pPr>
                      <a:r>
                        <a:rPr lang="en-US" sz="900">
                          <a:solidFill>
                            <a:srgbClr val="000000"/>
                          </a:solidFill>
                          <a:effectLst/>
                          <a:latin typeface="Century Gothic" panose="020B0502020202020204" pitchFamily="34" charset="0"/>
                          <a:ea typeface="Times New Roman" panose="02020603050405020304" pitchFamily="18" charset="0"/>
                          <a:cs typeface="Arial" panose="020B0604020202020204" pitchFamily="34" charset="0"/>
                        </a:rPr>
                        <a:t>GRØNSKAG, KJETIL</a:t>
                      </a:r>
                      <a:endParaRPr lang="en-US" sz="1200">
                        <a:effectLst/>
                        <a:latin typeface="Times New Roman" panose="02020603050405020304" pitchFamily="18" charset="0"/>
                        <a:ea typeface="HGSMinchoE"/>
                      </a:endParaRPr>
                    </a:p>
                  </a:txBody>
                  <a:tcPr marL="68580" marR="68580" marT="0" marB="0" anchor="ctr"/>
                </a:tc>
                <a:tc>
                  <a:txBody>
                    <a:bodyPr/>
                    <a:lstStyle/>
                    <a:p>
                      <a:pPr marL="0" marR="0" algn="r">
                        <a:lnSpc>
                          <a:spcPct val="115000"/>
                        </a:lnSpc>
                        <a:spcBef>
                          <a:spcPts val="0"/>
                        </a:spcBef>
                        <a:spcAft>
                          <a:spcPts val="0"/>
                        </a:spcAft>
                      </a:pPr>
                      <a:r>
                        <a:rPr lang="en-US" sz="900">
                          <a:solidFill>
                            <a:srgbClr val="000000"/>
                          </a:solidFill>
                          <a:effectLst/>
                          <a:latin typeface="Century Gothic" panose="020B0502020202020204" pitchFamily="34" charset="0"/>
                          <a:ea typeface="Times New Roman" panose="02020603050405020304" pitchFamily="18" charset="0"/>
                          <a:cs typeface="Arial" panose="020B0604020202020204" pitchFamily="34" charset="0"/>
                        </a:rPr>
                        <a:t>5,752,914</a:t>
                      </a:r>
                      <a:endParaRPr lang="en-US" sz="1200">
                        <a:effectLst/>
                        <a:latin typeface="Times New Roman" panose="02020603050405020304" pitchFamily="18" charset="0"/>
                        <a:ea typeface="HGSMinchoE"/>
                      </a:endParaRPr>
                    </a:p>
                  </a:txBody>
                  <a:tcPr marL="68580" marR="68580" marT="0" marB="0" anchor="ctr"/>
                </a:tc>
                <a:tc>
                  <a:txBody>
                    <a:bodyPr/>
                    <a:lstStyle/>
                    <a:p>
                      <a:pPr marL="0" marR="0" algn="r">
                        <a:lnSpc>
                          <a:spcPct val="115000"/>
                        </a:lnSpc>
                        <a:spcBef>
                          <a:spcPts val="0"/>
                        </a:spcBef>
                        <a:spcAft>
                          <a:spcPts val="0"/>
                        </a:spcAft>
                      </a:pPr>
                      <a:r>
                        <a:rPr lang="en-US" sz="900" dirty="0">
                          <a:solidFill>
                            <a:srgbClr val="000000"/>
                          </a:solidFill>
                          <a:effectLst/>
                          <a:latin typeface="Century Gothic" panose="020B0502020202020204" pitchFamily="34" charset="0"/>
                          <a:ea typeface="Times New Roman" panose="02020603050405020304" pitchFamily="18" charset="0"/>
                          <a:cs typeface="Arial" panose="020B0604020202020204" pitchFamily="34" charset="0"/>
                        </a:rPr>
                        <a:t>13.90%</a:t>
                      </a:r>
                      <a:endParaRPr lang="en-US" sz="1200" dirty="0">
                        <a:effectLst/>
                        <a:latin typeface="Times New Roman" panose="02020603050405020304" pitchFamily="18" charset="0"/>
                        <a:ea typeface="HGSMinchoE"/>
                      </a:endParaRPr>
                    </a:p>
                  </a:txBody>
                  <a:tcPr marL="68580" marR="68580" marT="0" marB="0" anchor="ctr"/>
                </a:tc>
                <a:extLst>
                  <a:ext uri="{0D108BD9-81ED-4DB2-BD59-A6C34878D82A}">
                    <a16:rowId xmlns="" xmlns:a16="http://schemas.microsoft.com/office/drawing/2014/main" val="10001"/>
                  </a:ext>
                </a:extLst>
              </a:tr>
              <a:tr h="184513">
                <a:tc>
                  <a:txBody>
                    <a:bodyPr/>
                    <a:lstStyle/>
                    <a:p>
                      <a:pPr marL="0" marR="0" algn="r">
                        <a:lnSpc>
                          <a:spcPct val="115000"/>
                        </a:lnSpc>
                        <a:spcBef>
                          <a:spcPts val="0"/>
                        </a:spcBef>
                        <a:spcAft>
                          <a:spcPts val="0"/>
                        </a:spcAft>
                      </a:pPr>
                      <a:r>
                        <a:rPr lang="en-US" sz="900">
                          <a:solidFill>
                            <a:srgbClr val="000000"/>
                          </a:solidFill>
                          <a:effectLst/>
                          <a:latin typeface="Century Gothic" panose="020B0502020202020204" pitchFamily="34" charset="0"/>
                          <a:ea typeface="Times New Roman" panose="02020603050405020304" pitchFamily="18" charset="0"/>
                          <a:cs typeface="Arial" panose="020B0604020202020204" pitchFamily="34" charset="0"/>
                        </a:rPr>
                        <a:t>3</a:t>
                      </a:r>
                      <a:endParaRPr lang="en-US" sz="1200">
                        <a:effectLst/>
                        <a:latin typeface="Times New Roman" panose="02020603050405020304" pitchFamily="18" charset="0"/>
                        <a:ea typeface="HGSMinchoE"/>
                      </a:endParaRPr>
                    </a:p>
                  </a:txBody>
                  <a:tcPr marL="68580" marR="68580" marT="0" marB="0" anchor="ctr"/>
                </a:tc>
                <a:tc>
                  <a:txBody>
                    <a:bodyPr/>
                    <a:lstStyle/>
                    <a:p>
                      <a:pPr marL="0" marR="0">
                        <a:lnSpc>
                          <a:spcPct val="115000"/>
                        </a:lnSpc>
                        <a:spcBef>
                          <a:spcPts val="0"/>
                        </a:spcBef>
                        <a:spcAft>
                          <a:spcPts val="0"/>
                        </a:spcAft>
                      </a:pPr>
                      <a:r>
                        <a:rPr lang="en-US" sz="900">
                          <a:solidFill>
                            <a:srgbClr val="000000"/>
                          </a:solidFill>
                          <a:effectLst/>
                          <a:latin typeface="Century Gothic" panose="020B0502020202020204" pitchFamily="34" charset="0"/>
                          <a:ea typeface="Times New Roman" panose="02020603050405020304" pitchFamily="18" charset="0"/>
                          <a:cs typeface="Arial" panose="020B0604020202020204" pitchFamily="34" charset="0"/>
                        </a:rPr>
                        <a:t>THORKILDSEN, WENCHE </a:t>
                      </a:r>
                      <a:endParaRPr lang="en-US" sz="1200">
                        <a:effectLst/>
                        <a:latin typeface="Times New Roman" panose="02020603050405020304" pitchFamily="18" charset="0"/>
                        <a:ea typeface="HGSMinchoE"/>
                      </a:endParaRPr>
                    </a:p>
                  </a:txBody>
                  <a:tcPr marL="68580" marR="68580" marT="0" marB="0" anchor="ctr"/>
                </a:tc>
                <a:tc>
                  <a:txBody>
                    <a:bodyPr/>
                    <a:lstStyle/>
                    <a:p>
                      <a:pPr marL="0" marR="0" algn="r">
                        <a:lnSpc>
                          <a:spcPct val="115000"/>
                        </a:lnSpc>
                        <a:spcBef>
                          <a:spcPts val="0"/>
                        </a:spcBef>
                        <a:spcAft>
                          <a:spcPts val="0"/>
                        </a:spcAft>
                      </a:pPr>
                      <a:r>
                        <a:rPr lang="en-US" sz="900">
                          <a:solidFill>
                            <a:srgbClr val="000000"/>
                          </a:solidFill>
                          <a:effectLst/>
                          <a:latin typeface="Century Gothic" panose="020B0502020202020204" pitchFamily="34" charset="0"/>
                          <a:ea typeface="Times New Roman" panose="02020603050405020304" pitchFamily="18" charset="0"/>
                          <a:cs typeface="Arial" panose="020B0604020202020204" pitchFamily="34" charset="0"/>
                        </a:rPr>
                        <a:t>5,392,985</a:t>
                      </a:r>
                      <a:endParaRPr lang="en-US" sz="1200">
                        <a:effectLst/>
                        <a:latin typeface="Times New Roman" panose="02020603050405020304" pitchFamily="18" charset="0"/>
                        <a:ea typeface="HGSMinchoE"/>
                      </a:endParaRPr>
                    </a:p>
                  </a:txBody>
                  <a:tcPr marL="68580" marR="68580" marT="0" marB="0" anchor="ctr"/>
                </a:tc>
                <a:tc>
                  <a:txBody>
                    <a:bodyPr/>
                    <a:lstStyle/>
                    <a:p>
                      <a:pPr marL="0" marR="0" algn="r">
                        <a:lnSpc>
                          <a:spcPct val="115000"/>
                        </a:lnSpc>
                        <a:spcBef>
                          <a:spcPts val="0"/>
                        </a:spcBef>
                        <a:spcAft>
                          <a:spcPts val="0"/>
                        </a:spcAft>
                      </a:pPr>
                      <a:r>
                        <a:rPr lang="en-US" sz="900">
                          <a:solidFill>
                            <a:srgbClr val="000000"/>
                          </a:solidFill>
                          <a:effectLst/>
                          <a:latin typeface="Century Gothic" panose="020B0502020202020204" pitchFamily="34" charset="0"/>
                          <a:ea typeface="Times New Roman" panose="02020603050405020304" pitchFamily="18" charset="0"/>
                          <a:cs typeface="Arial" panose="020B0604020202020204" pitchFamily="34" charset="0"/>
                        </a:rPr>
                        <a:t>13.04%</a:t>
                      </a:r>
                      <a:endParaRPr lang="en-US" sz="1200">
                        <a:effectLst/>
                        <a:latin typeface="Times New Roman" panose="02020603050405020304" pitchFamily="18" charset="0"/>
                        <a:ea typeface="HGSMinchoE"/>
                      </a:endParaRPr>
                    </a:p>
                  </a:txBody>
                  <a:tcPr marL="68580" marR="68580" marT="0" marB="0" anchor="ctr"/>
                </a:tc>
                <a:extLst>
                  <a:ext uri="{0D108BD9-81ED-4DB2-BD59-A6C34878D82A}">
                    <a16:rowId xmlns="" xmlns:a16="http://schemas.microsoft.com/office/drawing/2014/main" val="10002"/>
                  </a:ext>
                </a:extLst>
              </a:tr>
              <a:tr h="184513">
                <a:tc>
                  <a:txBody>
                    <a:bodyPr/>
                    <a:lstStyle/>
                    <a:p>
                      <a:pPr marL="0" marR="0" algn="r">
                        <a:lnSpc>
                          <a:spcPct val="115000"/>
                        </a:lnSpc>
                        <a:spcBef>
                          <a:spcPts val="0"/>
                        </a:spcBef>
                        <a:spcAft>
                          <a:spcPts val="0"/>
                        </a:spcAft>
                      </a:pPr>
                      <a:r>
                        <a:rPr lang="en-US" sz="900" dirty="0">
                          <a:solidFill>
                            <a:srgbClr val="000000"/>
                          </a:solidFill>
                          <a:effectLst/>
                          <a:latin typeface="Century Gothic" panose="020B0502020202020204" pitchFamily="34" charset="0"/>
                          <a:ea typeface="Times New Roman" panose="02020603050405020304" pitchFamily="18" charset="0"/>
                          <a:cs typeface="Arial" panose="020B0604020202020204" pitchFamily="34" charset="0"/>
                        </a:rPr>
                        <a:t>4</a:t>
                      </a:r>
                      <a:endParaRPr lang="en-US" sz="1200" dirty="0">
                        <a:effectLst/>
                        <a:latin typeface="Times New Roman" panose="02020603050405020304" pitchFamily="18" charset="0"/>
                        <a:ea typeface="HGSMinchoE"/>
                      </a:endParaRPr>
                    </a:p>
                  </a:txBody>
                  <a:tcPr marL="68580" marR="68580" marT="0" marB="0" anchor="ctr"/>
                </a:tc>
                <a:tc>
                  <a:txBody>
                    <a:bodyPr/>
                    <a:lstStyle/>
                    <a:p>
                      <a:pPr marL="0" marR="0">
                        <a:lnSpc>
                          <a:spcPct val="115000"/>
                        </a:lnSpc>
                        <a:spcBef>
                          <a:spcPts val="0"/>
                        </a:spcBef>
                        <a:spcAft>
                          <a:spcPts val="0"/>
                        </a:spcAft>
                      </a:pPr>
                      <a:r>
                        <a:rPr lang="en-US" sz="900" dirty="0">
                          <a:solidFill>
                            <a:srgbClr val="000000"/>
                          </a:solidFill>
                          <a:effectLst/>
                          <a:latin typeface="Century Gothic" panose="020B0502020202020204" pitchFamily="34" charset="0"/>
                          <a:ea typeface="Times New Roman" panose="02020603050405020304" pitchFamily="18" charset="0"/>
                          <a:cs typeface="Arial" panose="020B0604020202020204" pitchFamily="34" charset="0"/>
                        </a:rPr>
                        <a:t>SAGA EIENDOM AS</a:t>
                      </a:r>
                      <a:endParaRPr lang="en-US" sz="1200" dirty="0">
                        <a:effectLst/>
                        <a:latin typeface="Times New Roman" panose="02020603050405020304" pitchFamily="18" charset="0"/>
                        <a:ea typeface="HGSMinchoE"/>
                      </a:endParaRPr>
                    </a:p>
                  </a:txBody>
                  <a:tcPr marL="68580" marR="68580" marT="0" marB="0" anchor="ctr"/>
                </a:tc>
                <a:tc>
                  <a:txBody>
                    <a:bodyPr/>
                    <a:lstStyle/>
                    <a:p>
                      <a:pPr marL="0" marR="0" algn="r">
                        <a:lnSpc>
                          <a:spcPct val="115000"/>
                        </a:lnSpc>
                        <a:spcBef>
                          <a:spcPts val="0"/>
                        </a:spcBef>
                        <a:spcAft>
                          <a:spcPts val="0"/>
                        </a:spcAft>
                      </a:pPr>
                      <a:r>
                        <a:rPr lang="en-US" sz="900">
                          <a:solidFill>
                            <a:srgbClr val="000000"/>
                          </a:solidFill>
                          <a:effectLst/>
                          <a:latin typeface="Century Gothic" panose="020B0502020202020204" pitchFamily="34" charset="0"/>
                          <a:ea typeface="Times New Roman" panose="02020603050405020304" pitchFamily="18" charset="0"/>
                          <a:cs typeface="Arial" panose="020B0604020202020204" pitchFamily="34" charset="0"/>
                        </a:rPr>
                        <a:t>3,311,526</a:t>
                      </a:r>
                      <a:endParaRPr lang="en-US" sz="1200">
                        <a:effectLst/>
                        <a:latin typeface="Times New Roman" panose="02020603050405020304" pitchFamily="18" charset="0"/>
                        <a:ea typeface="HGSMinchoE"/>
                      </a:endParaRPr>
                    </a:p>
                  </a:txBody>
                  <a:tcPr marL="68580" marR="68580" marT="0" marB="0" anchor="ctr"/>
                </a:tc>
                <a:tc>
                  <a:txBody>
                    <a:bodyPr/>
                    <a:lstStyle/>
                    <a:p>
                      <a:pPr marL="0" marR="0" algn="r">
                        <a:lnSpc>
                          <a:spcPct val="115000"/>
                        </a:lnSpc>
                        <a:spcBef>
                          <a:spcPts val="0"/>
                        </a:spcBef>
                        <a:spcAft>
                          <a:spcPts val="0"/>
                        </a:spcAft>
                      </a:pPr>
                      <a:r>
                        <a:rPr lang="en-US" sz="900">
                          <a:solidFill>
                            <a:srgbClr val="000000"/>
                          </a:solidFill>
                          <a:effectLst/>
                          <a:latin typeface="Century Gothic" panose="020B0502020202020204" pitchFamily="34" charset="0"/>
                          <a:ea typeface="Times New Roman" panose="02020603050405020304" pitchFamily="18" charset="0"/>
                          <a:cs typeface="Arial" panose="020B0604020202020204" pitchFamily="34" charset="0"/>
                        </a:rPr>
                        <a:t>8.01%</a:t>
                      </a:r>
                      <a:endParaRPr lang="en-US" sz="1200">
                        <a:effectLst/>
                        <a:latin typeface="Times New Roman" panose="02020603050405020304" pitchFamily="18" charset="0"/>
                        <a:ea typeface="HGSMinchoE"/>
                      </a:endParaRPr>
                    </a:p>
                  </a:txBody>
                  <a:tcPr marL="68580" marR="68580" marT="0" marB="0" anchor="ctr"/>
                </a:tc>
                <a:extLst>
                  <a:ext uri="{0D108BD9-81ED-4DB2-BD59-A6C34878D82A}">
                    <a16:rowId xmlns="" xmlns:a16="http://schemas.microsoft.com/office/drawing/2014/main" val="10004"/>
                  </a:ext>
                </a:extLst>
              </a:tr>
              <a:tr h="184513">
                <a:tc>
                  <a:txBody>
                    <a:bodyPr/>
                    <a:lstStyle/>
                    <a:p>
                      <a:pPr marL="0" marR="0" algn="r">
                        <a:lnSpc>
                          <a:spcPct val="115000"/>
                        </a:lnSpc>
                        <a:spcBef>
                          <a:spcPts val="0"/>
                        </a:spcBef>
                        <a:spcAft>
                          <a:spcPts val="0"/>
                        </a:spcAft>
                      </a:pPr>
                      <a:r>
                        <a:rPr lang="en-US" sz="900">
                          <a:solidFill>
                            <a:srgbClr val="000000"/>
                          </a:solidFill>
                          <a:effectLst/>
                          <a:latin typeface="Century Gothic" panose="020B0502020202020204" pitchFamily="34" charset="0"/>
                          <a:ea typeface="Times New Roman" panose="02020603050405020304" pitchFamily="18" charset="0"/>
                          <a:cs typeface="Arial" panose="020B0604020202020204" pitchFamily="34" charset="0"/>
                        </a:rPr>
                        <a:t>5</a:t>
                      </a:r>
                      <a:endParaRPr lang="en-US" sz="1200">
                        <a:effectLst/>
                        <a:latin typeface="Times New Roman" panose="02020603050405020304" pitchFamily="18" charset="0"/>
                        <a:ea typeface="HGSMinchoE"/>
                      </a:endParaRPr>
                    </a:p>
                  </a:txBody>
                  <a:tcPr marL="68580" marR="68580" marT="0" marB="0" anchor="ctr"/>
                </a:tc>
                <a:tc>
                  <a:txBody>
                    <a:bodyPr/>
                    <a:lstStyle/>
                    <a:p>
                      <a:pPr marL="0" marR="0">
                        <a:lnSpc>
                          <a:spcPct val="115000"/>
                        </a:lnSpc>
                        <a:spcBef>
                          <a:spcPts val="0"/>
                        </a:spcBef>
                        <a:spcAft>
                          <a:spcPts val="0"/>
                        </a:spcAft>
                      </a:pPr>
                      <a:r>
                        <a:rPr lang="en-US" sz="900">
                          <a:solidFill>
                            <a:srgbClr val="000000"/>
                          </a:solidFill>
                          <a:effectLst/>
                          <a:latin typeface="Century Gothic" panose="020B0502020202020204" pitchFamily="34" charset="0"/>
                          <a:ea typeface="Times New Roman" panose="02020603050405020304" pitchFamily="18" charset="0"/>
                          <a:cs typeface="Arial" panose="020B0604020202020204" pitchFamily="34" charset="0"/>
                        </a:rPr>
                        <a:t>AUSTBØ, EDVIN</a:t>
                      </a:r>
                      <a:endParaRPr lang="en-US" sz="1200">
                        <a:effectLst/>
                        <a:latin typeface="Times New Roman" panose="02020603050405020304" pitchFamily="18" charset="0"/>
                        <a:ea typeface="HGSMinchoE"/>
                      </a:endParaRPr>
                    </a:p>
                  </a:txBody>
                  <a:tcPr marL="68580" marR="68580" marT="0" marB="0" anchor="ctr"/>
                </a:tc>
                <a:tc>
                  <a:txBody>
                    <a:bodyPr/>
                    <a:lstStyle/>
                    <a:p>
                      <a:pPr marL="0" marR="0" algn="r">
                        <a:lnSpc>
                          <a:spcPct val="115000"/>
                        </a:lnSpc>
                        <a:spcBef>
                          <a:spcPts val="0"/>
                        </a:spcBef>
                        <a:spcAft>
                          <a:spcPts val="0"/>
                        </a:spcAft>
                      </a:pPr>
                      <a:r>
                        <a:rPr lang="en-US" sz="900">
                          <a:solidFill>
                            <a:srgbClr val="000000"/>
                          </a:solidFill>
                          <a:effectLst/>
                          <a:latin typeface="Century Gothic" panose="020B0502020202020204" pitchFamily="34" charset="0"/>
                          <a:ea typeface="Times New Roman" panose="02020603050405020304" pitchFamily="18" charset="0"/>
                          <a:cs typeface="Arial" panose="020B0604020202020204" pitchFamily="34" charset="0"/>
                        </a:rPr>
                        <a:t>2,108,500</a:t>
                      </a:r>
                      <a:endParaRPr lang="en-US" sz="1200">
                        <a:effectLst/>
                        <a:latin typeface="Times New Roman" panose="02020603050405020304" pitchFamily="18" charset="0"/>
                        <a:ea typeface="HGSMinchoE"/>
                      </a:endParaRPr>
                    </a:p>
                  </a:txBody>
                  <a:tcPr marL="68580" marR="68580" marT="0" marB="0" anchor="ctr"/>
                </a:tc>
                <a:tc>
                  <a:txBody>
                    <a:bodyPr/>
                    <a:lstStyle/>
                    <a:p>
                      <a:pPr marL="0" marR="0" algn="r">
                        <a:lnSpc>
                          <a:spcPct val="115000"/>
                        </a:lnSpc>
                        <a:spcBef>
                          <a:spcPts val="0"/>
                        </a:spcBef>
                        <a:spcAft>
                          <a:spcPts val="0"/>
                        </a:spcAft>
                      </a:pPr>
                      <a:r>
                        <a:rPr lang="en-US" sz="900">
                          <a:solidFill>
                            <a:srgbClr val="000000"/>
                          </a:solidFill>
                          <a:effectLst/>
                          <a:latin typeface="Century Gothic" panose="020B0502020202020204" pitchFamily="34" charset="0"/>
                          <a:ea typeface="Times New Roman" panose="02020603050405020304" pitchFamily="18" charset="0"/>
                          <a:cs typeface="Arial" panose="020B0604020202020204" pitchFamily="34" charset="0"/>
                        </a:rPr>
                        <a:t>5.10%</a:t>
                      </a:r>
                      <a:endParaRPr lang="en-US" sz="1200">
                        <a:effectLst/>
                        <a:latin typeface="Times New Roman" panose="02020603050405020304" pitchFamily="18" charset="0"/>
                        <a:ea typeface="HGSMinchoE"/>
                      </a:endParaRPr>
                    </a:p>
                  </a:txBody>
                  <a:tcPr marL="68580" marR="68580" marT="0" marB="0" anchor="ctr"/>
                </a:tc>
                <a:extLst>
                  <a:ext uri="{0D108BD9-81ED-4DB2-BD59-A6C34878D82A}">
                    <a16:rowId xmlns="" xmlns:a16="http://schemas.microsoft.com/office/drawing/2014/main" val="10005"/>
                  </a:ext>
                </a:extLst>
              </a:tr>
              <a:tr h="184513">
                <a:tc>
                  <a:txBody>
                    <a:bodyPr/>
                    <a:lstStyle/>
                    <a:p>
                      <a:pPr marL="0" marR="0" algn="r">
                        <a:lnSpc>
                          <a:spcPct val="115000"/>
                        </a:lnSpc>
                        <a:spcBef>
                          <a:spcPts val="0"/>
                        </a:spcBef>
                        <a:spcAft>
                          <a:spcPts val="0"/>
                        </a:spcAft>
                      </a:pPr>
                      <a:r>
                        <a:rPr lang="en-US" sz="900">
                          <a:solidFill>
                            <a:srgbClr val="000000"/>
                          </a:solidFill>
                          <a:effectLst/>
                          <a:latin typeface="Century Gothic" panose="020B0502020202020204" pitchFamily="34" charset="0"/>
                          <a:ea typeface="Times New Roman" panose="02020603050405020304" pitchFamily="18" charset="0"/>
                          <a:cs typeface="Arial" panose="020B0604020202020204" pitchFamily="34" charset="0"/>
                        </a:rPr>
                        <a:t>6</a:t>
                      </a:r>
                      <a:endParaRPr lang="en-US" sz="1200">
                        <a:effectLst/>
                        <a:latin typeface="Times New Roman" panose="02020603050405020304" pitchFamily="18" charset="0"/>
                        <a:ea typeface="HGSMinchoE"/>
                      </a:endParaRPr>
                    </a:p>
                  </a:txBody>
                  <a:tcPr marL="68580" marR="68580" marT="0" marB="0" anchor="ctr"/>
                </a:tc>
                <a:tc>
                  <a:txBody>
                    <a:bodyPr/>
                    <a:lstStyle/>
                    <a:p>
                      <a:pPr marL="0" marR="0">
                        <a:lnSpc>
                          <a:spcPct val="115000"/>
                        </a:lnSpc>
                        <a:spcBef>
                          <a:spcPts val="0"/>
                        </a:spcBef>
                        <a:spcAft>
                          <a:spcPts val="0"/>
                        </a:spcAft>
                      </a:pPr>
                      <a:r>
                        <a:rPr lang="en-US" sz="900">
                          <a:solidFill>
                            <a:srgbClr val="000000"/>
                          </a:solidFill>
                          <a:effectLst/>
                          <a:latin typeface="Century Gothic" panose="020B0502020202020204" pitchFamily="34" charset="0"/>
                          <a:ea typeface="Times New Roman" panose="02020603050405020304" pitchFamily="18" charset="0"/>
                          <a:cs typeface="Arial" panose="020B0604020202020204" pitchFamily="34" charset="0"/>
                        </a:rPr>
                        <a:t>Danske Bank A/S</a:t>
                      </a:r>
                      <a:endParaRPr lang="en-US" sz="1200">
                        <a:effectLst/>
                        <a:latin typeface="Times New Roman" panose="02020603050405020304" pitchFamily="18" charset="0"/>
                        <a:ea typeface="HGSMinchoE"/>
                      </a:endParaRPr>
                    </a:p>
                  </a:txBody>
                  <a:tcPr marL="68580" marR="68580" marT="0" marB="0" anchor="ctr"/>
                </a:tc>
                <a:tc>
                  <a:txBody>
                    <a:bodyPr/>
                    <a:lstStyle/>
                    <a:p>
                      <a:pPr marL="0" marR="0" algn="r">
                        <a:lnSpc>
                          <a:spcPct val="115000"/>
                        </a:lnSpc>
                        <a:spcBef>
                          <a:spcPts val="0"/>
                        </a:spcBef>
                        <a:spcAft>
                          <a:spcPts val="0"/>
                        </a:spcAft>
                      </a:pPr>
                      <a:r>
                        <a:rPr lang="en-US" sz="900">
                          <a:solidFill>
                            <a:srgbClr val="000000"/>
                          </a:solidFill>
                          <a:effectLst/>
                          <a:latin typeface="Century Gothic" panose="020B0502020202020204" pitchFamily="34" charset="0"/>
                          <a:ea typeface="Times New Roman" panose="02020603050405020304" pitchFamily="18" charset="0"/>
                          <a:cs typeface="Arial" panose="020B0604020202020204" pitchFamily="34" charset="0"/>
                        </a:rPr>
                        <a:t>1,507,924</a:t>
                      </a:r>
                      <a:endParaRPr lang="en-US" sz="1200">
                        <a:effectLst/>
                        <a:latin typeface="Times New Roman" panose="02020603050405020304" pitchFamily="18" charset="0"/>
                        <a:ea typeface="HGSMinchoE"/>
                      </a:endParaRPr>
                    </a:p>
                  </a:txBody>
                  <a:tcPr marL="68580" marR="68580" marT="0" marB="0" anchor="ctr"/>
                </a:tc>
                <a:tc>
                  <a:txBody>
                    <a:bodyPr/>
                    <a:lstStyle/>
                    <a:p>
                      <a:pPr marL="0" marR="0" algn="r">
                        <a:lnSpc>
                          <a:spcPct val="115000"/>
                        </a:lnSpc>
                        <a:spcBef>
                          <a:spcPts val="0"/>
                        </a:spcBef>
                        <a:spcAft>
                          <a:spcPts val="0"/>
                        </a:spcAft>
                      </a:pPr>
                      <a:r>
                        <a:rPr lang="en-US" sz="900">
                          <a:solidFill>
                            <a:srgbClr val="000000"/>
                          </a:solidFill>
                          <a:effectLst/>
                          <a:latin typeface="Century Gothic" panose="020B0502020202020204" pitchFamily="34" charset="0"/>
                          <a:ea typeface="Times New Roman" panose="02020603050405020304" pitchFamily="18" charset="0"/>
                          <a:cs typeface="Arial" panose="020B0604020202020204" pitchFamily="34" charset="0"/>
                        </a:rPr>
                        <a:t>3.65%</a:t>
                      </a:r>
                      <a:endParaRPr lang="en-US" sz="1200">
                        <a:effectLst/>
                        <a:latin typeface="Times New Roman" panose="02020603050405020304" pitchFamily="18" charset="0"/>
                        <a:ea typeface="HGSMinchoE"/>
                      </a:endParaRPr>
                    </a:p>
                  </a:txBody>
                  <a:tcPr marL="68580" marR="68580" marT="0" marB="0" anchor="ctr"/>
                </a:tc>
                <a:extLst>
                  <a:ext uri="{0D108BD9-81ED-4DB2-BD59-A6C34878D82A}">
                    <a16:rowId xmlns="" xmlns:a16="http://schemas.microsoft.com/office/drawing/2014/main" val="10006"/>
                  </a:ext>
                </a:extLst>
              </a:tr>
              <a:tr h="184513">
                <a:tc>
                  <a:txBody>
                    <a:bodyPr/>
                    <a:lstStyle/>
                    <a:p>
                      <a:pPr marL="0" marR="0" algn="r">
                        <a:lnSpc>
                          <a:spcPct val="115000"/>
                        </a:lnSpc>
                        <a:spcBef>
                          <a:spcPts val="0"/>
                        </a:spcBef>
                        <a:spcAft>
                          <a:spcPts val="0"/>
                        </a:spcAft>
                      </a:pPr>
                      <a:r>
                        <a:rPr lang="en-US" sz="900">
                          <a:solidFill>
                            <a:srgbClr val="000000"/>
                          </a:solidFill>
                          <a:effectLst/>
                          <a:latin typeface="Century Gothic" panose="020B0502020202020204" pitchFamily="34" charset="0"/>
                          <a:ea typeface="Times New Roman" panose="02020603050405020304" pitchFamily="18" charset="0"/>
                          <a:cs typeface="Arial" panose="020B0604020202020204" pitchFamily="34" charset="0"/>
                        </a:rPr>
                        <a:t>7</a:t>
                      </a:r>
                      <a:endParaRPr lang="en-US" sz="1200">
                        <a:effectLst/>
                        <a:latin typeface="Times New Roman" panose="02020603050405020304" pitchFamily="18" charset="0"/>
                        <a:ea typeface="HGSMinchoE"/>
                      </a:endParaRPr>
                    </a:p>
                  </a:txBody>
                  <a:tcPr marL="68580" marR="68580" marT="0" marB="0" anchor="ctr"/>
                </a:tc>
                <a:tc>
                  <a:txBody>
                    <a:bodyPr/>
                    <a:lstStyle/>
                    <a:p>
                      <a:pPr marL="0" marR="0">
                        <a:lnSpc>
                          <a:spcPct val="115000"/>
                        </a:lnSpc>
                        <a:spcBef>
                          <a:spcPts val="0"/>
                        </a:spcBef>
                        <a:spcAft>
                          <a:spcPts val="0"/>
                        </a:spcAft>
                      </a:pPr>
                      <a:r>
                        <a:rPr lang="en-US" sz="900" dirty="0">
                          <a:solidFill>
                            <a:srgbClr val="000000"/>
                          </a:solidFill>
                          <a:effectLst/>
                          <a:latin typeface="Century Gothic" panose="020B0502020202020204" pitchFamily="34" charset="0"/>
                          <a:ea typeface="Times New Roman" panose="02020603050405020304" pitchFamily="18" charset="0"/>
                          <a:cs typeface="Arial" panose="020B0604020202020204" pitchFamily="34" charset="0"/>
                        </a:rPr>
                        <a:t>ENERGI INVEST AS</a:t>
                      </a:r>
                      <a:endParaRPr lang="en-US" sz="1200" dirty="0">
                        <a:effectLst/>
                        <a:latin typeface="Times New Roman" panose="02020603050405020304" pitchFamily="18" charset="0"/>
                        <a:ea typeface="HGSMinchoE"/>
                      </a:endParaRPr>
                    </a:p>
                  </a:txBody>
                  <a:tcPr marL="68580" marR="68580" marT="0" marB="0" anchor="ctr"/>
                </a:tc>
                <a:tc>
                  <a:txBody>
                    <a:bodyPr/>
                    <a:lstStyle/>
                    <a:p>
                      <a:pPr marL="0" marR="0" algn="r">
                        <a:lnSpc>
                          <a:spcPct val="115000"/>
                        </a:lnSpc>
                        <a:spcBef>
                          <a:spcPts val="0"/>
                        </a:spcBef>
                        <a:spcAft>
                          <a:spcPts val="0"/>
                        </a:spcAft>
                      </a:pPr>
                      <a:r>
                        <a:rPr lang="en-US" sz="900">
                          <a:solidFill>
                            <a:srgbClr val="000000"/>
                          </a:solidFill>
                          <a:effectLst/>
                          <a:latin typeface="Century Gothic" panose="020B0502020202020204" pitchFamily="34" charset="0"/>
                          <a:ea typeface="Times New Roman" panose="02020603050405020304" pitchFamily="18" charset="0"/>
                          <a:cs typeface="Arial" panose="020B0604020202020204" pitchFamily="34" charset="0"/>
                        </a:rPr>
                        <a:t>1,253,611</a:t>
                      </a:r>
                      <a:endParaRPr lang="en-US" sz="1200">
                        <a:effectLst/>
                        <a:latin typeface="Times New Roman" panose="02020603050405020304" pitchFamily="18" charset="0"/>
                        <a:ea typeface="HGSMinchoE"/>
                      </a:endParaRPr>
                    </a:p>
                  </a:txBody>
                  <a:tcPr marL="68580" marR="68580" marT="0" marB="0" anchor="ctr"/>
                </a:tc>
                <a:tc>
                  <a:txBody>
                    <a:bodyPr/>
                    <a:lstStyle/>
                    <a:p>
                      <a:pPr marL="0" marR="0" algn="r">
                        <a:lnSpc>
                          <a:spcPct val="115000"/>
                        </a:lnSpc>
                        <a:spcBef>
                          <a:spcPts val="0"/>
                        </a:spcBef>
                        <a:spcAft>
                          <a:spcPts val="0"/>
                        </a:spcAft>
                      </a:pPr>
                      <a:r>
                        <a:rPr lang="en-US" sz="900">
                          <a:solidFill>
                            <a:srgbClr val="000000"/>
                          </a:solidFill>
                          <a:effectLst/>
                          <a:latin typeface="Century Gothic" panose="020B0502020202020204" pitchFamily="34" charset="0"/>
                          <a:ea typeface="Times New Roman" panose="02020603050405020304" pitchFamily="18" charset="0"/>
                          <a:cs typeface="Arial" panose="020B0604020202020204" pitchFamily="34" charset="0"/>
                        </a:rPr>
                        <a:t>2.66%</a:t>
                      </a:r>
                      <a:endParaRPr lang="en-US" sz="1200">
                        <a:effectLst/>
                        <a:latin typeface="Times New Roman" panose="02020603050405020304" pitchFamily="18" charset="0"/>
                        <a:ea typeface="HGSMinchoE"/>
                      </a:endParaRPr>
                    </a:p>
                  </a:txBody>
                  <a:tcPr marL="68580" marR="68580" marT="0" marB="0" anchor="ctr"/>
                </a:tc>
                <a:extLst>
                  <a:ext uri="{0D108BD9-81ED-4DB2-BD59-A6C34878D82A}">
                    <a16:rowId xmlns="" xmlns:a16="http://schemas.microsoft.com/office/drawing/2014/main" val="10007"/>
                  </a:ext>
                </a:extLst>
              </a:tr>
              <a:tr h="184513">
                <a:tc>
                  <a:txBody>
                    <a:bodyPr/>
                    <a:lstStyle/>
                    <a:p>
                      <a:pPr marL="0" marR="0" algn="r">
                        <a:lnSpc>
                          <a:spcPct val="115000"/>
                        </a:lnSpc>
                        <a:spcBef>
                          <a:spcPts val="0"/>
                        </a:spcBef>
                        <a:spcAft>
                          <a:spcPts val="0"/>
                        </a:spcAft>
                      </a:pPr>
                      <a:r>
                        <a:rPr lang="en-US" sz="900">
                          <a:solidFill>
                            <a:srgbClr val="000000"/>
                          </a:solidFill>
                          <a:effectLst/>
                          <a:latin typeface="Century Gothic" panose="020B0502020202020204" pitchFamily="34" charset="0"/>
                          <a:ea typeface="Times New Roman" panose="02020603050405020304" pitchFamily="18" charset="0"/>
                          <a:cs typeface="Arial" panose="020B0604020202020204" pitchFamily="34" charset="0"/>
                        </a:rPr>
                        <a:t>8</a:t>
                      </a:r>
                      <a:endParaRPr lang="en-US" sz="1200">
                        <a:effectLst/>
                        <a:latin typeface="Times New Roman" panose="02020603050405020304" pitchFamily="18" charset="0"/>
                        <a:ea typeface="HGSMinchoE"/>
                      </a:endParaRPr>
                    </a:p>
                  </a:txBody>
                  <a:tcPr marL="68580" marR="68580" marT="0" marB="0" anchor="ctr"/>
                </a:tc>
                <a:tc>
                  <a:txBody>
                    <a:bodyPr/>
                    <a:lstStyle/>
                    <a:p>
                      <a:pPr marL="0" marR="0">
                        <a:lnSpc>
                          <a:spcPct val="115000"/>
                        </a:lnSpc>
                        <a:spcBef>
                          <a:spcPts val="0"/>
                        </a:spcBef>
                        <a:spcAft>
                          <a:spcPts val="0"/>
                        </a:spcAft>
                      </a:pPr>
                      <a:r>
                        <a:rPr lang="en-US" sz="900" dirty="0">
                          <a:solidFill>
                            <a:srgbClr val="000000"/>
                          </a:solidFill>
                          <a:effectLst/>
                          <a:latin typeface="Century Gothic" panose="020B0502020202020204" pitchFamily="34" charset="0"/>
                          <a:ea typeface="Times New Roman" panose="02020603050405020304" pitchFamily="18" charset="0"/>
                          <a:cs typeface="Arial" panose="020B0604020202020204" pitchFamily="34" charset="0"/>
                        </a:rPr>
                        <a:t>ORAKEL AS</a:t>
                      </a:r>
                      <a:endParaRPr lang="en-US" sz="1200" dirty="0">
                        <a:effectLst/>
                        <a:latin typeface="Times New Roman" panose="02020603050405020304" pitchFamily="18" charset="0"/>
                        <a:ea typeface="HGSMinchoE"/>
                      </a:endParaRPr>
                    </a:p>
                  </a:txBody>
                  <a:tcPr marL="68580" marR="68580" marT="0" marB="0" anchor="ctr"/>
                </a:tc>
                <a:tc>
                  <a:txBody>
                    <a:bodyPr/>
                    <a:lstStyle/>
                    <a:p>
                      <a:pPr marL="0" marR="0" algn="r">
                        <a:lnSpc>
                          <a:spcPct val="115000"/>
                        </a:lnSpc>
                        <a:spcBef>
                          <a:spcPts val="0"/>
                        </a:spcBef>
                        <a:spcAft>
                          <a:spcPts val="0"/>
                        </a:spcAft>
                      </a:pPr>
                      <a:r>
                        <a:rPr lang="en-US" sz="900">
                          <a:solidFill>
                            <a:srgbClr val="000000"/>
                          </a:solidFill>
                          <a:effectLst/>
                          <a:latin typeface="Century Gothic" panose="020B0502020202020204" pitchFamily="34" charset="0"/>
                          <a:ea typeface="Times New Roman" panose="02020603050405020304" pitchFamily="18" charset="0"/>
                          <a:cs typeface="Arial" panose="020B0604020202020204" pitchFamily="34" charset="0"/>
                        </a:rPr>
                        <a:t>1,101,000</a:t>
                      </a:r>
                      <a:endParaRPr lang="en-US" sz="1200">
                        <a:effectLst/>
                        <a:latin typeface="Times New Roman" panose="02020603050405020304" pitchFamily="18" charset="0"/>
                        <a:ea typeface="HGSMinchoE"/>
                      </a:endParaRPr>
                    </a:p>
                  </a:txBody>
                  <a:tcPr marL="68580" marR="68580" marT="0" marB="0" anchor="ctr"/>
                </a:tc>
                <a:tc>
                  <a:txBody>
                    <a:bodyPr/>
                    <a:lstStyle/>
                    <a:p>
                      <a:pPr marL="0" marR="0" algn="r">
                        <a:lnSpc>
                          <a:spcPct val="115000"/>
                        </a:lnSpc>
                        <a:spcBef>
                          <a:spcPts val="0"/>
                        </a:spcBef>
                        <a:spcAft>
                          <a:spcPts val="0"/>
                        </a:spcAft>
                      </a:pPr>
                      <a:r>
                        <a:rPr lang="en-US" sz="900">
                          <a:solidFill>
                            <a:srgbClr val="000000"/>
                          </a:solidFill>
                          <a:effectLst/>
                          <a:latin typeface="Century Gothic" panose="020B0502020202020204" pitchFamily="34" charset="0"/>
                          <a:ea typeface="Times New Roman" panose="02020603050405020304" pitchFamily="18" charset="0"/>
                          <a:cs typeface="Arial" panose="020B0604020202020204" pitchFamily="34" charset="0"/>
                        </a:rPr>
                        <a:t>2.66%</a:t>
                      </a:r>
                      <a:endParaRPr lang="en-US" sz="1200">
                        <a:effectLst/>
                        <a:latin typeface="Times New Roman" panose="02020603050405020304" pitchFamily="18" charset="0"/>
                        <a:ea typeface="HGSMinchoE"/>
                      </a:endParaRPr>
                    </a:p>
                  </a:txBody>
                  <a:tcPr marL="68580" marR="68580" marT="0" marB="0" anchor="ctr"/>
                </a:tc>
                <a:extLst>
                  <a:ext uri="{0D108BD9-81ED-4DB2-BD59-A6C34878D82A}">
                    <a16:rowId xmlns="" xmlns:a16="http://schemas.microsoft.com/office/drawing/2014/main" val="10008"/>
                  </a:ext>
                </a:extLst>
              </a:tr>
              <a:tr h="184513">
                <a:tc>
                  <a:txBody>
                    <a:bodyPr/>
                    <a:lstStyle/>
                    <a:p>
                      <a:pPr marL="0" marR="0" algn="r">
                        <a:lnSpc>
                          <a:spcPct val="115000"/>
                        </a:lnSpc>
                        <a:spcBef>
                          <a:spcPts val="0"/>
                        </a:spcBef>
                        <a:spcAft>
                          <a:spcPts val="0"/>
                        </a:spcAft>
                      </a:pPr>
                      <a:r>
                        <a:rPr lang="en-US" sz="900">
                          <a:solidFill>
                            <a:srgbClr val="000000"/>
                          </a:solidFill>
                          <a:effectLst/>
                          <a:latin typeface="Century Gothic" panose="020B0502020202020204" pitchFamily="34" charset="0"/>
                          <a:ea typeface="Times New Roman" panose="02020603050405020304" pitchFamily="18" charset="0"/>
                          <a:cs typeface="Arial" panose="020B0604020202020204" pitchFamily="34" charset="0"/>
                        </a:rPr>
                        <a:t>9</a:t>
                      </a:r>
                      <a:endParaRPr lang="en-US" sz="1200">
                        <a:effectLst/>
                        <a:latin typeface="Times New Roman" panose="02020603050405020304" pitchFamily="18" charset="0"/>
                        <a:ea typeface="HGSMinchoE"/>
                      </a:endParaRPr>
                    </a:p>
                  </a:txBody>
                  <a:tcPr marL="68580" marR="68580" marT="0" marB="0" anchor="ctr"/>
                </a:tc>
                <a:tc>
                  <a:txBody>
                    <a:bodyPr/>
                    <a:lstStyle/>
                    <a:p>
                      <a:pPr marL="0" marR="0">
                        <a:lnSpc>
                          <a:spcPct val="115000"/>
                        </a:lnSpc>
                        <a:spcBef>
                          <a:spcPts val="0"/>
                        </a:spcBef>
                        <a:spcAft>
                          <a:spcPts val="0"/>
                        </a:spcAft>
                      </a:pPr>
                      <a:r>
                        <a:rPr lang="en-US" sz="900">
                          <a:solidFill>
                            <a:srgbClr val="000000"/>
                          </a:solidFill>
                          <a:effectLst/>
                          <a:latin typeface="Century Gothic" panose="020B0502020202020204" pitchFamily="34" charset="0"/>
                          <a:ea typeface="Times New Roman" panose="02020603050405020304" pitchFamily="18" charset="0"/>
                          <a:cs typeface="Arial" panose="020B0604020202020204" pitchFamily="34" charset="0"/>
                        </a:rPr>
                        <a:t>GRØNLAND, STEINAR</a:t>
                      </a:r>
                      <a:endParaRPr lang="en-US" sz="1200">
                        <a:effectLst/>
                        <a:latin typeface="Times New Roman" panose="02020603050405020304" pitchFamily="18" charset="0"/>
                        <a:ea typeface="HGSMinchoE"/>
                      </a:endParaRPr>
                    </a:p>
                  </a:txBody>
                  <a:tcPr marL="68580" marR="68580" marT="0" marB="0" anchor="ctr"/>
                </a:tc>
                <a:tc>
                  <a:txBody>
                    <a:bodyPr/>
                    <a:lstStyle/>
                    <a:p>
                      <a:pPr marL="0" marR="0" algn="r">
                        <a:lnSpc>
                          <a:spcPct val="115000"/>
                        </a:lnSpc>
                        <a:spcBef>
                          <a:spcPts val="0"/>
                        </a:spcBef>
                        <a:spcAft>
                          <a:spcPts val="0"/>
                        </a:spcAft>
                      </a:pPr>
                      <a:r>
                        <a:rPr lang="en-US" sz="900">
                          <a:solidFill>
                            <a:srgbClr val="000000"/>
                          </a:solidFill>
                          <a:effectLst/>
                          <a:latin typeface="Century Gothic" panose="020B0502020202020204" pitchFamily="34" charset="0"/>
                          <a:ea typeface="Times New Roman" panose="02020603050405020304" pitchFamily="18" charset="0"/>
                          <a:cs typeface="Arial" panose="020B0604020202020204" pitchFamily="34" charset="0"/>
                        </a:rPr>
                        <a:t>1,002,522</a:t>
                      </a:r>
                      <a:endParaRPr lang="en-US" sz="1200">
                        <a:effectLst/>
                        <a:latin typeface="Times New Roman" panose="02020603050405020304" pitchFamily="18" charset="0"/>
                        <a:ea typeface="HGSMinchoE"/>
                      </a:endParaRPr>
                    </a:p>
                  </a:txBody>
                  <a:tcPr marL="68580" marR="68580" marT="0" marB="0" anchor="ctr"/>
                </a:tc>
                <a:tc>
                  <a:txBody>
                    <a:bodyPr/>
                    <a:lstStyle/>
                    <a:p>
                      <a:pPr marL="0" marR="0" algn="r">
                        <a:lnSpc>
                          <a:spcPct val="115000"/>
                        </a:lnSpc>
                        <a:spcBef>
                          <a:spcPts val="0"/>
                        </a:spcBef>
                        <a:spcAft>
                          <a:spcPts val="0"/>
                        </a:spcAft>
                      </a:pPr>
                      <a:r>
                        <a:rPr lang="en-US" sz="900">
                          <a:solidFill>
                            <a:srgbClr val="000000"/>
                          </a:solidFill>
                          <a:effectLst/>
                          <a:latin typeface="Century Gothic" panose="020B0502020202020204" pitchFamily="34" charset="0"/>
                          <a:ea typeface="Times New Roman" panose="02020603050405020304" pitchFamily="18" charset="0"/>
                          <a:cs typeface="Arial" panose="020B0604020202020204" pitchFamily="34" charset="0"/>
                        </a:rPr>
                        <a:t>2.42%</a:t>
                      </a:r>
                      <a:endParaRPr lang="en-US" sz="1200">
                        <a:effectLst/>
                        <a:latin typeface="Times New Roman" panose="02020603050405020304" pitchFamily="18" charset="0"/>
                        <a:ea typeface="HGSMinchoE"/>
                      </a:endParaRPr>
                    </a:p>
                  </a:txBody>
                  <a:tcPr marL="68580" marR="68580" marT="0" marB="0" anchor="ctr"/>
                </a:tc>
                <a:extLst>
                  <a:ext uri="{0D108BD9-81ED-4DB2-BD59-A6C34878D82A}">
                    <a16:rowId xmlns="" xmlns:a16="http://schemas.microsoft.com/office/drawing/2014/main" val="10009"/>
                  </a:ext>
                </a:extLst>
              </a:tr>
              <a:tr h="184513">
                <a:tc>
                  <a:txBody>
                    <a:bodyPr/>
                    <a:lstStyle/>
                    <a:p>
                      <a:pPr marL="0" marR="0" algn="r">
                        <a:lnSpc>
                          <a:spcPct val="115000"/>
                        </a:lnSpc>
                        <a:spcBef>
                          <a:spcPts val="0"/>
                        </a:spcBef>
                        <a:spcAft>
                          <a:spcPts val="0"/>
                        </a:spcAft>
                      </a:pPr>
                      <a:r>
                        <a:rPr lang="en-US" sz="900">
                          <a:solidFill>
                            <a:srgbClr val="000000"/>
                          </a:solidFill>
                          <a:effectLst/>
                          <a:latin typeface="Century Gothic" panose="020B0502020202020204" pitchFamily="34" charset="0"/>
                          <a:ea typeface="Times New Roman" panose="02020603050405020304" pitchFamily="18" charset="0"/>
                          <a:cs typeface="Arial" panose="020B0604020202020204" pitchFamily="34" charset="0"/>
                        </a:rPr>
                        <a:t>10</a:t>
                      </a:r>
                      <a:endParaRPr lang="en-US" sz="1200">
                        <a:effectLst/>
                        <a:latin typeface="Times New Roman" panose="02020603050405020304" pitchFamily="18" charset="0"/>
                        <a:ea typeface="HGSMinchoE"/>
                      </a:endParaRPr>
                    </a:p>
                  </a:txBody>
                  <a:tcPr marL="68580" marR="68580" marT="0" marB="0" anchor="ctr"/>
                </a:tc>
                <a:tc>
                  <a:txBody>
                    <a:bodyPr/>
                    <a:lstStyle/>
                    <a:p>
                      <a:pPr marL="0" marR="0">
                        <a:lnSpc>
                          <a:spcPct val="115000"/>
                        </a:lnSpc>
                        <a:spcBef>
                          <a:spcPts val="0"/>
                        </a:spcBef>
                        <a:spcAft>
                          <a:spcPts val="0"/>
                        </a:spcAft>
                      </a:pPr>
                      <a:r>
                        <a:rPr lang="en-US" sz="900">
                          <a:solidFill>
                            <a:srgbClr val="000000"/>
                          </a:solidFill>
                          <a:effectLst/>
                          <a:latin typeface="Century Gothic" panose="020B0502020202020204" pitchFamily="34" charset="0"/>
                          <a:ea typeface="Times New Roman" panose="02020603050405020304" pitchFamily="18" charset="0"/>
                          <a:cs typeface="Arial" panose="020B0604020202020204" pitchFamily="34" charset="0"/>
                        </a:rPr>
                        <a:t>Bnp Paribas Securities Services</a:t>
                      </a:r>
                      <a:endParaRPr lang="en-US" sz="1200">
                        <a:effectLst/>
                        <a:latin typeface="Times New Roman" panose="02020603050405020304" pitchFamily="18" charset="0"/>
                        <a:ea typeface="HGSMinchoE"/>
                      </a:endParaRPr>
                    </a:p>
                  </a:txBody>
                  <a:tcPr marL="68580" marR="68580" marT="0" marB="0" anchor="ctr"/>
                </a:tc>
                <a:tc>
                  <a:txBody>
                    <a:bodyPr/>
                    <a:lstStyle/>
                    <a:p>
                      <a:pPr marL="0" marR="0" algn="r">
                        <a:lnSpc>
                          <a:spcPct val="115000"/>
                        </a:lnSpc>
                        <a:spcBef>
                          <a:spcPts val="0"/>
                        </a:spcBef>
                        <a:spcAft>
                          <a:spcPts val="0"/>
                        </a:spcAft>
                      </a:pPr>
                      <a:r>
                        <a:rPr lang="en-US" sz="900">
                          <a:solidFill>
                            <a:srgbClr val="000000"/>
                          </a:solidFill>
                          <a:effectLst/>
                          <a:latin typeface="Century Gothic" panose="020B0502020202020204" pitchFamily="34" charset="0"/>
                          <a:ea typeface="Times New Roman" panose="02020603050405020304" pitchFamily="18" charset="0"/>
                          <a:cs typeface="Arial" panose="020B0604020202020204" pitchFamily="34" charset="0"/>
                        </a:rPr>
                        <a:t>991,717</a:t>
                      </a:r>
                      <a:endParaRPr lang="en-US" sz="1200">
                        <a:effectLst/>
                        <a:latin typeface="Times New Roman" panose="02020603050405020304" pitchFamily="18" charset="0"/>
                        <a:ea typeface="HGSMinchoE"/>
                      </a:endParaRPr>
                    </a:p>
                  </a:txBody>
                  <a:tcPr marL="68580" marR="68580" marT="0" marB="0" anchor="ctr"/>
                </a:tc>
                <a:tc>
                  <a:txBody>
                    <a:bodyPr/>
                    <a:lstStyle/>
                    <a:p>
                      <a:pPr marL="0" marR="0" algn="r">
                        <a:lnSpc>
                          <a:spcPct val="115000"/>
                        </a:lnSpc>
                        <a:spcBef>
                          <a:spcPts val="0"/>
                        </a:spcBef>
                        <a:spcAft>
                          <a:spcPts val="0"/>
                        </a:spcAft>
                      </a:pPr>
                      <a:r>
                        <a:rPr lang="en-US" sz="900">
                          <a:solidFill>
                            <a:srgbClr val="000000"/>
                          </a:solidFill>
                          <a:effectLst/>
                          <a:latin typeface="Century Gothic" panose="020B0502020202020204" pitchFamily="34" charset="0"/>
                          <a:ea typeface="Times New Roman" panose="02020603050405020304" pitchFamily="18" charset="0"/>
                          <a:cs typeface="Arial" panose="020B0604020202020204" pitchFamily="34" charset="0"/>
                        </a:rPr>
                        <a:t>2.40%</a:t>
                      </a:r>
                      <a:endParaRPr lang="en-US" sz="1200">
                        <a:effectLst/>
                        <a:latin typeface="Times New Roman" panose="02020603050405020304" pitchFamily="18" charset="0"/>
                        <a:ea typeface="HGSMinchoE"/>
                      </a:endParaRPr>
                    </a:p>
                  </a:txBody>
                  <a:tcPr marL="68580" marR="68580" marT="0" marB="0" anchor="ctr"/>
                </a:tc>
                <a:extLst>
                  <a:ext uri="{0D108BD9-81ED-4DB2-BD59-A6C34878D82A}">
                    <a16:rowId xmlns="" xmlns:a16="http://schemas.microsoft.com/office/drawing/2014/main" val="10010"/>
                  </a:ext>
                </a:extLst>
              </a:tr>
              <a:tr h="184513">
                <a:tc>
                  <a:txBody>
                    <a:bodyPr/>
                    <a:lstStyle/>
                    <a:p>
                      <a:pPr marL="0" marR="0" algn="r">
                        <a:lnSpc>
                          <a:spcPct val="115000"/>
                        </a:lnSpc>
                        <a:spcBef>
                          <a:spcPts val="0"/>
                        </a:spcBef>
                        <a:spcAft>
                          <a:spcPts val="0"/>
                        </a:spcAft>
                      </a:pPr>
                      <a:r>
                        <a:rPr lang="en-US" sz="900">
                          <a:solidFill>
                            <a:srgbClr val="000000"/>
                          </a:solidFill>
                          <a:effectLst/>
                          <a:latin typeface="Century Gothic" panose="020B0502020202020204" pitchFamily="34" charset="0"/>
                          <a:ea typeface="Times New Roman" panose="02020603050405020304" pitchFamily="18" charset="0"/>
                          <a:cs typeface="Arial" panose="020B0604020202020204" pitchFamily="34" charset="0"/>
                        </a:rPr>
                        <a:t>11</a:t>
                      </a:r>
                      <a:endParaRPr lang="en-US" sz="1200">
                        <a:effectLst/>
                        <a:latin typeface="Times New Roman" panose="02020603050405020304" pitchFamily="18" charset="0"/>
                        <a:ea typeface="HGSMinchoE"/>
                      </a:endParaRPr>
                    </a:p>
                  </a:txBody>
                  <a:tcPr marL="68580" marR="68580" marT="0" marB="0" anchor="ctr"/>
                </a:tc>
                <a:tc>
                  <a:txBody>
                    <a:bodyPr/>
                    <a:lstStyle/>
                    <a:p>
                      <a:pPr marL="0" marR="0">
                        <a:lnSpc>
                          <a:spcPct val="115000"/>
                        </a:lnSpc>
                        <a:spcBef>
                          <a:spcPts val="0"/>
                        </a:spcBef>
                        <a:spcAft>
                          <a:spcPts val="0"/>
                        </a:spcAft>
                      </a:pPr>
                      <a:r>
                        <a:rPr lang="en-US" sz="900">
                          <a:solidFill>
                            <a:srgbClr val="000000"/>
                          </a:solidFill>
                          <a:effectLst/>
                          <a:latin typeface="Century Gothic" panose="020B0502020202020204" pitchFamily="34" charset="0"/>
                          <a:ea typeface="Times New Roman" panose="02020603050405020304" pitchFamily="18" charset="0"/>
                          <a:cs typeface="Arial" panose="020B0604020202020204" pitchFamily="34" charset="0"/>
                        </a:rPr>
                        <a:t>SPAR KAPITAL INVESTOR AS</a:t>
                      </a:r>
                      <a:endParaRPr lang="en-US" sz="1200">
                        <a:effectLst/>
                        <a:latin typeface="Times New Roman" panose="02020603050405020304" pitchFamily="18" charset="0"/>
                        <a:ea typeface="HGSMinchoE"/>
                      </a:endParaRPr>
                    </a:p>
                  </a:txBody>
                  <a:tcPr marL="68580" marR="68580" marT="0" marB="0" anchor="ctr"/>
                </a:tc>
                <a:tc>
                  <a:txBody>
                    <a:bodyPr/>
                    <a:lstStyle/>
                    <a:p>
                      <a:pPr marL="0" marR="0" algn="r">
                        <a:lnSpc>
                          <a:spcPct val="115000"/>
                        </a:lnSpc>
                        <a:spcBef>
                          <a:spcPts val="0"/>
                        </a:spcBef>
                        <a:spcAft>
                          <a:spcPts val="0"/>
                        </a:spcAft>
                      </a:pPr>
                      <a:r>
                        <a:rPr lang="en-US" sz="900">
                          <a:solidFill>
                            <a:srgbClr val="000000"/>
                          </a:solidFill>
                          <a:effectLst/>
                          <a:latin typeface="Century Gothic" panose="020B0502020202020204" pitchFamily="34" charset="0"/>
                          <a:ea typeface="Times New Roman" panose="02020603050405020304" pitchFamily="18" charset="0"/>
                          <a:cs typeface="Arial" panose="020B0604020202020204" pitchFamily="34" charset="0"/>
                        </a:rPr>
                        <a:t>940,236</a:t>
                      </a:r>
                      <a:endParaRPr lang="en-US" sz="1200">
                        <a:effectLst/>
                        <a:latin typeface="Times New Roman" panose="02020603050405020304" pitchFamily="18" charset="0"/>
                        <a:ea typeface="HGSMinchoE"/>
                      </a:endParaRPr>
                    </a:p>
                  </a:txBody>
                  <a:tcPr marL="68580" marR="68580" marT="0" marB="0" anchor="ctr"/>
                </a:tc>
                <a:tc>
                  <a:txBody>
                    <a:bodyPr/>
                    <a:lstStyle/>
                    <a:p>
                      <a:pPr marL="0" marR="0" algn="r">
                        <a:lnSpc>
                          <a:spcPct val="115000"/>
                        </a:lnSpc>
                        <a:spcBef>
                          <a:spcPts val="0"/>
                        </a:spcBef>
                        <a:spcAft>
                          <a:spcPts val="0"/>
                        </a:spcAft>
                      </a:pPr>
                      <a:r>
                        <a:rPr lang="en-US" sz="900">
                          <a:solidFill>
                            <a:srgbClr val="000000"/>
                          </a:solidFill>
                          <a:effectLst/>
                          <a:latin typeface="Century Gothic" panose="020B0502020202020204" pitchFamily="34" charset="0"/>
                          <a:ea typeface="Times New Roman" panose="02020603050405020304" pitchFamily="18" charset="0"/>
                          <a:cs typeface="Arial" panose="020B0604020202020204" pitchFamily="34" charset="0"/>
                        </a:rPr>
                        <a:t>2.27%</a:t>
                      </a:r>
                      <a:endParaRPr lang="en-US" sz="1200">
                        <a:effectLst/>
                        <a:latin typeface="Times New Roman" panose="02020603050405020304" pitchFamily="18" charset="0"/>
                        <a:ea typeface="HGSMinchoE"/>
                      </a:endParaRPr>
                    </a:p>
                  </a:txBody>
                  <a:tcPr marL="68580" marR="68580" marT="0" marB="0" anchor="ctr"/>
                </a:tc>
                <a:extLst>
                  <a:ext uri="{0D108BD9-81ED-4DB2-BD59-A6C34878D82A}">
                    <a16:rowId xmlns="" xmlns:a16="http://schemas.microsoft.com/office/drawing/2014/main" val="10011"/>
                  </a:ext>
                </a:extLst>
              </a:tr>
              <a:tr h="184513">
                <a:tc>
                  <a:txBody>
                    <a:bodyPr/>
                    <a:lstStyle/>
                    <a:p>
                      <a:pPr marL="0" marR="0" algn="r">
                        <a:lnSpc>
                          <a:spcPct val="115000"/>
                        </a:lnSpc>
                        <a:spcBef>
                          <a:spcPts val="0"/>
                        </a:spcBef>
                        <a:spcAft>
                          <a:spcPts val="0"/>
                        </a:spcAft>
                      </a:pPr>
                      <a:r>
                        <a:rPr lang="en-US" sz="900">
                          <a:solidFill>
                            <a:srgbClr val="000000"/>
                          </a:solidFill>
                          <a:effectLst/>
                          <a:latin typeface="Century Gothic" panose="020B0502020202020204" pitchFamily="34" charset="0"/>
                          <a:ea typeface="Times New Roman" panose="02020603050405020304" pitchFamily="18" charset="0"/>
                          <a:cs typeface="Arial" panose="020B0604020202020204" pitchFamily="34" charset="0"/>
                        </a:rPr>
                        <a:t>12</a:t>
                      </a:r>
                      <a:endParaRPr lang="en-US" sz="1200">
                        <a:effectLst/>
                        <a:latin typeface="Times New Roman" panose="02020603050405020304" pitchFamily="18" charset="0"/>
                        <a:ea typeface="HGSMinchoE"/>
                      </a:endParaRPr>
                    </a:p>
                  </a:txBody>
                  <a:tcPr marL="68580" marR="68580" marT="0" marB="0" anchor="ctr"/>
                </a:tc>
                <a:tc>
                  <a:txBody>
                    <a:bodyPr/>
                    <a:lstStyle/>
                    <a:p>
                      <a:pPr marL="0" marR="0">
                        <a:lnSpc>
                          <a:spcPct val="115000"/>
                        </a:lnSpc>
                        <a:spcBef>
                          <a:spcPts val="0"/>
                        </a:spcBef>
                        <a:spcAft>
                          <a:spcPts val="0"/>
                        </a:spcAft>
                      </a:pPr>
                      <a:r>
                        <a:rPr lang="en-US" sz="900">
                          <a:solidFill>
                            <a:srgbClr val="000000"/>
                          </a:solidFill>
                          <a:effectLst/>
                          <a:latin typeface="Century Gothic" panose="020B0502020202020204" pitchFamily="34" charset="0"/>
                          <a:ea typeface="Times New Roman" panose="02020603050405020304" pitchFamily="18" charset="0"/>
                          <a:cs typeface="Arial" panose="020B0604020202020204" pitchFamily="34" charset="0"/>
                        </a:rPr>
                        <a:t>THORKILDSEN INVEST AS</a:t>
                      </a:r>
                      <a:endParaRPr lang="en-US" sz="1200">
                        <a:effectLst/>
                        <a:latin typeface="Times New Roman" panose="02020603050405020304" pitchFamily="18" charset="0"/>
                        <a:ea typeface="HGSMinchoE"/>
                      </a:endParaRPr>
                    </a:p>
                  </a:txBody>
                  <a:tcPr marL="68580" marR="68580" marT="0" marB="0" anchor="ctr"/>
                </a:tc>
                <a:tc>
                  <a:txBody>
                    <a:bodyPr/>
                    <a:lstStyle/>
                    <a:p>
                      <a:pPr marL="0" marR="0" algn="r">
                        <a:lnSpc>
                          <a:spcPct val="115000"/>
                        </a:lnSpc>
                        <a:spcBef>
                          <a:spcPts val="0"/>
                        </a:spcBef>
                        <a:spcAft>
                          <a:spcPts val="0"/>
                        </a:spcAft>
                      </a:pPr>
                      <a:r>
                        <a:rPr lang="en-US" sz="900">
                          <a:solidFill>
                            <a:srgbClr val="000000"/>
                          </a:solidFill>
                          <a:effectLst/>
                          <a:latin typeface="Century Gothic" panose="020B0502020202020204" pitchFamily="34" charset="0"/>
                          <a:ea typeface="Times New Roman" panose="02020603050405020304" pitchFamily="18" charset="0"/>
                          <a:cs typeface="Arial" panose="020B0604020202020204" pitchFamily="34" charset="0"/>
                        </a:rPr>
                        <a:t>829,478</a:t>
                      </a:r>
                      <a:endParaRPr lang="en-US" sz="1200">
                        <a:effectLst/>
                        <a:latin typeface="Times New Roman" panose="02020603050405020304" pitchFamily="18" charset="0"/>
                        <a:ea typeface="HGSMinchoE"/>
                      </a:endParaRPr>
                    </a:p>
                  </a:txBody>
                  <a:tcPr marL="68580" marR="68580" marT="0" marB="0" anchor="ctr"/>
                </a:tc>
                <a:tc>
                  <a:txBody>
                    <a:bodyPr/>
                    <a:lstStyle/>
                    <a:p>
                      <a:pPr marL="0" marR="0" algn="r">
                        <a:lnSpc>
                          <a:spcPct val="115000"/>
                        </a:lnSpc>
                        <a:spcBef>
                          <a:spcPts val="0"/>
                        </a:spcBef>
                        <a:spcAft>
                          <a:spcPts val="0"/>
                        </a:spcAft>
                      </a:pPr>
                      <a:r>
                        <a:rPr lang="en-US" sz="900">
                          <a:solidFill>
                            <a:srgbClr val="000000"/>
                          </a:solidFill>
                          <a:effectLst/>
                          <a:latin typeface="Century Gothic" panose="020B0502020202020204" pitchFamily="34" charset="0"/>
                          <a:ea typeface="Times New Roman" panose="02020603050405020304" pitchFamily="18" charset="0"/>
                          <a:cs typeface="Arial" panose="020B0604020202020204" pitchFamily="34" charset="0"/>
                        </a:rPr>
                        <a:t>2.01%</a:t>
                      </a:r>
                      <a:endParaRPr lang="en-US" sz="1200">
                        <a:effectLst/>
                        <a:latin typeface="Times New Roman" panose="02020603050405020304" pitchFamily="18" charset="0"/>
                        <a:ea typeface="HGSMinchoE"/>
                      </a:endParaRPr>
                    </a:p>
                  </a:txBody>
                  <a:tcPr marL="68580" marR="68580" marT="0" marB="0" anchor="ctr"/>
                </a:tc>
                <a:extLst>
                  <a:ext uri="{0D108BD9-81ED-4DB2-BD59-A6C34878D82A}">
                    <a16:rowId xmlns="" xmlns:a16="http://schemas.microsoft.com/office/drawing/2014/main" val="10012"/>
                  </a:ext>
                </a:extLst>
              </a:tr>
              <a:tr h="184513">
                <a:tc>
                  <a:txBody>
                    <a:bodyPr/>
                    <a:lstStyle/>
                    <a:p>
                      <a:pPr marL="0" marR="0" algn="r">
                        <a:lnSpc>
                          <a:spcPct val="115000"/>
                        </a:lnSpc>
                        <a:spcBef>
                          <a:spcPts val="0"/>
                        </a:spcBef>
                        <a:spcAft>
                          <a:spcPts val="0"/>
                        </a:spcAft>
                      </a:pPr>
                      <a:r>
                        <a:rPr lang="en-US" sz="900">
                          <a:solidFill>
                            <a:srgbClr val="000000"/>
                          </a:solidFill>
                          <a:effectLst/>
                          <a:latin typeface="Century Gothic" panose="020B0502020202020204" pitchFamily="34" charset="0"/>
                          <a:ea typeface="Times New Roman" panose="02020603050405020304" pitchFamily="18" charset="0"/>
                          <a:cs typeface="Arial" panose="020B0604020202020204" pitchFamily="34" charset="0"/>
                        </a:rPr>
                        <a:t>13</a:t>
                      </a:r>
                      <a:endParaRPr lang="en-US" sz="1200">
                        <a:effectLst/>
                        <a:latin typeface="Times New Roman" panose="02020603050405020304" pitchFamily="18" charset="0"/>
                        <a:ea typeface="HGSMinchoE"/>
                      </a:endParaRPr>
                    </a:p>
                  </a:txBody>
                  <a:tcPr marL="68580" marR="68580" marT="0" marB="0" anchor="ctr"/>
                </a:tc>
                <a:tc>
                  <a:txBody>
                    <a:bodyPr/>
                    <a:lstStyle/>
                    <a:p>
                      <a:pPr marL="0" marR="0">
                        <a:lnSpc>
                          <a:spcPct val="115000"/>
                        </a:lnSpc>
                        <a:spcBef>
                          <a:spcPts val="0"/>
                        </a:spcBef>
                        <a:spcAft>
                          <a:spcPts val="0"/>
                        </a:spcAft>
                      </a:pPr>
                      <a:r>
                        <a:rPr lang="en-US" sz="900">
                          <a:solidFill>
                            <a:srgbClr val="000000"/>
                          </a:solidFill>
                          <a:effectLst/>
                          <a:latin typeface="Century Gothic" panose="020B0502020202020204" pitchFamily="34" charset="0"/>
                          <a:ea typeface="Times New Roman" panose="02020603050405020304" pitchFamily="18" charset="0"/>
                          <a:cs typeface="Arial" panose="020B0604020202020204" pitchFamily="34" charset="0"/>
                        </a:rPr>
                        <a:t>PERSSON, ARILD</a:t>
                      </a:r>
                      <a:endParaRPr lang="en-US" sz="1200">
                        <a:effectLst/>
                        <a:latin typeface="Times New Roman" panose="02020603050405020304" pitchFamily="18" charset="0"/>
                        <a:ea typeface="HGSMinchoE"/>
                      </a:endParaRPr>
                    </a:p>
                  </a:txBody>
                  <a:tcPr marL="68580" marR="68580" marT="0" marB="0" anchor="ctr"/>
                </a:tc>
                <a:tc>
                  <a:txBody>
                    <a:bodyPr/>
                    <a:lstStyle/>
                    <a:p>
                      <a:pPr marL="0" marR="0" algn="r">
                        <a:lnSpc>
                          <a:spcPct val="115000"/>
                        </a:lnSpc>
                        <a:spcBef>
                          <a:spcPts val="0"/>
                        </a:spcBef>
                        <a:spcAft>
                          <a:spcPts val="0"/>
                        </a:spcAft>
                      </a:pPr>
                      <a:r>
                        <a:rPr lang="en-US" sz="900">
                          <a:solidFill>
                            <a:srgbClr val="000000"/>
                          </a:solidFill>
                          <a:effectLst/>
                          <a:latin typeface="Century Gothic" panose="020B0502020202020204" pitchFamily="34" charset="0"/>
                          <a:ea typeface="Times New Roman" panose="02020603050405020304" pitchFamily="18" charset="0"/>
                          <a:cs typeface="Arial" panose="020B0604020202020204" pitchFamily="34" charset="0"/>
                        </a:rPr>
                        <a:t>718,000</a:t>
                      </a:r>
                      <a:endParaRPr lang="en-US" sz="1200">
                        <a:effectLst/>
                        <a:latin typeface="Times New Roman" panose="02020603050405020304" pitchFamily="18" charset="0"/>
                        <a:ea typeface="HGSMinchoE"/>
                      </a:endParaRPr>
                    </a:p>
                  </a:txBody>
                  <a:tcPr marL="68580" marR="68580" marT="0" marB="0" anchor="ctr"/>
                </a:tc>
                <a:tc>
                  <a:txBody>
                    <a:bodyPr/>
                    <a:lstStyle/>
                    <a:p>
                      <a:pPr marL="0" marR="0" algn="r">
                        <a:lnSpc>
                          <a:spcPct val="115000"/>
                        </a:lnSpc>
                        <a:spcBef>
                          <a:spcPts val="0"/>
                        </a:spcBef>
                        <a:spcAft>
                          <a:spcPts val="0"/>
                        </a:spcAft>
                      </a:pPr>
                      <a:r>
                        <a:rPr lang="en-US" sz="900">
                          <a:solidFill>
                            <a:srgbClr val="000000"/>
                          </a:solidFill>
                          <a:effectLst/>
                          <a:latin typeface="Century Gothic" panose="020B0502020202020204" pitchFamily="34" charset="0"/>
                          <a:ea typeface="Times New Roman" panose="02020603050405020304" pitchFamily="18" charset="0"/>
                          <a:cs typeface="Arial" panose="020B0604020202020204" pitchFamily="34" charset="0"/>
                        </a:rPr>
                        <a:t>1.74%</a:t>
                      </a:r>
                      <a:endParaRPr lang="en-US" sz="1200">
                        <a:effectLst/>
                        <a:latin typeface="Times New Roman" panose="02020603050405020304" pitchFamily="18" charset="0"/>
                        <a:ea typeface="HGSMinchoE"/>
                      </a:endParaRPr>
                    </a:p>
                  </a:txBody>
                  <a:tcPr marL="68580" marR="68580" marT="0" marB="0" anchor="ctr"/>
                </a:tc>
                <a:extLst>
                  <a:ext uri="{0D108BD9-81ED-4DB2-BD59-A6C34878D82A}">
                    <a16:rowId xmlns="" xmlns:a16="http://schemas.microsoft.com/office/drawing/2014/main" val="10013"/>
                  </a:ext>
                </a:extLst>
              </a:tr>
              <a:tr h="184513">
                <a:tc>
                  <a:txBody>
                    <a:bodyPr/>
                    <a:lstStyle/>
                    <a:p>
                      <a:pPr marL="0" marR="0" algn="r">
                        <a:lnSpc>
                          <a:spcPct val="115000"/>
                        </a:lnSpc>
                        <a:spcBef>
                          <a:spcPts val="0"/>
                        </a:spcBef>
                        <a:spcAft>
                          <a:spcPts val="0"/>
                        </a:spcAft>
                      </a:pPr>
                      <a:r>
                        <a:rPr lang="en-US" sz="900">
                          <a:solidFill>
                            <a:srgbClr val="000000"/>
                          </a:solidFill>
                          <a:effectLst/>
                          <a:latin typeface="Century Gothic" panose="020B0502020202020204" pitchFamily="34" charset="0"/>
                          <a:ea typeface="Times New Roman" panose="02020603050405020304" pitchFamily="18" charset="0"/>
                          <a:cs typeface="Arial" panose="020B0604020202020204" pitchFamily="34" charset="0"/>
                        </a:rPr>
                        <a:t>14</a:t>
                      </a:r>
                      <a:endParaRPr lang="en-US" sz="1200">
                        <a:effectLst/>
                        <a:latin typeface="Times New Roman" panose="02020603050405020304" pitchFamily="18" charset="0"/>
                        <a:ea typeface="HGSMinchoE"/>
                      </a:endParaRPr>
                    </a:p>
                  </a:txBody>
                  <a:tcPr marL="68580" marR="68580" marT="0" marB="0" anchor="ctr"/>
                </a:tc>
                <a:tc>
                  <a:txBody>
                    <a:bodyPr/>
                    <a:lstStyle/>
                    <a:p>
                      <a:pPr marL="0" marR="0">
                        <a:lnSpc>
                          <a:spcPct val="115000"/>
                        </a:lnSpc>
                        <a:spcBef>
                          <a:spcPts val="0"/>
                        </a:spcBef>
                        <a:spcAft>
                          <a:spcPts val="0"/>
                        </a:spcAft>
                      </a:pPr>
                      <a:r>
                        <a:rPr lang="en-US" sz="900">
                          <a:solidFill>
                            <a:srgbClr val="000000"/>
                          </a:solidFill>
                          <a:effectLst/>
                          <a:latin typeface="Century Gothic" panose="020B0502020202020204" pitchFamily="34" charset="0"/>
                          <a:ea typeface="Times New Roman" panose="02020603050405020304" pitchFamily="18" charset="0"/>
                          <a:cs typeface="Arial" panose="020B0604020202020204" pitchFamily="34" charset="0"/>
                        </a:rPr>
                        <a:t>HOEN, ANDERS MYSSEN</a:t>
                      </a:r>
                      <a:endParaRPr lang="en-US" sz="1200">
                        <a:effectLst/>
                        <a:latin typeface="Times New Roman" panose="02020603050405020304" pitchFamily="18" charset="0"/>
                        <a:ea typeface="HGSMinchoE"/>
                      </a:endParaRPr>
                    </a:p>
                  </a:txBody>
                  <a:tcPr marL="68580" marR="68580" marT="0" marB="0" anchor="ctr"/>
                </a:tc>
                <a:tc>
                  <a:txBody>
                    <a:bodyPr/>
                    <a:lstStyle/>
                    <a:p>
                      <a:pPr marL="0" marR="0" algn="r">
                        <a:lnSpc>
                          <a:spcPct val="115000"/>
                        </a:lnSpc>
                        <a:spcBef>
                          <a:spcPts val="0"/>
                        </a:spcBef>
                        <a:spcAft>
                          <a:spcPts val="0"/>
                        </a:spcAft>
                      </a:pPr>
                      <a:r>
                        <a:rPr lang="en-US" sz="900">
                          <a:solidFill>
                            <a:srgbClr val="000000"/>
                          </a:solidFill>
                          <a:effectLst/>
                          <a:latin typeface="Century Gothic" panose="020B0502020202020204" pitchFamily="34" charset="0"/>
                          <a:ea typeface="Times New Roman" panose="02020603050405020304" pitchFamily="18" charset="0"/>
                          <a:cs typeface="Arial" panose="020B0604020202020204" pitchFamily="34" charset="0"/>
                        </a:rPr>
                        <a:t>689,557</a:t>
                      </a:r>
                      <a:endParaRPr lang="en-US" sz="1200">
                        <a:effectLst/>
                        <a:latin typeface="Times New Roman" panose="02020603050405020304" pitchFamily="18" charset="0"/>
                        <a:ea typeface="HGSMinchoE"/>
                      </a:endParaRPr>
                    </a:p>
                  </a:txBody>
                  <a:tcPr marL="68580" marR="68580" marT="0" marB="0" anchor="ctr"/>
                </a:tc>
                <a:tc>
                  <a:txBody>
                    <a:bodyPr/>
                    <a:lstStyle/>
                    <a:p>
                      <a:pPr marL="0" marR="0" algn="r">
                        <a:lnSpc>
                          <a:spcPct val="115000"/>
                        </a:lnSpc>
                        <a:spcBef>
                          <a:spcPts val="0"/>
                        </a:spcBef>
                        <a:spcAft>
                          <a:spcPts val="0"/>
                        </a:spcAft>
                      </a:pPr>
                      <a:r>
                        <a:rPr lang="en-US" sz="900">
                          <a:solidFill>
                            <a:srgbClr val="000000"/>
                          </a:solidFill>
                          <a:effectLst/>
                          <a:latin typeface="Century Gothic" panose="020B0502020202020204" pitchFamily="34" charset="0"/>
                          <a:ea typeface="Times New Roman" panose="02020603050405020304" pitchFamily="18" charset="0"/>
                          <a:cs typeface="Arial" panose="020B0604020202020204" pitchFamily="34" charset="0"/>
                        </a:rPr>
                        <a:t>1.67%</a:t>
                      </a:r>
                      <a:endParaRPr lang="en-US" sz="1200">
                        <a:effectLst/>
                        <a:latin typeface="Times New Roman" panose="02020603050405020304" pitchFamily="18" charset="0"/>
                        <a:ea typeface="HGSMinchoE"/>
                      </a:endParaRPr>
                    </a:p>
                  </a:txBody>
                  <a:tcPr marL="68580" marR="68580" marT="0" marB="0" anchor="ctr"/>
                </a:tc>
                <a:extLst>
                  <a:ext uri="{0D108BD9-81ED-4DB2-BD59-A6C34878D82A}">
                    <a16:rowId xmlns="" xmlns:a16="http://schemas.microsoft.com/office/drawing/2014/main" val="10014"/>
                  </a:ext>
                </a:extLst>
              </a:tr>
              <a:tr h="184513">
                <a:tc>
                  <a:txBody>
                    <a:bodyPr/>
                    <a:lstStyle/>
                    <a:p>
                      <a:pPr marL="0" marR="0" algn="r">
                        <a:lnSpc>
                          <a:spcPct val="115000"/>
                        </a:lnSpc>
                        <a:spcBef>
                          <a:spcPts val="0"/>
                        </a:spcBef>
                        <a:spcAft>
                          <a:spcPts val="0"/>
                        </a:spcAft>
                      </a:pPr>
                      <a:r>
                        <a:rPr lang="en-US" sz="900">
                          <a:solidFill>
                            <a:srgbClr val="000000"/>
                          </a:solidFill>
                          <a:effectLst/>
                          <a:latin typeface="Century Gothic" panose="020B0502020202020204" pitchFamily="34" charset="0"/>
                          <a:ea typeface="Times New Roman" panose="02020603050405020304" pitchFamily="18" charset="0"/>
                          <a:cs typeface="Arial" panose="020B0604020202020204" pitchFamily="34" charset="0"/>
                        </a:rPr>
                        <a:t>15</a:t>
                      </a:r>
                      <a:endParaRPr lang="en-US" sz="1200">
                        <a:effectLst/>
                        <a:latin typeface="Times New Roman" panose="02020603050405020304" pitchFamily="18" charset="0"/>
                        <a:ea typeface="HGSMinchoE"/>
                      </a:endParaRPr>
                    </a:p>
                  </a:txBody>
                  <a:tcPr marL="68580" marR="68580" marT="0" marB="0" anchor="ctr"/>
                </a:tc>
                <a:tc>
                  <a:txBody>
                    <a:bodyPr/>
                    <a:lstStyle/>
                    <a:p>
                      <a:pPr marL="0" marR="0">
                        <a:lnSpc>
                          <a:spcPct val="115000"/>
                        </a:lnSpc>
                        <a:spcBef>
                          <a:spcPts val="0"/>
                        </a:spcBef>
                        <a:spcAft>
                          <a:spcPts val="0"/>
                        </a:spcAft>
                      </a:pPr>
                      <a:r>
                        <a:rPr lang="en-US" sz="900">
                          <a:solidFill>
                            <a:srgbClr val="000000"/>
                          </a:solidFill>
                          <a:effectLst/>
                          <a:latin typeface="Century Gothic" panose="020B0502020202020204" pitchFamily="34" charset="0"/>
                          <a:ea typeface="Times New Roman" panose="02020603050405020304" pitchFamily="18" charset="0"/>
                          <a:cs typeface="Arial" panose="020B0604020202020204" pitchFamily="34" charset="0"/>
                        </a:rPr>
                        <a:t>KVAAL INVEST AS</a:t>
                      </a:r>
                      <a:endParaRPr lang="en-US" sz="1200">
                        <a:effectLst/>
                        <a:latin typeface="Times New Roman" panose="02020603050405020304" pitchFamily="18" charset="0"/>
                        <a:ea typeface="HGSMinchoE"/>
                      </a:endParaRPr>
                    </a:p>
                  </a:txBody>
                  <a:tcPr marL="68580" marR="68580" marT="0" marB="0" anchor="ctr"/>
                </a:tc>
                <a:tc>
                  <a:txBody>
                    <a:bodyPr/>
                    <a:lstStyle/>
                    <a:p>
                      <a:pPr marL="0" marR="0" algn="r">
                        <a:lnSpc>
                          <a:spcPct val="115000"/>
                        </a:lnSpc>
                        <a:spcBef>
                          <a:spcPts val="0"/>
                        </a:spcBef>
                        <a:spcAft>
                          <a:spcPts val="0"/>
                        </a:spcAft>
                      </a:pPr>
                      <a:r>
                        <a:rPr lang="en-US" sz="900">
                          <a:solidFill>
                            <a:srgbClr val="000000"/>
                          </a:solidFill>
                          <a:effectLst/>
                          <a:latin typeface="Century Gothic" panose="020B0502020202020204" pitchFamily="34" charset="0"/>
                          <a:ea typeface="Times New Roman" panose="02020603050405020304" pitchFamily="18" charset="0"/>
                          <a:cs typeface="Arial" panose="020B0604020202020204" pitchFamily="34" charset="0"/>
                        </a:rPr>
                        <a:t>576,000</a:t>
                      </a:r>
                      <a:endParaRPr lang="en-US" sz="1200">
                        <a:effectLst/>
                        <a:latin typeface="Times New Roman" panose="02020603050405020304" pitchFamily="18" charset="0"/>
                        <a:ea typeface="HGSMinchoE"/>
                      </a:endParaRPr>
                    </a:p>
                  </a:txBody>
                  <a:tcPr marL="68580" marR="68580" marT="0" marB="0" anchor="ctr"/>
                </a:tc>
                <a:tc>
                  <a:txBody>
                    <a:bodyPr/>
                    <a:lstStyle/>
                    <a:p>
                      <a:pPr marL="0" marR="0" algn="r">
                        <a:lnSpc>
                          <a:spcPct val="115000"/>
                        </a:lnSpc>
                        <a:spcBef>
                          <a:spcPts val="0"/>
                        </a:spcBef>
                        <a:spcAft>
                          <a:spcPts val="0"/>
                        </a:spcAft>
                      </a:pPr>
                      <a:r>
                        <a:rPr lang="en-US" sz="900">
                          <a:solidFill>
                            <a:srgbClr val="000000"/>
                          </a:solidFill>
                          <a:effectLst/>
                          <a:latin typeface="Century Gothic" panose="020B0502020202020204" pitchFamily="34" charset="0"/>
                          <a:ea typeface="Times New Roman" panose="02020603050405020304" pitchFamily="18" charset="0"/>
                          <a:cs typeface="Arial" panose="020B0604020202020204" pitchFamily="34" charset="0"/>
                        </a:rPr>
                        <a:t>1.39%</a:t>
                      </a:r>
                      <a:endParaRPr lang="en-US" sz="1200">
                        <a:effectLst/>
                        <a:latin typeface="Times New Roman" panose="02020603050405020304" pitchFamily="18" charset="0"/>
                        <a:ea typeface="HGSMinchoE"/>
                      </a:endParaRPr>
                    </a:p>
                  </a:txBody>
                  <a:tcPr marL="68580" marR="68580" marT="0" marB="0" anchor="ctr"/>
                </a:tc>
                <a:extLst>
                  <a:ext uri="{0D108BD9-81ED-4DB2-BD59-A6C34878D82A}">
                    <a16:rowId xmlns="" xmlns:a16="http://schemas.microsoft.com/office/drawing/2014/main" val="10015"/>
                  </a:ext>
                </a:extLst>
              </a:tr>
              <a:tr h="184513">
                <a:tc>
                  <a:txBody>
                    <a:bodyPr/>
                    <a:lstStyle/>
                    <a:p>
                      <a:pPr marL="0" marR="0" algn="r">
                        <a:lnSpc>
                          <a:spcPct val="115000"/>
                        </a:lnSpc>
                        <a:spcBef>
                          <a:spcPts val="0"/>
                        </a:spcBef>
                        <a:spcAft>
                          <a:spcPts val="0"/>
                        </a:spcAft>
                      </a:pPr>
                      <a:r>
                        <a:rPr lang="en-US" sz="900">
                          <a:solidFill>
                            <a:srgbClr val="000000"/>
                          </a:solidFill>
                          <a:effectLst/>
                          <a:latin typeface="Century Gothic" panose="020B0502020202020204" pitchFamily="34" charset="0"/>
                          <a:ea typeface="Times New Roman" panose="02020603050405020304" pitchFamily="18" charset="0"/>
                          <a:cs typeface="Arial" panose="020B0604020202020204" pitchFamily="34" charset="0"/>
                        </a:rPr>
                        <a:t>16</a:t>
                      </a:r>
                      <a:endParaRPr lang="en-US" sz="1200">
                        <a:effectLst/>
                        <a:latin typeface="Times New Roman" panose="02020603050405020304" pitchFamily="18" charset="0"/>
                        <a:ea typeface="HGSMinchoE"/>
                      </a:endParaRPr>
                    </a:p>
                  </a:txBody>
                  <a:tcPr marL="68580" marR="68580" marT="0" marB="0" anchor="ctr"/>
                </a:tc>
                <a:tc>
                  <a:txBody>
                    <a:bodyPr/>
                    <a:lstStyle/>
                    <a:p>
                      <a:pPr marL="0" marR="0">
                        <a:lnSpc>
                          <a:spcPct val="115000"/>
                        </a:lnSpc>
                        <a:spcBef>
                          <a:spcPts val="0"/>
                        </a:spcBef>
                        <a:spcAft>
                          <a:spcPts val="0"/>
                        </a:spcAft>
                      </a:pPr>
                      <a:r>
                        <a:rPr lang="en-US" sz="900">
                          <a:solidFill>
                            <a:srgbClr val="000000"/>
                          </a:solidFill>
                          <a:effectLst/>
                          <a:latin typeface="Century Gothic" panose="020B0502020202020204" pitchFamily="34" charset="0"/>
                          <a:ea typeface="Times New Roman" panose="02020603050405020304" pitchFamily="18" charset="0"/>
                          <a:cs typeface="Arial" panose="020B0604020202020204" pitchFamily="34" charset="0"/>
                        </a:rPr>
                        <a:t>AKSEL MAGDAHL</a:t>
                      </a:r>
                      <a:endParaRPr lang="en-US" sz="1200">
                        <a:effectLst/>
                        <a:latin typeface="Times New Roman" panose="02020603050405020304" pitchFamily="18" charset="0"/>
                        <a:ea typeface="HGSMinchoE"/>
                      </a:endParaRPr>
                    </a:p>
                  </a:txBody>
                  <a:tcPr marL="68580" marR="68580" marT="0" marB="0" anchor="ctr"/>
                </a:tc>
                <a:tc>
                  <a:txBody>
                    <a:bodyPr/>
                    <a:lstStyle/>
                    <a:p>
                      <a:pPr marL="0" marR="0" algn="r">
                        <a:lnSpc>
                          <a:spcPct val="115000"/>
                        </a:lnSpc>
                        <a:spcBef>
                          <a:spcPts val="0"/>
                        </a:spcBef>
                        <a:spcAft>
                          <a:spcPts val="0"/>
                        </a:spcAft>
                      </a:pPr>
                      <a:r>
                        <a:rPr lang="en-US" sz="900">
                          <a:solidFill>
                            <a:srgbClr val="000000"/>
                          </a:solidFill>
                          <a:effectLst/>
                          <a:latin typeface="Century Gothic" panose="020B0502020202020204" pitchFamily="34" charset="0"/>
                          <a:ea typeface="Times New Roman" panose="02020603050405020304" pitchFamily="18" charset="0"/>
                          <a:cs typeface="Arial" panose="020B0604020202020204" pitchFamily="34" charset="0"/>
                        </a:rPr>
                        <a:t>457,403</a:t>
                      </a:r>
                      <a:endParaRPr lang="en-US" sz="1200">
                        <a:effectLst/>
                        <a:latin typeface="Times New Roman" panose="02020603050405020304" pitchFamily="18" charset="0"/>
                        <a:ea typeface="HGSMinchoE"/>
                      </a:endParaRPr>
                    </a:p>
                  </a:txBody>
                  <a:tcPr marL="68580" marR="68580" marT="0" marB="0" anchor="ctr"/>
                </a:tc>
                <a:tc>
                  <a:txBody>
                    <a:bodyPr/>
                    <a:lstStyle/>
                    <a:p>
                      <a:pPr marL="0" marR="0" algn="r">
                        <a:lnSpc>
                          <a:spcPct val="115000"/>
                        </a:lnSpc>
                        <a:spcBef>
                          <a:spcPts val="0"/>
                        </a:spcBef>
                        <a:spcAft>
                          <a:spcPts val="0"/>
                        </a:spcAft>
                      </a:pPr>
                      <a:r>
                        <a:rPr lang="en-US" sz="900">
                          <a:solidFill>
                            <a:srgbClr val="000000"/>
                          </a:solidFill>
                          <a:effectLst/>
                          <a:latin typeface="Century Gothic" panose="020B0502020202020204" pitchFamily="34" charset="0"/>
                          <a:ea typeface="Times New Roman" panose="02020603050405020304" pitchFamily="18" charset="0"/>
                          <a:cs typeface="Arial" panose="020B0604020202020204" pitchFamily="34" charset="0"/>
                        </a:rPr>
                        <a:t>1.11%</a:t>
                      </a:r>
                      <a:endParaRPr lang="en-US" sz="1200">
                        <a:effectLst/>
                        <a:latin typeface="Times New Roman" panose="02020603050405020304" pitchFamily="18" charset="0"/>
                        <a:ea typeface="HGSMinchoE"/>
                      </a:endParaRPr>
                    </a:p>
                  </a:txBody>
                  <a:tcPr marL="68580" marR="68580" marT="0" marB="0" anchor="ctr"/>
                </a:tc>
                <a:extLst>
                  <a:ext uri="{0D108BD9-81ED-4DB2-BD59-A6C34878D82A}">
                    <a16:rowId xmlns="" xmlns:a16="http://schemas.microsoft.com/office/drawing/2014/main" val="10016"/>
                  </a:ext>
                </a:extLst>
              </a:tr>
              <a:tr h="184513">
                <a:tc>
                  <a:txBody>
                    <a:bodyPr/>
                    <a:lstStyle/>
                    <a:p>
                      <a:pPr marL="0" marR="0" algn="r">
                        <a:lnSpc>
                          <a:spcPct val="115000"/>
                        </a:lnSpc>
                        <a:spcBef>
                          <a:spcPts val="0"/>
                        </a:spcBef>
                        <a:spcAft>
                          <a:spcPts val="0"/>
                        </a:spcAft>
                      </a:pPr>
                      <a:r>
                        <a:rPr lang="en-US" sz="900">
                          <a:solidFill>
                            <a:srgbClr val="000000"/>
                          </a:solidFill>
                          <a:effectLst/>
                          <a:latin typeface="Century Gothic" panose="020B0502020202020204" pitchFamily="34" charset="0"/>
                          <a:ea typeface="Times New Roman" panose="02020603050405020304" pitchFamily="18" charset="0"/>
                          <a:cs typeface="Arial" panose="020B0604020202020204" pitchFamily="34" charset="0"/>
                        </a:rPr>
                        <a:t>17</a:t>
                      </a:r>
                      <a:endParaRPr lang="en-US" sz="1200">
                        <a:effectLst/>
                        <a:latin typeface="Times New Roman" panose="02020603050405020304" pitchFamily="18" charset="0"/>
                        <a:ea typeface="HGSMinchoE"/>
                      </a:endParaRPr>
                    </a:p>
                  </a:txBody>
                  <a:tcPr marL="68580" marR="68580" marT="0" marB="0" anchor="ctr"/>
                </a:tc>
                <a:tc>
                  <a:txBody>
                    <a:bodyPr/>
                    <a:lstStyle/>
                    <a:p>
                      <a:pPr marL="0" marR="0">
                        <a:lnSpc>
                          <a:spcPct val="115000"/>
                        </a:lnSpc>
                        <a:spcBef>
                          <a:spcPts val="0"/>
                        </a:spcBef>
                        <a:spcAft>
                          <a:spcPts val="0"/>
                        </a:spcAft>
                      </a:pPr>
                      <a:r>
                        <a:rPr lang="en-US" sz="900">
                          <a:solidFill>
                            <a:srgbClr val="000000"/>
                          </a:solidFill>
                          <a:effectLst/>
                          <a:latin typeface="Century Gothic" panose="020B0502020202020204" pitchFamily="34" charset="0"/>
                          <a:ea typeface="Times New Roman" panose="02020603050405020304" pitchFamily="18" charset="0"/>
                          <a:cs typeface="Arial" panose="020B0604020202020204" pitchFamily="34" charset="0"/>
                        </a:rPr>
                        <a:t>NORDNET LIVSFORSIKRING AS</a:t>
                      </a:r>
                      <a:endParaRPr lang="en-US" sz="1200">
                        <a:effectLst/>
                        <a:latin typeface="Times New Roman" panose="02020603050405020304" pitchFamily="18" charset="0"/>
                        <a:ea typeface="HGSMinchoE"/>
                      </a:endParaRPr>
                    </a:p>
                  </a:txBody>
                  <a:tcPr marL="68580" marR="68580" marT="0" marB="0" anchor="ctr"/>
                </a:tc>
                <a:tc>
                  <a:txBody>
                    <a:bodyPr/>
                    <a:lstStyle/>
                    <a:p>
                      <a:pPr marL="0" marR="0" algn="r">
                        <a:lnSpc>
                          <a:spcPct val="115000"/>
                        </a:lnSpc>
                        <a:spcBef>
                          <a:spcPts val="0"/>
                        </a:spcBef>
                        <a:spcAft>
                          <a:spcPts val="0"/>
                        </a:spcAft>
                      </a:pPr>
                      <a:r>
                        <a:rPr lang="en-US" sz="900">
                          <a:solidFill>
                            <a:srgbClr val="000000"/>
                          </a:solidFill>
                          <a:effectLst/>
                          <a:latin typeface="Century Gothic" panose="020B0502020202020204" pitchFamily="34" charset="0"/>
                          <a:ea typeface="Times New Roman" panose="02020603050405020304" pitchFamily="18" charset="0"/>
                          <a:cs typeface="Arial" panose="020B0604020202020204" pitchFamily="34" charset="0"/>
                        </a:rPr>
                        <a:t>443,629</a:t>
                      </a:r>
                      <a:endParaRPr lang="en-US" sz="1200">
                        <a:effectLst/>
                        <a:latin typeface="Times New Roman" panose="02020603050405020304" pitchFamily="18" charset="0"/>
                        <a:ea typeface="HGSMinchoE"/>
                      </a:endParaRPr>
                    </a:p>
                  </a:txBody>
                  <a:tcPr marL="68580" marR="68580" marT="0" marB="0" anchor="ctr"/>
                </a:tc>
                <a:tc>
                  <a:txBody>
                    <a:bodyPr/>
                    <a:lstStyle/>
                    <a:p>
                      <a:pPr marL="0" marR="0" algn="r">
                        <a:lnSpc>
                          <a:spcPct val="115000"/>
                        </a:lnSpc>
                        <a:spcBef>
                          <a:spcPts val="0"/>
                        </a:spcBef>
                        <a:spcAft>
                          <a:spcPts val="0"/>
                        </a:spcAft>
                      </a:pPr>
                      <a:r>
                        <a:rPr lang="en-US" sz="900">
                          <a:solidFill>
                            <a:srgbClr val="000000"/>
                          </a:solidFill>
                          <a:effectLst/>
                          <a:latin typeface="Century Gothic" panose="020B0502020202020204" pitchFamily="34" charset="0"/>
                          <a:ea typeface="Times New Roman" panose="02020603050405020304" pitchFamily="18" charset="0"/>
                          <a:cs typeface="Arial" panose="020B0604020202020204" pitchFamily="34" charset="0"/>
                        </a:rPr>
                        <a:t>1.07%</a:t>
                      </a:r>
                      <a:endParaRPr lang="en-US" sz="1200">
                        <a:effectLst/>
                        <a:latin typeface="Times New Roman" panose="02020603050405020304" pitchFamily="18" charset="0"/>
                        <a:ea typeface="HGSMinchoE"/>
                      </a:endParaRPr>
                    </a:p>
                  </a:txBody>
                  <a:tcPr marL="68580" marR="68580" marT="0" marB="0" anchor="ctr"/>
                </a:tc>
                <a:extLst>
                  <a:ext uri="{0D108BD9-81ED-4DB2-BD59-A6C34878D82A}">
                    <a16:rowId xmlns="" xmlns:a16="http://schemas.microsoft.com/office/drawing/2014/main" val="10017"/>
                  </a:ext>
                </a:extLst>
              </a:tr>
              <a:tr h="184513">
                <a:tc>
                  <a:txBody>
                    <a:bodyPr/>
                    <a:lstStyle/>
                    <a:p>
                      <a:pPr marL="0" marR="0" algn="r">
                        <a:lnSpc>
                          <a:spcPct val="115000"/>
                        </a:lnSpc>
                        <a:spcBef>
                          <a:spcPts val="0"/>
                        </a:spcBef>
                        <a:spcAft>
                          <a:spcPts val="0"/>
                        </a:spcAft>
                      </a:pPr>
                      <a:r>
                        <a:rPr lang="en-US" sz="900">
                          <a:solidFill>
                            <a:srgbClr val="000000"/>
                          </a:solidFill>
                          <a:effectLst/>
                          <a:latin typeface="Century Gothic" panose="020B0502020202020204" pitchFamily="34" charset="0"/>
                          <a:ea typeface="Times New Roman" panose="02020603050405020304" pitchFamily="18" charset="0"/>
                          <a:cs typeface="Arial" panose="020B0604020202020204" pitchFamily="34" charset="0"/>
                        </a:rPr>
                        <a:t>18</a:t>
                      </a:r>
                      <a:endParaRPr lang="en-US" sz="1200">
                        <a:effectLst/>
                        <a:latin typeface="Times New Roman" panose="02020603050405020304" pitchFamily="18" charset="0"/>
                        <a:ea typeface="HGSMinchoE"/>
                      </a:endParaRPr>
                    </a:p>
                  </a:txBody>
                  <a:tcPr marL="68580" marR="68580" marT="0" marB="0" anchor="ctr"/>
                </a:tc>
                <a:tc>
                  <a:txBody>
                    <a:bodyPr/>
                    <a:lstStyle/>
                    <a:p>
                      <a:pPr marL="0" marR="0">
                        <a:lnSpc>
                          <a:spcPct val="115000"/>
                        </a:lnSpc>
                        <a:spcBef>
                          <a:spcPts val="0"/>
                        </a:spcBef>
                        <a:spcAft>
                          <a:spcPts val="0"/>
                        </a:spcAft>
                      </a:pPr>
                      <a:r>
                        <a:rPr lang="en-US" sz="900">
                          <a:solidFill>
                            <a:srgbClr val="000000"/>
                          </a:solidFill>
                          <a:effectLst/>
                          <a:latin typeface="Century Gothic" panose="020B0502020202020204" pitchFamily="34" charset="0"/>
                          <a:ea typeface="Times New Roman" panose="02020603050405020304" pitchFamily="18" charset="0"/>
                          <a:cs typeface="Arial" panose="020B0604020202020204" pitchFamily="34" charset="0"/>
                        </a:rPr>
                        <a:t>FRENICO AS</a:t>
                      </a:r>
                      <a:endParaRPr lang="en-US" sz="1200">
                        <a:effectLst/>
                        <a:latin typeface="Times New Roman" panose="02020603050405020304" pitchFamily="18" charset="0"/>
                        <a:ea typeface="HGSMinchoE"/>
                      </a:endParaRPr>
                    </a:p>
                  </a:txBody>
                  <a:tcPr marL="68580" marR="68580" marT="0" marB="0" anchor="ctr"/>
                </a:tc>
                <a:tc>
                  <a:txBody>
                    <a:bodyPr/>
                    <a:lstStyle/>
                    <a:p>
                      <a:pPr marL="0" marR="0" algn="r">
                        <a:lnSpc>
                          <a:spcPct val="115000"/>
                        </a:lnSpc>
                        <a:spcBef>
                          <a:spcPts val="0"/>
                        </a:spcBef>
                        <a:spcAft>
                          <a:spcPts val="0"/>
                        </a:spcAft>
                      </a:pPr>
                      <a:r>
                        <a:rPr lang="en-US" sz="900">
                          <a:solidFill>
                            <a:srgbClr val="000000"/>
                          </a:solidFill>
                          <a:effectLst/>
                          <a:latin typeface="Century Gothic" panose="020B0502020202020204" pitchFamily="34" charset="0"/>
                          <a:ea typeface="Times New Roman" panose="02020603050405020304" pitchFamily="18" charset="0"/>
                          <a:cs typeface="Arial" panose="020B0604020202020204" pitchFamily="34" charset="0"/>
                        </a:rPr>
                        <a:t>396,000</a:t>
                      </a:r>
                      <a:endParaRPr lang="en-US" sz="1200">
                        <a:effectLst/>
                        <a:latin typeface="Times New Roman" panose="02020603050405020304" pitchFamily="18" charset="0"/>
                        <a:ea typeface="HGSMinchoE"/>
                      </a:endParaRPr>
                    </a:p>
                  </a:txBody>
                  <a:tcPr marL="68580" marR="68580" marT="0" marB="0" anchor="ctr"/>
                </a:tc>
                <a:tc>
                  <a:txBody>
                    <a:bodyPr/>
                    <a:lstStyle/>
                    <a:p>
                      <a:pPr marL="0" marR="0" algn="r">
                        <a:lnSpc>
                          <a:spcPct val="115000"/>
                        </a:lnSpc>
                        <a:spcBef>
                          <a:spcPts val="0"/>
                        </a:spcBef>
                        <a:spcAft>
                          <a:spcPts val="0"/>
                        </a:spcAft>
                      </a:pPr>
                      <a:r>
                        <a:rPr lang="en-US" sz="900">
                          <a:solidFill>
                            <a:srgbClr val="000000"/>
                          </a:solidFill>
                          <a:effectLst/>
                          <a:latin typeface="Century Gothic" panose="020B0502020202020204" pitchFamily="34" charset="0"/>
                          <a:ea typeface="Times New Roman" panose="02020603050405020304" pitchFamily="18" charset="0"/>
                          <a:cs typeface="Arial" panose="020B0604020202020204" pitchFamily="34" charset="0"/>
                        </a:rPr>
                        <a:t>0.96%</a:t>
                      </a:r>
                      <a:endParaRPr lang="en-US" sz="1200">
                        <a:effectLst/>
                        <a:latin typeface="Times New Roman" panose="02020603050405020304" pitchFamily="18" charset="0"/>
                        <a:ea typeface="HGSMinchoE"/>
                      </a:endParaRPr>
                    </a:p>
                  </a:txBody>
                  <a:tcPr marL="68580" marR="68580" marT="0" marB="0" anchor="ctr"/>
                </a:tc>
                <a:extLst>
                  <a:ext uri="{0D108BD9-81ED-4DB2-BD59-A6C34878D82A}">
                    <a16:rowId xmlns="" xmlns:a16="http://schemas.microsoft.com/office/drawing/2014/main" val="10018"/>
                  </a:ext>
                </a:extLst>
              </a:tr>
              <a:tr h="184513">
                <a:tc>
                  <a:txBody>
                    <a:bodyPr/>
                    <a:lstStyle/>
                    <a:p>
                      <a:pPr marL="0" marR="0" algn="r">
                        <a:lnSpc>
                          <a:spcPct val="115000"/>
                        </a:lnSpc>
                        <a:spcBef>
                          <a:spcPts val="0"/>
                        </a:spcBef>
                        <a:spcAft>
                          <a:spcPts val="0"/>
                        </a:spcAft>
                      </a:pPr>
                      <a:r>
                        <a:rPr lang="en-US" sz="900">
                          <a:solidFill>
                            <a:srgbClr val="000000"/>
                          </a:solidFill>
                          <a:effectLst/>
                          <a:latin typeface="Century Gothic" panose="020B0502020202020204" pitchFamily="34" charset="0"/>
                          <a:ea typeface="Times New Roman" panose="02020603050405020304" pitchFamily="18" charset="0"/>
                          <a:cs typeface="Arial" panose="020B0604020202020204" pitchFamily="34" charset="0"/>
                        </a:rPr>
                        <a:t>19</a:t>
                      </a:r>
                      <a:endParaRPr lang="en-US" sz="1200">
                        <a:effectLst/>
                        <a:latin typeface="Times New Roman" panose="02020603050405020304" pitchFamily="18" charset="0"/>
                        <a:ea typeface="HGSMinchoE"/>
                      </a:endParaRPr>
                    </a:p>
                  </a:txBody>
                  <a:tcPr marL="68580" marR="68580" marT="0" marB="0" anchor="ctr"/>
                </a:tc>
                <a:tc>
                  <a:txBody>
                    <a:bodyPr/>
                    <a:lstStyle/>
                    <a:p>
                      <a:pPr marL="0" marR="0">
                        <a:lnSpc>
                          <a:spcPct val="115000"/>
                        </a:lnSpc>
                        <a:spcBef>
                          <a:spcPts val="0"/>
                        </a:spcBef>
                        <a:spcAft>
                          <a:spcPts val="0"/>
                        </a:spcAft>
                      </a:pPr>
                      <a:r>
                        <a:rPr lang="en-US" sz="900" dirty="0">
                          <a:solidFill>
                            <a:srgbClr val="000000"/>
                          </a:solidFill>
                          <a:effectLst/>
                          <a:latin typeface="Century Gothic" panose="020B0502020202020204" pitchFamily="34" charset="0"/>
                          <a:ea typeface="Times New Roman" panose="02020603050405020304" pitchFamily="18" charset="0"/>
                          <a:cs typeface="Arial" panose="020B0604020202020204" pitchFamily="34" charset="0"/>
                        </a:rPr>
                        <a:t>CITIBANK</a:t>
                      </a:r>
                      <a:endParaRPr lang="en-US" sz="1200" dirty="0">
                        <a:effectLst/>
                        <a:latin typeface="Times New Roman" panose="02020603050405020304" pitchFamily="18" charset="0"/>
                        <a:ea typeface="HGSMinchoE"/>
                      </a:endParaRPr>
                    </a:p>
                  </a:txBody>
                  <a:tcPr marL="68580" marR="68580" marT="0" marB="0" anchor="ctr"/>
                </a:tc>
                <a:tc>
                  <a:txBody>
                    <a:bodyPr/>
                    <a:lstStyle/>
                    <a:p>
                      <a:pPr marL="0" marR="0" algn="r">
                        <a:lnSpc>
                          <a:spcPct val="115000"/>
                        </a:lnSpc>
                        <a:spcBef>
                          <a:spcPts val="0"/>
                        </a:spcBef>
                        <a:spcAft>
                          <a:spcPts val="0"/>
                        </a:spcAft>
                      </a:pPr>
                      <a:r>
                        <a:rPr lang="en-US" sz="900">
                          <a:solidFill>
                            <a:srgbClr val="000000"/>
                          </a:solidFill>
                          <a:effectLst/>
                          <a:latin typeface="Century Gothic" panose="020B0502020202020204" pitchFamily="34" charset="0"/>
                          <a:ea typeface="Times New Roman" panose="02020603050405020304" pitchFamily="18" charset="0"/>
                          <a:cs typeface="Arial" panose="020B0604020202020204" pitchFamily="34" charset="0"/>
                        </a:rPr>
                        <a:t>220,000</a:t>
                      </a:r>
                      <a:endParaRPr lang="en-US" sz="1200">
                        <a:effectLst/>
                        <a:latin typeface="Times New Roman" panose="02020603050405020304" pitchFamily="18" charset="0"/>
                        <a:ea typeface="HGSMinchoE"/>
                      </a:endParaRPr>
                    </a:p>
                  </a:txBody>
                  <a:tcPr marL="68580" marR="68580" marT="0" marB="0" anchor="ctr"/>
                </a:tc>
                <a:tc>
                  <a:txBody>
                    <a:bodyPr/>
                    <a:lstStyle/>
                    <a:p>
                      <a:pPr marL="0" marR="0" algn="r">
                        <a:lnSpc>
                          <a:spcPct val="115000"/>
                        </a:lnSpc>
                        <a:spcBef>
                          <a:spcPts val="0"/>
                        </a:spcBef>
                        <a:spcAft>
                          <a:spcPts val="0"/>
                        </a:spcAft>
                      </a:pPr>
                      <a:r>
                        <a:rPr lang="en-US" sz="900">
                          <a:solidFill>
                            <a:srgbClr val="000000"/>
                          </a:solidFill>
                          <a:effectLst/>
                          <a:latin typeface="Century Gothic" panose="020B0502020202020204" pitchFamily="34" charset="0"/>
                          <a:ea typeface="Times New Roman" panose="02020603050405020304" pitchFamily="18" charset="0"/>
                          <a:cs typeface="Arial" panose="020B0604020202020204" pitchFamily="34" charset="0"/>
                        </a:rPr>
                        <a:t>0.53%</a:t>
                      </a:r>
                      <a:endParaRPr lang="en-US" sz="1200">
                        <a:effectLst/>
                        <a:latin typeface="Times New Roman" panose="02020603050405020304" pitchFamily="18" charset="0"/>
                        <a:ea typeface="HGSMinchoE"/>
                      </a:endParaRPr>
                    </a:p>
                  </a:txBody>
                  <a:tcPr marL="68580" marR="68580" marT="0" marB="0" anchor="ctr"/>
                </a:tc>
                <a:extLst>
                  <a:ext uri="{0D108BD9-81ED-4DB2-BD59-A6C34878D82A}">
                    <a16:rowId xmlns="" xmlns:a16="http://schemas.microsoft.com/office/drawing/2014/main" val="10019"/>
                  </a:ext>
                </a:extLst>
              </a:tr>
              <a:tr h="184513">
                <a:tc>
                  <a:txBody>
                    <a:bodyPr/>
                    <a:lstStyle/>
                    <a:p>
                      <a:pPr marL="0" marR="0" algn="r">
                        <a:lnSpc>
                          <a:spcPct val="115000"/>
                        </a:lnSpc>
                        <a:spcBef>
                          <a:spcPts val="0"/>
                        </a:spcBef>
                        <a:spcAft>
                          <a:spcPts val="0"/>
                        </a:spcAft>
                      </a:pPr>
                      <a:r>
                        <a:rPr lang="en-US" sz="900">
                          <a:solidFill>
                            <a:srgbClr val="000000"/>
                          </a:solidFill>
                          <a:effectLst/>
                          <a:latin typeface="Century Gothic" panose="020B0502020202020204" pitchFamily="34" charset="0"/>
                          <a:ea typeface="Times New Roman" panose="02020603050405020304" pitchFamily="18" charset="0"/>
                          <a:cs typeface="Arial" panose="020B0604020202020204" pitchFamily="34" charset="0"/>
                        </a:rPr>
                        <a:t>20</a:t>
                      </a:r>
                      <a:endParaRPr lang="en-US" sz="1200">
                        <a:effectLst/>
                        <a:latin typeface="Times New Roman" panose="02020603050405020304" pitchFamily="18" charset="0"/>
                        <a:ea typeface="HGSMinchoE"/>
                      </a:endParaRPr>
                    </a:p>
                  </a:txBody>
                  <a:tcPr marL="68580" marR="68580" marT="0" marB="0" anchor="ctr"/>
                </a:tc>
                <a:tc>
                  <a:txBody>
                    <a:bodyPr/>
                    <a:lstStyle/>
                    <a:p>
                      <a:pPr marL="0" marR="0">
                        <a:lnSpc>
                          <a:spcPct val="115000"/>
                        </a:lnSpc>
                        <a:spcBef>
                          <a:spcPts val="0"/>
                        </a:spcBef>
                        <a:spcAft>
                          <a:spcPts val="0"/>
                        </a:spcAft>
                      </a:pPr>
                      <a:r>
                        <a:rPr lang="en-US" sz="900">
                          <a:solidFill>
                            <a:srgbClr val="000000"/>
                          </a:solidFill>
                          <a:effectLst/>
                          <a:latin typeface="Century Gothic" panose="020B0502020202020204" pitchFamily="34" charset="0"/>
                          <a:ea typeface="Times New Roman" panose="02020603050405020304" pitchFamily="18" charset="0"/>
                          <a:cs typeface="Arial" panose="020B0604020202020204" pitchFamily="34" charset="0"/>
                        </a:rPr>
                        <a:t>NORDNET BANK AB</a:t>
                      </a:r>
                      <a:endParaRPr lang="en-US" sz="1200">
                        <a:effectLst/>
                        <a:latin typeface="Times New Roman" panose="02020603050405020304" pitchFamily="18" charset="0"/>
                        <a:ea typeface="HGSMinchoE"/>
                      </a:endParaRPr>
                    </a:p>
                  </a:txBody>
                  <a:tcPr marL="68580" marR="68580" marT="0" marB="0" anchor="ctr"/>
                </a:tc>
                <a:tc>
                  <a:txBody>
                    <a:bodyPr/>
                    <a:lstStyle/>
                    <a:p>
                      <a:pPr marL="0" marR="0" algn="r">
                        <a:lnSpc>
                          <a:spcPct val="115000"/>
                        </a:lnSpc>
                        <a:spcBef>
                          <a:spcPts val="0"/>
                        </a:spcBef>
                        <a:spcAft>
                          <a:spcPts val="0"/>
                        </a:spcAft>
                      </a:pPr>
                      <a:r>
                        <a:rPr lang="en-US" sz="900">
                          <a:solidFill>
                            <a:srgbClr val="000000"/>
                          </a:solidFill>
                          <a:effectLst/>
                          <a:latin typeface="Century Gothic" panose="020B0502020202020204" pitchFamily="34" charset="0"/>
                          <a:ea typeface="Times New Roman" panose="02020603050405020304" pitchFamily="18" charset="0"/>
                          <a:cs typeface="Arial" panose="020B0604020202020204" pitchFamily="34" charset="0"/>
                        </a:rPr>
                        <a:t>206,961</a:t>
                      </a:r>
                      <a:endParaRPr lang="en-US" sz="1200">
                        <a:effectLst/>
                        <a:latin typeface="Times New Roman" panose="02020603050405020304" pitchFamily="18" charset="0"/>
                        <a:ea typeface="HGSMinchoE"/>
                      </a:endParaRPr>
                    </a:p>
                  </a:txBody>
                  <a:tcPr marL="68580" marR="68580" marT="0" marB="0" anchor="ctr"/>
                </a:tc>
                <a:tc>
                  <a:txBody>
                    <a:bodyPr/>
                    <a:lstStyle/>
                    <a:p>
                      <a:pPr marL="0" marR="0">
                        <a:lnSpc>
                          <a:spcPct val="115000"/>
                        </a:lnSpc>
                        <a:spcBef>
                          <a:spcPts val="0"/>
                        </a:spcBef>
                        <a:spcAft>
                          <a:spcPts val="0"/>
                        </a:spcAft>
                      </a:pPr>
                      <a:r>
                        <a:rPr lang="en-US" sz="900">
                          <a:solidFill>
                            <a:srgbClr val="000000"/>
                          </a:solidFill>
                          <a:effectLst/>
                          <a:latin typeface="Century Gothic" panose="020B0502020202020204" pitchFamily="34" charset="0"/>
                          <a:ea typeface="Times New Roman" panose="02020603050405020304" pitchFamily="18" charset="0"/>
                          <a:cs typeface="Arial" panose="020B0604020202020204" pitchFamily="34" charset="0"/>
                        </a:rPr>
                        <a:t>      0.50%</a:t>
                      </a:r>
                      <a:endParaRPr lang="en-US" sz="1200">
                        <a:effectLst/>
                        <a:latin typeface="Times New Roman" panose="02020603050405020304" pitchFamily="18" charset="0"/>
                        <a:ea typeface="HGSMinchoE"/>
                      </a:endParaRPr>
                    </a:p>
                  </a:txBody>
                  <a:tcPr marL="68580" marR="68580" marT="0" marB="0" anchor="ctr"/>
                </a:tc>
                <a:extLst>
                  <a:ext uri="{0D108BD9-81ED-4DB2-BD59-A6C34878D82A}">
                    <a16:rowId xmlns="" xmlns:a16="http://schemas.microsoft.com/office/drawing/2014/main" val="10020"/>
                  </a:ext>
                </a:extLst>
              </a:tr>
              <a:tr h="184513">
                <a:tc>
                  <a:txBody>
                    <a:bodyPr/>
                    <a:lstStyle/>
                    <a:p>
                      <a:pPr marL="0" marR="0">
                        <a:lnSpc>
                          <a:spcPct val="115000"/>
                        </a:lnSpc>
                        <a:spcBef>
                          <a:spcPts val="0"/>
                        </a:spcBef>
                        <a:spcAft>
                          <a:spcPts val="0"/>
                        </a:spcAft>
                      </a:pPr>
                      <a:r>
                        <a:rPr lang="en-US" sz="90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1200">
                        <a:effectLst/>
                        <a:latin typeface="Times New Roman" panose="02020603050405020304" pitchFamily="18" charset="0"/>
                        <a:ea typeface="HGSMinchoE"/>
                      </a:endParaRPr>
                    </a:p>
                  </a:txBody>
                  <a:tcPr marL="68580" marR="68580" marT="0" marB="0" anchor="b"/>
                </a:tc>
                <a:tc>
                  <a:txBody>
                    <a:bodyPr/>
                    <a:lstStyle/>
                    <a:p>
                      <a:pPr marL="0" marR="0">
                        <a:lnSpc>
                          <a:spcPct val="115000"/>
                        </a:lnSpc>
                        <a:spcBef>
                          <a:spcPts val="0"/>
                        </a:spcBef>
                        <a:spcAft>
                          <a:spcPts val="0"/>
                        </a:spcAft>
                      </a:pPr>
                      <a:r>
                        <a:rPr lang="en-US" sz="900" b="1">
                          <a:solidFill>
                            <a:srgbClr val="000000"/>
                          </a:solidFill>
                          <a:effectLst/>
                          <a:latin typeface="Century Gothic" panose="020B0502020202020204" pitchFamily="34" charset="0"/>
                          <a:ea typeface="Times New Roman" panose="02020603050405020304" pitchFamily="18" charset="0"/>
                          <a:cs typeface="Arial" panose="020B0604020202020204" pitchFamily="34" charset="0"/>
                        </a:rPr>
                        <a:t>TOP 20</a:t>
                      </a:r>
                      <a:endParaRPr lang="en-US" sz="1200">
                        <a:effectLst/>
                        <a:latin typeface="Times New Roman" panose="02020603050405020304" pitchFamily="18" charset="0"/>
                        <a:ea typeface="HGSMinchoE"/>
                      </a:endParaRPr>
                    </a:p>
                  </a:txBody>
                  <a:tcPr marL="68580" marR="68580" marT="0" marB="0" anchor="ctr"/>
                </a:tc>
                <a:tc>
                  <a:txBody>
                    <a:bodyPr/>
                    <a:lstStyle/>
                    <a:p>
                      <a:pPr marL="0" marR="0" algn="r">
                        <a:lnSpc>
                          <a:spcPct val="115000"/>
                        </a:lnSpc>
                        <a:spcBef>
                          <a:spcPts val="0"/>
                        </a:spcBef>
                        <a:spcAft>
                          <a:spcPts val="0"/>
                        </a:spcAft>
                      </a:pPr>
                      <a:r>
                        <a:rPr lang="en-US" sz="900" b="1">
                          <a:solidFill>
                            <a:srgbClr val="000000"/>
                          </a:solidFill>
                          <a:effectLst/>
                          <a:latin typeface="Century Gothic" panose="020B0502020202020204" pitchFamily="34" charset="0"/>
                          <a:ea typeface="Times New Roman" panose="02020603050405020304" pitchFamily="18" charset="0"/>
                          <a:cs typeface="Arial" panose="020B0604020202020204" pitchFamily="34" charset="0"/>
                        </a:rPr>
                        <a:t>39,231,897</a:t>
                      </a:r>
                      <a:endParaRPr lang="en-US" sz="1200">
                        <a:effectLst/>
                        <a:latin typeface="Times New Roman" panose="02020603050405020304" pitchFamily="18" charset="0"/>
                        <a:ea typeface="HGSMinchoE"/>
                      </a:endParaRPr>
                    </a:p>
                  </a:txBody>
                  <a:tcPr marL="68580" marR="68580" marT="0" marB="0" anchor="ctr"/>
                </a:tc>
                <a:tc>
                  <a:txBody>
                    <a:bodyPr/>
                    <a:lstStyle/>
                    <a:p>
                      <a:pPr marL="0" marR="0" algn="r">
                        <a:lnSpc>
                          <a:spcPct val="115000"/>
                        </a:lnSpc>
                        <a:spcBef>
                          <a:spcPts val="0"/>
                        </a:spcBef>
                        <a:spcAft>
                          <a:spcPts val="0"/>
                        </a:spcAft>
                      </a:pPr>
                      <a:r>
                        <a:rPr lang="en-US" sz="900" b="1" dirty="0">
                          <a:solidFill>
                            <a:srgbClr val="000000"/>
                          </a:solidFill>
                          <a:effectLst/>
                          <a:latin typeface="Century Gothic" panose="020B0502020202020204" pitchFamily="34" charset="0"/>
                          <a:ea typeface="Times New Roman" panose="02020603050405020304" pitchFamily="18" charset="0"/>
                          <a:cs typeface="Arial" panose="020B0604020202020204" pitchFamily="34" charset="0"/>
                        </a:rPr>
                        <a:t>92.42%</a:t>
                      </a:r>
                      <a:endParaRPr lang="en-US" sz="1200" dirty="0">
                        <a:effectLst/>
                        <a:latin typeface="Times New Roman" panose="02020603050405020304" pitchFamily="18" charset="0"/>
                        <a:ea typeface="HGSMinchoE"/>
                      </a:endParaRPr>
                    </a:p>
                  </a:txBody>
                  <a:tcPr marL="68580" marR="68580" marT="0" marB="0" anchor="ctr"/>
                </a:tc>
                <a:extLst>
                  <a:ext uri="{0D108BD9-81ED-4DB2-BD59-A6C34878D82A}">
                    <a16:rowId xmlns="" xmlns:a16="http://schemas.microsoft.com/office/drawing/2014/main" val="10021"/>
                  </a:ext>
                </a:extLst>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6802" name="Slide Number Placeholder 3">
            <a:extLst>
              <a:ext uri="{FF2B5EF4-FFF2-40B4-BE49-F238E27FC236}">
                <a16:creationId xmlns="" xmlns:a16="http://schemas.microsoft.com/office/drawing/2014/main" id="{68DF77CA-E3F7-4338-AF75-65DE87B4D792}"/>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2400">
                <a:solidFill>
                  <a:srgbClr val="7F7F7F"/>
                </a:solidFill>
                <a:latin typeface="Century Gothic" panose="020B0502020202020204" pitchFamily="34" charset="0"/>
              </a:defRPr>
            </a:lvl1pPr>
            <a:lvl2pPr marL="742950" indent="-285750">
              <a:spcBef>
                <a:spcPct val="20000"/>
              </a:spcBef>
              <a:buFont typeface="Courier New" panose="02070309020205020404" pitchFamily="49" charset="0"/>
              <a:buChar char="o"/>
              <a:defRPr sz="1600">
                <a:solidFill>
                  <a:srgbClr val="7F7F7F"/>
                </a:solidFill>
                <a:latin typeface="Century Gothic" panose="020B0502020202020204" pitchFamily="34" charset="0"/>
              </a:defRPr>
            </a:lvl2pPr>
            <a:lvl3pPr marL="11430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3pPr>
            <a:lvl4pPr marL="1600200" indent="-228600">
              <a:spcBef>
                <a:spcPct val="20000"/>
              </a:spcBef>
              <a:buFont typeface="Courier New" panose="02070309020205020404" pitchFamily="49" charset="0"/>
              <a:buChar char="o"/>
              <a:defRPr sz="1600">
                <a:solidFill>
                  <a:srgbClr val="7F7F7F"/>
                </a:solidFill>
                <a:latin typeface="Century Gothic" panose="020B0502020202020204" pitchFamily="34" charset="0"/>
              </a:defRPr>
            </a:lvl4pPr>
            <a:lvl5pPr marL="20574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9pPr>
          </a:lstStyle>
          <a:p>
            <a:pPr>
              <a:spcBef>
                <a:spcPct val="0"/>
              </a:spcBef>
              <a:buFontTx/>
              <a:buNone/>
            </a:pPr>
            <a:fld id="{BC89D6F3-36BC-462C-A707-DA537EDE4352}" type="slidenum">
              <a:rPr lang="en-GB" altLang="en-US" sz="1200" smtClean="0">
                <a:solidFill>
                  <a:srgbClr val="595959"/>
                </a:solidFill>
              </a:rPr>
              <a:pPr>
                <a:spcBef>
                  <a:spcPct val="0"/>
                </a:spcBef>
                <a:buFontTx/>
                <a:buNone/>
              </a:pPr>
              <a:t>14</a:t>
            </a:fld>
            <a:endParaRPr lang="en-GB" altLang="en-US" sz="1200">
              <a:solidFill>
                <a:srgbClr val="595959"/>
              </a:solidFill>
            </a:endParaRPr>
          </a:p>
        </p:txBody>
      </p:sp>
      <p:sp>
        <p:nvSpPr>
          <p:cNvPr id="76803" name="Rectangle 2">
            <a:extLst>
              <a:ext uri="{FF2B5EF4-FFF2-40B4-BE49-F238E27FC236}">
                <a16:creationId xmlns="" xmlns:a16="http://schemas.microsoft.com/office/drawing/2014/main" id="{93CAC6E9-D23A-49C9-A7FB-B7A31B8CB336}"/>
              </a:ext>
            </a:extLst>
          </p:cNvPr>
          <p:cNvSpPr>
            <a:spLocks noChangeArrowheads="1"/>
          </p:cNvSpPr>
          <p:nvPr/>
        </p:nvSpPr>
        <p:spPr bwMode="auto">
          <a:xfrm>
            <a:off x="584200" y="271463"/>
            <a:ext cx="8915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2400">
                <a:solidFill>
                  <a:srgbClr val="7F7F7F"/>
                </a:solidFill>
                <a:latin typeface="Century Gothic" panose="020B0502020202020204" pitchFamily="34" charset="0"/>
              </a:defRPr>
            </a:lvl1pPr>
            <a:lvl2pPr marL="742950" indent="-285750">
              <a:spcBef>
                <a:spcPct val="20000"/>
              </a:spcBef>
              <a:buFont typeface="Courier New" panose="02070309020205020404" pitchFamily="49" charset="0"/>
              <a:buChar char="o"/>
              <a:defRPr sz="1600">
                <a:solidFill>
                  <a:srgbClr val="7F7F7F"/>
                </a:solidFill>
                <a:latin typeface="Century Gothic" panose="020B0502020202020204" pitchFamily="34" charset="0"/>
              </a:defRPr>
            </a:lvl2pPr>
            <a:lvl3pPr marL="11430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3pPr>
            <a:lvl4pPr marL="1600200" indent="-228600">
              <a:spcBef>
                <a:spcPct val="20000"/>
              </a:spcBef>
              <a:buFont typeface="Courier New" panose="02070309020205020404" pitchFamily="49" charset="0"/>
              <a:buChar char="o"/>
              <a:defRPr sz="1600">
                <a:solidFill>
                  <a:srgbClr val="7F7F7F"/>
                </a:solidFill>
                <a:latin typeface="Century Gothic" panose="020B0502020202020204" pitchFamily="34" charset="0"/>
              </a:defRPr>
            </a:lvl4pPr>
            <a:lvl5pPr marL="20574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9pPr>
          </a:lstStyle>
          <a:p>
            <a:pPr algn="ctr" eaLnBrk="1" hangingPunct="1">
              <a:spcBef>
                <a:spcPct val="0"/>
              </a:spcBef>
              <a:buFontTx/>
              <a:buNone/>
            </a:pPr>
            <a:r>
              <a:rPr lang="en-GB" altLang="en-US">
                <a:solidFill>
                  <a:srgbClr val="2F5897"/>
                </a:solidFill>
              </a:rPr>
              <a:t>Main focus areas going forward</a:t>
            </a:r>
            <a:endParaRPr lang="en-US" altLang="en-US">
              <a:solidFill>
                <a:srgbClr val="2F5897"/>
              </a:solidFill>
            </a:endParaRPr>
          </a:p>
        </p:txBody>
      </p:sp>
      <p:sp>
        <p:nvSpPr>
          <p:cNvPr id="76804" name="Line 3">
            <a:extLst>
              <a:ext uri="{FF2B5EF4-FFF2-40B4-BE49-F238E27FC236}">
                <a16:creationId xmlns="" xmlns:a16="http://schemas.microsoft.com/office/drawing/2014/main" id="{119FC8D6-C6C2-46C3-8331-4BB2B102E717}"/>
              </a:ext>
            </a:extLst>
          </p:cNvPr>
          <p:cNvSpPr>
            <a:spLocks noChangeShapeType="1"/>
          </p:cNvSpPr>
          <p:nvPr/>
        </p:nvSpPr>
        <p:spPr bwMode="auto">
          <a:xfrm>
            <a:off x="508000" y="476250"/>
            <a:ext cx="8969375" cy="0"/>
          </a:xfrm>
          <a:prstGeom prst="line">
            <a:avLst/>
          </a:prstGeom>
          <a:noFill/>
          <a:ln w="22225">
            <a:solidFill>
              <a:srgbClr val="333399"/>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6805" name="Rectangle 4">
            <a:extLst>
              <a:ext uri="{FF2B5EF4-FFF2-40B4-BE49-F238E27FC236}">
                <a16:creationId xmlns="" xmlns:a16="http://schemas.microsoft.com/office/drawing/2014/main" id="{84895AFE-E6AE-4804-9A74-0DD23FA32314}"/>
              </a:ext>
            </a:extLst>
          </p:cNvPr>
          <p:cNvSpPr>
            <a:spLocks noChangeArrowheads="1"/>
          </p:cNvSpPr>
          <p:nvPr/>
        </p:nvSpPr>
        <p:spPr bwMode="auto">
          <a:xfrm>
            <a:off x="0" y="1012825"/>
            <a:ext cx="9906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2400">
                <a:solidFill>
                  <a:srgbClr val="7F7F7F"/>
                </a:solidFill>
                <a:latin typeface="Century Gothic" panose="020B0502020202020204" pitchFamily="34" charset="0"/>
              </a:defRPr>
            </a:lvl1pPr>
            <a:lvl2pPr marL="742950" indent="-285750">
              <a:spcBef>
                <a:spcPct val="20000"/>
              </a:spcBef>
              <a:buFont typeface="Courier New" panose="02070309020205020404" pitchFamily="49" charset="0"/>
              <a:buChar char="o"/>
              <a:defRPr sz="1600">
                <a:solidFill>
                  <a:srgbClr val="7F7F7F"/>
                </a:solidFill>
                <a:latin typeface="Century Gothic" panose="020B0502020202020204" pitchFamily="34" charset="0"/>
              </a:defRPr>
            </a:lvl2pPr>
            <a:lvl3pPr marL="11430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3pPr>
            <a:lvl4pPr marL="1600200" indent="-228600">
              <a:spcBef>
                <a:spcPct val="20000"/>
              </a:spcBef>
              <a:buFont typeface="Courier New" panose="02070309020205020404" pitchFamily="49" charset="0"/>
              <a:buChar char="o"/>
              <a:defRPr sz="1600">
                <a:solidFill>
                  <a:srgbClr val="7F7F7F"/>
                </a:solidFill>
                <a:latin typeface="Century Gothic" panose="020B0502020202020204" pitchFamily="34" charset="0"/>
              </a:defRPr>
            </a:lvl4pPr>
            <a:lvl5pPr marL="20574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9pPr>
          </a:lstStyle>
          <a:p>
            <a:pPr eaLnBrk="1" hangingPunct="1">
              <a:spcBef>
                <a:spcPct val="0"/>
              </a:spcBef>
              <a:buFontTx/>
              <a:buNone/>
            </a:pPr>
            <a:endParaRPr lang="en-GB" altLang="en-US" sz="1000">
              <a:solidFill>
                <a:srgbClr val="000000"/>
              </a:solidFill>
              <a:latin typeface="Arial" panose="020B0604020202020204" pitchFamily="34" charset="0"/>
            </a:endParaRPr>
          </a:p>
        </p:txBody>
      </p:sp>
      <p:sp>
        <p:nvSpPr>
          <p:cNvPr id="76806" name="Rectangle 5">
            <a:extLst>
              <a:ext uri="{FF2B5EF4-FFF2-40B4-BE49-F238E27FC236}">
                <a16:creationId xmlns="" xmlns:a16="http://schemas.microsoft.com/office/drawing/2014/main" id="{321C4CCE-E0AC-47E1-83DE-2B15BF93B900}"/>
              </a:ext>
            </a:extLst>
          </p:cNvPr>
          <p:cNvSpPr>
            <a:spLocks noChangeArrowheads="1"/>
          </p:cNvSpPr>
          <p:nvPr/>
        </p:nvSpPr>
        <p:spPr bwMode="auto">
          <a:xfrm>
            <a:off x="0" y="977900"/>
            <a:ext cx="9906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2400">
                <a:solidFill>
                  <a:srgbClr val="7F7F7F"/>
                </a:solidFill>
                <a:latin typeface="Century Gothic" panose="020B0502020202020204" pitchFamily="34" charset="0"/>
              </a:defRPr>
            </a:lvl1pPr>
            <a:lvl2pPr marL="742950" indent="-285750">
              <a:spcBef>
                <a:spcPct val="20000"/>
              </a:spcBef>
              <a:buFont typeface="Courier New" panose="02070309020205020404" pitchFamily="49" charset="0"/>
              <a:buChar char="o"/>
              <a:defRPr sz="1600">
                <a:solidFill>
                  <a:srgbClr val="7F7F7F"/>
                </a:solidFill>
                <a:latin typeface="Century Gothic" panose="020B0502020202020204" pitchFamily="34" charset="0"/>
              </a:defRPr>
            </a:lvl2pPr>
            <a:lvl3pPr marL="11430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3pPr>
            <a:lvl4pPr marL="1600200" indent="-228600">
              <a:spcBef>
                <a:spcPct val="20000"/>
              </a:spcBef>
              <a:buFont typeface="Courier New" panose="02070309020205020404" pitchFamily="49" charset="0"/>
              <a:buChar char="o"/>
              <a:defRPr sz="1600">
                <a:solidFill>
                  <a:srgbClr val="7F7F7F"/>
                </a:solidFill>
                <a:latin typeface="Century Gothic" panose="020B0502020202020204" pitchFamily="34" charset="0"/>
              </a:defRPr>
            </a:lvl4pPr>
            <a:lvl5pPr marL="20574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9pPr>
          </a:lstStyle>
          <a:p>
            <a:pPr eaLnBrk="1" hangingPunct="1">
              <a:spcBef>
                <a:spcPct val="0"/>
              </a:spcBef>
              <a:buFontTx/>
              <a:buNone/>
            </a:pPr>
            <a:endParaRPr lang="en-GB" altLang="en-US" sz="1000">
              <a:solidFill>
                <a:srgbClr val="000000"/>
              </a:solidFill>
              <a:latin typeface="Arial" panose="020B0604020202020204" pitchFamily="34" charset="0"/>
            </a:endParaRPr>
          </a:p>
        </p:txBody>
      </p:sp>
      <p:sp>
        <p:nvSpPr>
          <p:cNvPr id="76807" name="Rectangle 6">
            <a:extLst>
              <a:ext uri="{FF2B5EF4-FFF2-40B4-BE49-F238E27FC236}">
                <a16:creationId xmlns="" xmlns:a16="http://schemas.microsoft.com/office/drawing/2014/main" id="{4431744E-73A0-4366-B76B-CB04E2441DEC}"/>
              </a:ext>
            </a:extLst>
          </p:cNvPr>
          <p:cNvSpPr>
            <a:spLocks noChangeArrowheads="1"/>
          </p:cNvSpPr>
          <p:nvPr/>
        </p:nvSpPr>
        <p:spPr bwMode="auto">
          <a:xfrm>
            <a:off x="0" y="977900"/>
            <a:ext cx="9906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2400">
                <a:solidFill>
                  <a:srgbClr val="7F7F7F"/>
                </a:solidFill>
                <a:latin typeface="Century Gothic" panose="020B0502020202020204" pitchFamily="34" charset="0"/>
              </a:defRPr>
            </a:lvl1pPr>
            <a:lvl2pPr marL="742950" indent="-285750">
              <a:spcBef>
                <a:spcPct val="20000"/>
              </a:spcBef>
              <a:buFont typeface="Courier New" panose="02070309020205020404" pitchFamily="49" charset="0"/>
              <a:buChar char="o"/>
              <a:defRPr sz="1600">
                <a:solidFill>
                  <a:srgbClr val="7F7F7F"/>
                </a:solidFill>
                <a:latin typeface="Century Gothic" panose="020B0502020202020204" pitchFamily="34" charset="0"/>
              </a:defRPr>
            </a:lvl2pPr>
            <a:lvl3pPr marL="11430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3pPr>
            <a:lvl4pPr marL="1600200" indent="-228600">
              <a:spcBef>
                <a:spcPct val="20000"/>
              </a:spcBef>
              <a:buFont typeface="Courier New" panose="02070309020205020404" pitchFamily="49" charset="0"/>
              <a:buChar char="o"/>
              <a:defRPr sz="1600">
                <a:solidFill>
                  <a:srgbClr val="7F7F7F"/>
                </a:solidFill>
                <a:latin typeface="Century Gothic" panose="020B0502020202020204" pitchFamily="34" charset="0"/>
              </a:defRPr>
            </a:lvl4pPr>
            <a:lvl5pPr marL="20574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9pPr>
          </a:lstStyle>
          <a:p>
            <a:pPr eaLnBrk="1" hangingPunct="1">
              <a:spcBef>
                <a:spcPct val="0"/>
              </a:spcBef>
              <a:buFontTx/>
              <a:buNone/>
            </a:pPr>
            <a:endParaRPr lang="en-GB" altLang="en-US" sz="1000">
              <a:solidFill>
                <a:srgbClr val="000000"/>
              </a:solidFill>
              <a:latin typeface="Arial" panose="020B0604020202020204" pitchFamily="34" charset="0"/>
            </a:endParaRPr>
          </a:p>
        </p:txBody>
      </p:sp>
      <p:sp>
        <p:nvSpPr>
          <p:cNvPr id="10" name="Footer Placeholder 3">
            <a:extLst>
              <a:ext uri="{FF2B5EF4-FFF2-40B4-BE49-F238E27FC236}">
                <a16:creationId xmlns="" xmlns:a16="http://schemas.microsoft.com/office/drawing/2014/main" id="{2AA6FD38-2333-46BB-9B2C-F5A50786D1AE}"/>
              </a:ext>
            </a:extLst>
          </p:cNvPr>
          <p:cNvSpPr txBox="1">
            <a:spLocks/>
          </p:cNvSpPr>
          <p:nvPr/>
        </p:nvSpPr>
        <p:spPr>
          <a:xfrm>
            <a:off x="488950" y="6213475"/>
            <a:ext cx="3203575" cy="365125"/>
          </a:xfrm>
          <a:prstGeom prst="rect">
            <a:avLst/>
          </a:prstGeom>
        </p:spPr>
        <p:txBody>
          <a:bodyPr/>
          <a:lstStyle>
            <a:defPPr>
              <a:defRPr lang="en-US"/>
            </a:defPPr>
            <a:lvl1pPr algn="l" rtl="0" eaLnBrk="0" fontAlgn="base" hangingPunct="0">
              <a:spcBef>
                <a:spcPct val="0"/>
              </a:spcBef>
              <a:spcAft>
                <a:spcPct val="0"/>
              </a:spcAft>
              <a:defRPr sz="1000" kern="1200">
                <a:solidFill>
                  <a:schemeClr val="tx1"/>
                </a:solidFill>
                <a:latin typeface="Arial"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pitchFamily="34" charset="0"/>
                <a:ea typeface="+mn-ea"/>
                <a:cs typeface="+mn-cs"/>
              </a:defRPr>
            </a:lvl5pPr>
            <a:lvl6pPr marL="2286000" algn="l" defTabSz="914400" rtl="0" eaLnBrk="1" latinLnBrk="0" hangingPunct="1">
              <a:defRPr sz="1000" kern="1200">
                <a:solidFill>
                  <a:schemeClr val="tx1"/>
                </a:solidFill>
                <a:latin typeface="Arial" pitchFamily="34" charset="0"/>
                <a:ea typeface="+mn-ea"/>
                <a:cs typeface="+mn-cs"/>
              </a:defRPr>
            </a:lvl6pPr>
            <a:lvl7pPr marL="2743200" algn="l" defTabSz="914400" rtl="0" eaLnBrk="1" latinLnBrk="0" hangingPunct="1">
              <a:defRPr sz="1000" kern="1200">
                <a:solidFill>
                  <a:schemeClr val="tx1"/>
                </a:solidFill>
                <a:latin typeface="Arial" pitchFamily="34" charset="0"/>
                <a:ea typeface="+mn-ea"/>
                <a:cs typeface="+mn-cs"/>
              </a:defRPr>
            </a:lvl7pPr>
            <a:lvl8pPr marL="3200400" algn="l" defTabSz="914400" rtl="0" eaLnBrk="1" latinLnBrk="0" hangingPunct="1">
              <a:defRPr sz="1000" kern="1200">
                <a:solidFill>
                  <a:schemeClr val="tx1"/>
                </a:solidFill>
                <a:latin typeface="Arial" pitchFamily="34" charset="0"/>
                <a:ea typeface="+mn-ea"/>
                <a:cs typeface="+mn-cs"/>
              </a:defRPr>
            </a:lvl8pPr>
            <a:lvl9pPr marL="3657600" algn="l" defTabSz="914400" rtl="0" eaLnBrk="1" latinLnBrk="0" hangingPunct="1">
              <a:defRPr sz="1000" kern="1200">
                <a:solidFill>
                  <a:schemeClr val="tx1"/>
                </a:solidFill>
                <a:latin typeface="Arial" pitchFamily="34" charset="0"/>
                <a:ea typeface="+mn-ea"/>
                <a:cs typeface="+mn-cs"/>
              </a:defRPr>
            </a:lvl9pPr>
          </a:lstStyle>
          <a:p>
            <a:pPr>
              <a:defRPr/>
            </a:pPr>
            <a:r>
              <a:rPr lang="en-GB" sz="1200" dirty="0">
                <a:solidFill>
                  <a:schemeClr val="tx1">
                    <a:lumMod val="65000"/>
                    <a:lumOff val="35000"/>
                  </a:schemeClr>
                </a:solidFill>
                <a:latin typeface="+mj-lt"/>
              </a:rPr>
              <a:t>RomReal Limited – </a:t>
            </a:r>
            <a:r>
              <a:rPr lang="en-GB" sz="1200" dirty="0" smtClean="0">
                <a:solidFill>
                  <a:schemeClr val="tx1">
                    <a:lumMod val="65000"/>
                    <a:lumOff val="35000"/>
                  </a:schemeClr>
                </a:solidFill>
                <a:latin typeface="+mj-lt"/>
              </a:rPr>
              <a:t>Fourth </a:t>
            </a:r>
            <a:r>
              <a:rPr lang="en-GB" sz="1200" dirty="0">
                <a:solidFill>
                  <a:schemeClr val="tx1">
                    <a:lumMod val="65000"/>
                    <a:lumOff val="35000"/>
                  </a:schemeClr>
                </a:solidFill>
                <a:latin typeface="+mj-lt"/>
              </a:rPr>
              <a:t>quarter 2021</a:t>
            </a:r>
          </a:p>
          <a:p>
            <a:pPr>
              <a:defRPr/>
            </a:pPr>
            <a:endParaRPr lang="en-US" sz="1200" dirty="0">
              <a:solidFill>
                <a:schemeClr val="tx1">
                  <a:lumMod val="65000"/>
                  <a:lumOff val="35000"/>
                </a:schemeClr>
              </a:solidFill>
              <a:latin typeface="+mj-lt"/>
            </a:endParaRPr>
          </a:p>
        </p:txBody>
      </p:sp>
      <p:sp>
        <p:nvSpPr>
          <p:cNvPr id="3" name="Content Placeholder 2">
            <a:extLst>
              <a:ext uri="{FF2B5EF4-FFF2-40B4-BE49-F238E27FC236}">
                <a16:creationId xmlns="" xmlns:a16="http://schemas.microsoft.com/office/drawing/2014/main" id="{0E4AC50A-421D-4A08-91B3-B4D2F1F90C0D}"/>
              </a:ext>
            </a:extLst>
          </p:cNvPr>
          <p:cNvSpPr>
            <a:spLocks noGrp="1"/>
          </p:cNvSpPr>
          <p:nvPr>
            <p:ph idx="1"/>
          </p:nvPr>
        </p:nvSpPr>
        <p:spPr/>
        <p:txBody>
          <a:bodyPr/>
          <a:lstStyle/>
          <a:p>
            <a:pPr algn="just">
              <a:lnSpc>
                <a:spcPct val="115000"/>
              </a:lnSpc>
              <a:spcAft>
                <a:spcPts val="1000"/>
              </a:spcAft>
            </a:pPr>
            <a:r>
              <a:rPr lang="en-GB" sz="1200" dirty="0">
                <a:effectLst/>
                <a:latin typeface="Arial" panose="020B0604020202020204" pitchFamily="34" charset="0"/>
                <a:ea typeface="HGSMinchoE" panose="02020800000000000000" pitchFamily="18" charset="-128"/>
                <a:cs typeface="Arial" panose="020B0604020202020204" pitchFamily="34" charset="0"/>
              </a:rPr>
              <a:t>RomReal, according to the strategy, is focusing on land value enhancing activities</a:t>
            </a:r>
          </a:p>
          <a:p>
            <a:pPr algn="just">
              <a:lnSpc>
                <a:spcPct val="115000"/>
              </a:lnSpc>
              <a:spcAft>
                <a:spcPts val="1000"/>
              </a:spcAft>
            </a:pPr>
            <a:r>
              <a:rPr lang="en-GB" sz="1200" dirty="0">
                <a:effectLst/>
                <a:latin typeface="Arial" panose="020B0604020202020204" pitchFamily="34" charset="0"/>
                <a:ea typeface="HGSMinchoE" panose="02020800000000000000" pitchFamily="18" charset="-128"/>
                <a:cs typeface="Arial" panose="020B0604020202020204" pitchFamily="34" charset="0"/>
              </a:rPr>
              <a:t>In order to speed up an exit and target a higher profitability on the attractive located Oasis project, the Board of Directors have decided to provide the financial resources to complete the two apartment structures and upgrade the four houses on the property. This in addition to the infrastructure required on the Oasis project. </a:t>
            </a:r>
            <a:endParaRPr lang="en-GB" sz="1200" dirty="0">
              <a:latin typeface="Arial" panose="020B0604020202020204" pitchFamily="34" charset="0"/>
              <a:cs typeface="Arial" panose="020B0604020202020204" pitchFamily="34" charset="0"/>
            </a:endParaRPr>
          </a:p>
          <a:p>
            <a:r>
              <a:rPr lang="en-GB" sz="1200" dirty="0">
                <a:latin typeface="Arial" panose="020B0604020202020204" pitchFamily="34" charset="0"/>
                <a:cs typeface="Arial" panose="020B0604020202020204" pitchFamily="34" charset="0"/>
              </a:rPr>
              <a:t>An improved but uncertain sales progress combined with vendor financing, further infrastructure investments to improve marketability, indicate a complete sale of the entire portfolio could easily drag out for another 2-3 years.</a:t>
            </a:r>
            <a:endParaRPr lang="en-GB" sz="1200" dirty="0">
              <a:effectLst/>
              <a:latin typeface="Arial" panose="020B0604020202020204" pitchFamily="34" charset="0"/>
              <a:ea typeface="HGSMinchoE" panose="02020800000000000000" pitchFamily="18" charset="-128"/>
              <a:cs typeface="Arial" panose="020B0604020202020204" pitchFamily="34" charset="0"/>
            </a:endParaRPr>
          </a:p>
          <a:p>
            <a:pPr marL="0" indent="0">
              <a:buNone/>
            </a:pP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8850" name="Slide Number Placeholder 3">
            <a:extLst>
              <a:ext uri="{FF2B5EF4-FFF2-40B4-BE49-F238E27FC236}">
                <a16:creationId xmlns="" xmlns:a16="http://schemas.microsoft.com/office/drawing/2014/main" id="{529D8A91-71F2-4CE3-BC1F-B76D892EC07B}"/>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2400">
                <a:solidFill>
                  <a:srgbClr val="7F7F7F"/>
                </a:solidFill>
                <a:latin typeface="Century Gothic" panose="020B0502020202020204" pitchFamily="34" charset="0"/>
              </a:defRPr>
            </a:lvl1pPr>
            <a:lvl2pPr marL="742950" indent="-285750">
              <a:spcBef>
                <a:spcPct val="20000"/>
              </a:spcBef>
              <a:buFont typeface="Courier New" panose="02070309020205020404" pitchFamily="49" charset="0"/>
              <a:buChar char="o"/>
              <a:defRPr sz="1600">
                <a:solidFill>
                  <a:srgbClr val="7F7F7F"/>
                </a:solidFill>
                <a:latin typeface="Century Gothic" panose="020B0502020202020204" pitchFamily="34" charset="0"/>
              </a:defRPr>
            </a:lvl2pPr>
            <a:lvl3pPr marL="11430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3pPr>
            <a:lvl4pPr marL="1600200" indent="-228600">
              <a:spcBef>
                <a:spcPct val="20000"/>
              </a:spcBef>
              <a:buFont typeface="Courier New" panose="02070309020205020404" pitchFamily="49" charset="0"/>
              <a:buChar char="o"/>
              <a:defRPr sz="1600">
                <a:solidFill>
                  <a:srgbClr val="7F7F7F"/>
                </a:solidFill>
                <a:latin typeface="Century Gothic" panose="020B0502020202020204" pitchFamily="34" charset="0"/>
              </a:defRPr>
            </a:lvl4pPr>
            <a:lvl5pPr marL="20574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9pPr>
          </a:lstStyle>
          <a:p>
            <a:pPr>
              <a:spcBef>
                <a:spcPct val="0"/>
              </a:spcBef>
              <a:buFontTx/>
              <a:buNone/>
            </a:pPr>
            <a:fld id="{8CE0EDE4-6523-414F-8F41-8AE96C6290FF}" type="slidenum">
              <a:rPr lang="en-GB" altLang="en-US" sz="1200" smtClean="0">
                <a:solidFill>
                  <a:srgbClr val="595959"/>
                </a:solidFill>
              </a:rPr>
              <a:pPr>
                <a:spcBef>
                  <a:spcPct val="0"/>
                </a:spcBef>
                <a:buFontTx/>
                <a:buNone/>
              </a:pPr>
              <a:t>15</a:t>
            </a:fld>
            <a:endParaRPr lang="en-GB" altLang="en-US" sz="1200">
              <a:solidFill>
                <a:srgbClr val="595959"/>
              </a:solidFill>
            </a:endParaRPr>
          </a:p>
        </p:txBody>
      </p:sp>
      <p:sp>
        <p:nvSpPr>
          <p:cNvPr id="78851" name="Rectangle 2">
            <a:extLst>
              <a:ext uri="{FF2B5EF4-FFF2-40B4-BE49-F238E27FC236}">
                <a16:creationId xmlns="" xmlns:a16="http://schemas.microsoft.com/office/drawing/2014/main" id="{EFBCD71A-4EAA-4A44-9F58-DBB4FA6F2202}"/>
              </a:ext>
            </a:extLst>
          </p:cNvPr>
          <p:cNvSpPr>
            <a:spLocks noChangeArrowheads="1"/>
          </p:cNvSpPr>
          <p:nvPr/>
        </p:nvSpPr>
        <p:spPr bwMode="auto">
          <a:xfrm>
            <a:off x="561975" y="481013"/>
            <a:ext cx="8915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2400">
                <a:solidFill>
                  <a:srgbClr val="7F7F7F"/>
                </a:solidFill>
                <a:latin typeface="Century Gothic" panose="020B0502020202020204" pitchFamily="34" charset="0"/>
              </a:defRPr>
            </a:lvl1pPr>
            <a:lvl2pPr marL="742950" indent="-285750">
              <a:spcBef>
                <a:spcPct val="20000"/>
              </a:spcBef>
              <a:buFont typeface="Courier New" panose="02070309020205020404" pitchFamily="49" charset="0"/>
              <a:buChar char="o"/>
              <a:defRPr sz="1600">
                <a:solidFill>
                  <a:srgbClr val="7F7F7F"/>
                </a:solidFill>
                <a:latin typeface="Century Gothic" panose="020B0502020202020204" pitchFamily="34" charset="0"/>
              </a:defRPr>
            </a:lvl2pPr>
            <a:lvl3pPr marL="11430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3pPr>
            <a:lvl4pPr marL="1600200" indent="-228600">
              <a:spcBef>
                <a:spcPct val="20000"/>
              </a:spcBef>
              <a:buFont typeface="Courier New" panose="02070309020205020404" pitchFamily="49" charset="0"/>
              <a:buChar char="o"/>
              <a:defRPr sz="1600">
                <a:solidFill>
                  <a:srgbClr val="7F7F7F"/>
                </a:solidFill>
                <a:latin typeface="Century Gothic" panose="020B0502020202020204" pitchFamily="34" charset="0"/>
              </a:defRPr>
            </a:lvl4pPr>
            <a:lvl5pPr marL="20574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9pPr>
          </a:lstStyle>
          <a:p>
            <a:pPr algn="ctr" eaLnBrk="1" hangingPunct="1">
              <a:spcBef>
                <a:spcPct val="0"/>
              </a:spcBef>
              <a:buFontTx/>
              <a:buNone/>
            </a:pPr>
            <a:r>
              <a:rPr lang="en-GB" altLang="en-US" b="1">
                <a:solidFill>
                  <a:schemeClr val="tx2"/>
                </a:solidFill>
              </a:rPr>
              <a:t>Thank you</a:t>
            </a:r>
            <a:endParaRPr lang="en-US" altLang="en-US">
              <a:solidFill>
                <a:schemeClr val="tx2"/>
              </a:solidFill>
            </a:endParaRPr>
          </a:p>
        </p:txBody>
      </p:sp>
      <p:sp>
        <p:nvSpPr>
          <p:cNvPr id="78852" name="Line 3">
            <a:extLst>
              <a:ext uri="{FF2B5EF4-FFF2-40B4-BE49-F238E27FC236}">
                <a16:creationId xmlns="" xmlns:a16="http://schemas.microsoft.com/office/drawing/2014/main" id="{2F911DB1-4444-4EF8-8802-4914AD09C777}"/>
              </a:ext>
            </a:extLst>
          </p:cNvPr>
          <p:cNvSpPr>
            <a:spLocks noChangeShapeType="1"/>
          </p:cNvSpPr>
          <p:nvPr/>
        </p:nvSpPr>
        <p:spPr bwMode="auto">
          <a:xfrm>
            <a:off x="508000" y="476250"/>
            <a:ext cx="8969375" cy="0"/>
          </a:xfrm>
          <a:prstGeom prst="line">
            <a:avLst/>
          </a:prstGeom>
          <a:noFill/>
          <a:ln w="22225">
            <a:solidFill>
              <a:srgbClr val="333399"/>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8853" name="Rectangle 4">
            <a:extLst>
              <a:ext uri="{FF2B5EF4-FFF2-40B4-BE49-F238E27FC236}">
                <a16:creationId xmlns="" xmlns:a16="http://schemas.microsoft.com/office/drawing/2014/main" id="{4B97B649-BEA3-4571-A33A-9ED35E7C0F8C}"/>
              </a:ext>
            </a:extLst>
          </p:cNvPr>
          <p:cNvSpPr>
            <a:spLocks noChangeArrowheads="1"/>
          </p:cNvSpPr>
          <p:nvPr/>
        </p:nvSpPr>
        <p:spPr bwMode="auto">
          <a:xfrm>
            <a:off x="0" y="977900"/>
            <a:ext cx="9906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2400">
                <a:solidFill>
                  <a:srgbClr val="7F7F7F"/>
                </a:solidFill>
                <a:latin typeface="Century Gothic" panose="020B0502020202020204" pitchFamily="34" charset="0"/>
              </a:defRPr>
            </a:lvl1pPr>
            <a:lvl2pPr marL="742950" indent="-285750">
              <a:spcBef>
                <a:spcPct val="20000"/>
              </a:spcBef>
              <a:buFont typeface="Courier New" panose="02070309020205020404" pitchFamily="49" charset="0"/>
              <a:buChar char="o"/>
              <a:defRPr sz="1600">
                <a:solidFill>
                  <a:srgbClr val="7F7F7F"/>
                </a:solidFill>
                <a:latin typeface="Century Gothic" panose="020B0502020202020204" pitchFamily="34" charset="0"/>
              </a:defRPr>
            </a:lvl2pPr>
            <a:lvl3pPr marL="11430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3pPr>
            <a:lvl4pPr marL="1600200" indent="-228600">
              <a:spcBef>
                <a:spcPct val="20000"/>
              </a:spcBef>
              <a:buFont typeface="Courier New" panose="02070309020205020404" pitchFamily="49" charset="0"/>
              <a:buChar char="o"/>
              <a:defRPr sz="1600">
                <a:solidFill>
                  <a:srgbClr val="7F7F7F"/>
                </a:solidFill>
                <a:latin typeface="Century Gothic" panose="020B0502020202020204" pitchFamily="34" charset="0"/>
              </a:defRPr>
            </a:lvl4pPr>
            <a:lvl5pPr marL="20574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9pPr>
          </a:lstStyle>
          <a:p>
            <a:pPr eaLnBrk="1" hangingPunct="1">
              <a:spcBef>
                <a:spcPct val="0"/>
              </a:spcBef>
              <a:buFontTx/>
              <a:buNone/>
            </a:pPr>
            <a:endParaRPr lang="en-GB" altLang="en-US" sz="1000">
              <a:solidFill>
                <a:schemeClr val="tx1"/>
              </a:solidFill>
              <a:latin typeface="Arial" panose="020B0604020202020204" pitchFamily="34" charset="0"/>
            </a:endParaRPr>
          </a:p>
        </p:txBody>
      </p:sp>
      <p:sp>
        <p:nvSpPr>
          <p:cNvPr id="78854" name="Rectangle 5">
            <a:extLst>
              <a:ext uri="{FF2B5EF4-FFF2-40B4-BE49-F238E27FC236}">
                <a16:creationId xmlns="" xmlns:a16="http://schemas.microsoft.com/office/drawing/2014/main" id="{305A3652-EC3A-407C-88F0-240B51AEE6CA}"/>
              </a:ext>
            </a:extLst>
          </p:cNvPr>
          <p:cNvSpPr>
            <a:spLocks noChangeArrowheads="1"/>
          </p:cNvSpPr>
          <p:nvPr/>
        </p:nvSpPr>
        <p:spPr bwMode="auto">
          <a:xfrm>
            <a:off x="0" y="977900"/>
            <a:ext cx="9906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2400">
                <a:solidFill>
                  <a:srgbClr val="7F7F7F"/>
                </a:solidFill>
                <a:latin typeface="Century Gothic" panose="020B0502020202020204" pitchFamily="34" charset="0"/>
              </a:defRPr>
            </a:lvl1pPr>
            <a:lvl2pPr marL="742950" indent="-285750">
              <a:spcBef>
                <a:spcPct val="20000"/>
              </a:spcBef>
              <a:buFont typeface="Courier New" panose="02070309020205020404" pitchFamily="49" charset="0"/>
              <a:buChar char="o"/>
              <a:defRPr sz="1600">
                <a:solidFill>
                  <a:srgbClr val="7F7F7F"/>
                </a:solidFill>
                <a:latin typeface="Century Gothic" panose="020B0502020202020204" pitchFamily="34" charset="0"/>
              </a:defRPr>
            </a:lvl2pPr>
            <a:lvl3pPr marL="11430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3pPr>
            <a:lvl4pPr marL="1600200" indent="-228600">
              <a:spcBef>
                <a:spcPct val="20000"/>
              </a:spcBef>
              <a:buFont typeface="Courier New" panose="02070309020205020404" pitchFamily="49" charset="0"/>
              <a:buChar char="o"/>
              <a:defRPr sz="1600">
                <a:solidFill>
                  <a:srgbClr val="7F7F7F"/>
                </a:solidFill>
                <a:latin typeface="Century Gothic" panose="020B0502020202020204" pitchFamily="34" charset="0"/>
              </a:defRPr>
            </a:lvl4pPr>
            <a:lvl5pPr marL="20574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9pPr>
          </a:lstStyle>
          <a:p>
            <a:pPr eaLnBrk="1" hangingPunct="1">
              <a:spcBef>
                <a:spcPct val="0"/>
              </a:spcBef>
              <a:buFontTx/>
              <a:buNone/>
            </a:pPr>
            <a:endParaRPr lang="en-GB" altLang="en-US" sz="1000">
              <a:solidFill>
                <a:schemeClr val="tx1"/>
              </a:solidFill>
              <a:latin typeface="Arial" panose="020B0604020202020204" pitchFamily="34" charset="0"/>
            </a:endParaRPr>
          </a:p>
        </p:txBody>
      </p:sp>
      <p:sp>
        <p:nvSpPr>
          <p:cNvPr id="78855" name="Rectangle 6">
            <a:extLst>
              <a:ext uri="{FF2B5EF4-FFF2-40B4-BE49-F238E27FC236}">
                <a16:creationId xmlns="" xmlns:a16="http://schemas.microsoft.com/office/drawing/2014/main" id="{7EE5725C-4B11-49E9-9B12-4BADE9547F76}"/>
              </a:ext>
            </a:extLst>
          </p:cNvPr>
          <p:cNvSpPr>
            <a:spLocks noChangeArrowheads="1"/>
          </p:cNvSpPr>
          <p:nvPr/>
        </p:nvSpPr>
        <p:spPr bwMode="auto">
          <a:xfrm>
            <a:off x="0" y="977900"/>
            <a:ext cx="9906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2400">
                <a:solidFill>
                  <a:srgbClr val="7F7F7F"/>
                </a:solidFill>
                <a:latin typeface="Century Gothic" panose="020B0502020202020204" pitchFamily="34" charset="0"/>
              </a:defRPr>
            </a:lvl1pPr>
            <a:lvl2pPr marL="742950" indent="-285750">
              <a:spcBef>
                <a:spcPct val="20000"/>
              </a:spcBef>
              <a:buFont typeface="Courier New" panose="02070309020205020404" pitchFamily="49" charset="0"/>
              <a:buChar char="o"/>
              <a:defRPr sz="1600">
                <a:solidFill>
                  <a:srgbClr val="7F7F7F"/>
                </a:solidFill>
                <a:latin typeface="Century Gothic" panose="020B0502020202020204" pitchFamily="34" charset="0"/>
              </a:defRPr>
            </a:lvl2pPr>
            <a:lvl3pPr marL="11430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3pPr>
            <a:lvl4pPr marL="1600200" indent="-228600">
              <a:spcBef>
                <a:spcPct val="20000"/>
              </a:spcBef>
              <a:buFont typeface="Courier New" panose="02070309020205020404" pitchFamily="49" charset="0"/>
              <a:buChar char="o"/>
              <a:defRPr sz="1600">
                <a:solidFill>
                  <a:srgbClr val="7F7F7F"/>
                </a:solidFill>
                <a:latin typeface="Century Gothic" panose="020B0502020202020204" pitchFamily="34" charset="0"/>
              </a:defRPr>
            </a:lvl4pPr>
            <a:lvl5pPr marL="20574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9pPr>
          </a:lstStyle>
          <a:p>
            <a:pPr eaLnBrk="1" hangingPunct="1">
              <a:spcBef>
                <a:spcPct val="0"/>
              </a:spcBef>
              <a:buFontTx/>
              <a:buNone/>
            </a:pPr>
            <a:endParaRPr lang="en-GB" altLang="en-US" sz="1000">
              <a:solidFill>
                <a:schemeClr val="tx1"/>
              </a:solidFill>
              <a:latin typeface="Arial" panose="020B0604020202020204" pitchFamily="34" charset="0"/>
            </a:endParaRPr>
          </a:p>
        </p:txBody>
      </p:sp>
      <p:sp>
        <p:nvSpPr>
          <p:cNvPr id="78856" name="Rectangle 7">
            <a:extLst>
              <a:ext uri="{FF2B5EF4-FFF2-40B4-BE49-F238E27FC236}">
                <a16:creationId xmlns="" xmlns:a16="http://schemas.microsoft.com/office/drawing/2014/main" id="{6421DF8F-D26B-4A15-B616-290CA0D8884F}"/>
              </a:ext>
            </a:extLst>
          </p:cNvPr>
          <p:cNvSpPr>
            <a:spLocks noChangeArrowheads="1"/>
          </p:cNvSpPr>
          <p:nvPr/>
        </p:nvSpPr>
        <p:spPr bwMode="auto">
          <a:xfrm>
            <a:off x="1538288" y="1325563"/>
            <a:ext cx="7091362" cy="427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66700" indent="-266700">
              <a:spcBef>
                <a:spcPct val="20000"/>
              </a:spcBef>
              <a:buFont typeface="Arial" panose="020B0604020202020204" pitchFamily="34" charset="0"/>
              <a:buChar char="•"/>
              <a:defRPr sz="2400">
                <a:solidFill>
                  <a:srgbClr val="7F7F7F"/>
                </a:solidFill>
                <a:latin typeface="Century Gothic" panose="020B0502020202020204" pitchFamily="34" charset="0"/>
              </a:defRPr>
            </a:lvl1pPr>
            <a:lvl2pPr marL="622300" indent="-176213">
              <a:spcBef>
                <a:spcPct val="20000"/>
              </a:spcBef>
              <a:buFont typeface="Courier New" panose="02070309020205020404" pitchFamily="49" charset="0"/>
              <a:buChar char="o"/>
              <a:defRPr sz="1600">
                <a:solidFill>
                  <a:srgbClr val="7F7F7F"/>
                </a:solidFill>
                <a:latin typeface="Century Gothic" panose="020B0502020202020204" pitchFamily="34" charset="0"/>
              </a:defRPr>
            </a:lvl2pPr>
            <a:lvl3pPr marL="11430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3pPr>
            <a:lvl4pPr marL="1600200" indent="-228600">
              <a:spcBef>
                <a:spcPct val="20000"/>
              </a:spcBef>
              <a:buFont typeface="Courier New" panose="02070309020205020404" pitchFamily="49" charset="0"/>
              <a:buChar char="o"/>
              <a:defRPr sz="1600">
                <a:solidFill>
                  <a:srgbClr val="7F7F7F"/>
                </a:solidFill>
                <a:latin typeface="Century Gothic" panose="020B0502020202020204" pitchFamily="34" charset="0"/>
              </a:defRPr>
            </a:lvl4pPr>
            <a:lvl5pPr marL="20574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9pPr>
          </a:lstStyle>
          <a:p>
            <a:pPr eaLnBrk="1" hangingPunct="1">
              <a:spcBef>
                <a:spcPct val="0"/>
              </a:spcBef>
              <a:spcAft>
                <a:spcPct val="50000"/>
              </a:spcAft>
              <a:buFont typeface="Wingdings" panose="05000000000000000000" pitchFamily="2" charset="2"/>
              <a:buChar char="§"/>
            </a:pPr>
            <a:endParaRPr lang="en-GB" altLang="en-US">
              <a:solidFill>
                <a:schemeClr val="accent2"/>
              </a:solidFill>
              <a:latin typeface="Verdana" panose="020B0604030504040204" pitchFamily="34" charset="0"/>
            </a:endParaRPr>
          </a:p>
          <a:p>
            <a:pPr eaLnBrk="1" hangingPunct="1">
              <a:spcBef>
                <a:spcPct val="0"/>
              </a:spcBef>
              <a:spcAft>
                <a:spcPct val="50000"/>
              </a:spcAft>
              <a:buFont typeface="Wingdings" panose="05000000000000000000" pitchFamily="2" charset="2"/>
              <a:buNone/>
            </a:pPr>
            <a:endParaRPr lang="en-GB" altLang="en-US">
              <a:solidFill>
                <a:schemeClr val="accent2"/>
              </a:solidFill>
              <a:latin typeface="Verdana" panose="020B0604030504040204" pitchFamily="34" charset="0"/>
            </a:endParaRPr>
          </a:p>
          <a:p>
            <a:pPr lvl="1" eaLnBrk="1" hangingPunct="1">
              <a:spcBef>
                <a:spcPct val="0"/>
              </a:spcBef>
              <a:spcAft>
                <a:spcPct val="50000"/>
              </a:spcAft>
              <a:buFont typeface="Wingdings" panose="05000000000000000000" pitchFamily="2" charset="2"/>
              <a:buChar char="§"/>
            </a:pPr>
            <a:endParaRPr lang="en-GB" altLang="en-US" sz="2400">
              <a:solidFill>
                <a:schemeClr val="accent2"/>
              </a:solidFill>
              <a:latin typeface="Verdana" panose="020B0604030504040204" pitchFamily="34" charset="0"/>
            </a:endParaRPr>
          </a:p>
          <a:p>
            <a:pPr lvl="1" eaLnBrk="1" hangingPunct="1">
              <a:spcBef>
                <a:spcPct val="0"/>
              </a:spcBef>
              <a:spcAft>
                <a:spcPct val="50000"/>
              </a:spcAft>
              <a:buFont typeface="Wingdings" panose="05000000000000000000" pitchFamily="2" charset="2"/>
              <a:buChar char="§"/>
            </a:pPr>
            <a:endParaRPr lang="en-GB" altLang="en-US" sz="2400">
              <a:solidFill>
                <a:schemeClr val="accent2"/>
              </a:solidFill>
              <a:latin typeface="Verdana" panose="020B0604030504040204" pitchFamily="34" charset="0"/>
            </a:endParaRPr>
          </a:p>
          <a:p>
            <a:pPr eaLnBrk="1" hangingPunct="1">
              <a:spcBef>
                <a:spcPct val="0"/>
              </a:spcBef>
              <a:spcAft>
                <a:spcPct val="50000"/>
              </a:spcAft>
              <a:buFont typeface="Wingdings" panose="05000000000000000000" pitchFamily="2" charset="2"/>
              <a:buChar char="§"/>
            </a:pPr>
            <a:endParaRPr lang="en-US" altLang="en-US">
              <a:solidFill>
                <a:schemeClr val="accent2"/>
              </a:solidFill>
              <a:latin typeface="Verdana" panose="020B0604030504040204" pitchFamily="34" charset="0"/>
            </a:endParaRPr>
          </a:p>
        </p:txBody>
      </p:sp>
      <p:sp>
        <p:nvSpPr>
          <p:cNvPr id="78857" name="TextBox 1">
            <a:extLst>
              <a:ext uri="{FF2B5EF4-FFF2-40B4-BE49-F238E27FC236}">
                <a16:creationId xmlns="" xmlns:a16="http://schemas.microsoft.com/office/drawing/2014/main" id="{8EE07860-17DE-4F3A-B55C-64A52FBDEE98}"/>
              </a:ext>
            </a:extLst>
          </p:cNvPr>
          <p:cNvSpPr txBox="1">
            <a:spLocks noChangeArrowheads="1"/>
          </p:cNvSpPr>
          <p:nvPr/>
        </p:nvSpPr>
        <p:spPr bwMode="auto">
          <a:xfrm>
            <a:off x="733425" y="1800225"/>
            <a:ext cx="8240713" cy="3416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2400">
                <a:solidFill>
                  <a:srgbClr val="7F7F7F"/>
                </a:solidFill>
                <a:latin typeface="Century Gothic" panose="020B0502020202020204" pitchFamily="34" charset="0"/>
              </a:defRPr>
            </a:lvl1pPr>
            <a:lvl2pPr marL="742950" indent="-285750">
              <a:spcBef>
                <a:spcPct val="20000"/>
              </a:spcBef>
              <a:buFont typeface="Courier New" panose="02070309020205020404" pitchFamily="49" charset="0"/>
              <a:buChar char="o"/>
              <a:defRPr sz="1600">
                <a:solidFill>
                  <a:srgbClr val="7F7F7F"/>
                </a:solidFill>
                <a:latin typeface="Century Gothic" panose="020B0502020202020204" pitchFamily="34" charset="0"/>
              </a:defRPr>
            </a:lvl2pPr>
            <a:lvl3pPr marL="11430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3pPr>
            <a:lvl4pPr marL="1600200" indent="-228600">
              <a:spcBef>
                <a:spcPct val="20000"/>
              </a:spcBef>
              <a:buFont typeface="Courier New" panose="02070309020205020404" pitchFamily="49" charset="0"/>
              <a:buChar char="o"/>
              <a:defRPr sz="1600">
                <a:solidFill>
                  <a:srgbClr val="7F7F7F"/>
                </a:solidFill>
                <a:latin typeface="Century Gothic" panose="020B0502020202020204" pitchFamily="34" charset="0"/>
              </a:defRPr>
            </a:lvl4pPr>
            <a:lvl5pPr marL="20574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9pPr>
          </a:lstStyle>
          <a:p>
            <a:pPr algn="ctr" eaLnBrk="1" hangingPunct="1">
              <a:spcBef>
                <a:spcPct val="0"/>
              </a:spcBef>
              <a:buFontTx/>
              <a:buNone/>
            </a:pPr>
            <a:r>
              <a:rPr lang="en-GB" altLang="en-US" sz="1200" b="1" dirty="0">
                <a:solidFill>
                  <a:schemeClr val="tx1"/>
                </a:solidFill>
              </a:rPr>
              <a:t>Investor Relations</a:t>
            </a:r>
          </a:p>
          <a:p>
            <a:pPr algn="ctr" eaLnBrk="1" hangingPunct="1">
              <a:spcBef>
                <a:spcPct val="0"/>
              </a:spcBef>
              <a:buFontTx/>
              <a:buNone/>
            </a:pPr>
            <a:r>
              <a:rPr lang="en-GB" altLang="en-US" sz="1200" b="1" dirty="0">
                <a:solidFill>
                  <a:schemeClr val="tx1"/>
                </a:solidFill>
              </a:rPr>
              <a:t>Kjetil Gronskag</a:t>
            </a:r>
            <a:endParaRPr lang="en-GB" altLang="en-US" sz="1200" dirty="0">
              <a:solidFill>
                <a:schemeClr val="tx1"/>
              </a:solidFill>
            </a:endParaRPr>
          </a:p>
          <a:p>
            <a:pPr algn="ctr" eaLnBrk="1" hangingPunct="1">
              <a:spcBef>
                <a:spcPct val="0"/>
              </a:spcBef>
              <a:buFontTx/>
              <a:buNone/>
            </a:pPr>
            <a:r>
              <a:rPr lang="en-GB" altLang="en-US" sz="1200" dirty="0">
                <a:solidFill>
                  <a:schemeClr val="tx1"/>
                </a:solidFill>
              </a:rPr>
              <a:t>+40 731123037 | </a:t>
            </a:r>
            <a:r>
              <a:rPr lang="en-GB" altLang="en-US" sz="1200" dirty="0" err="1">
                <a:solidFill>
                  <a:schemeClr val="tx1"/>
                </a:solidFill>
                <a:hlinkClick r:id="rId3"/>
              </a:rPr>
              <a:t>investors@romreal.com</a:t>
            </a:r>
            <a:endParaRPr lang="en-GB" altLang="en-US" sz="1200" dirty="0">
              <a:solidFill>
                <a:schemeClr val="tx1"/>
              </a:solidFill>
            </a:endParaRPr>
          </a:p>
          <a:p>
            <a:pPr algn="ctr" eaLnBrk="1" hangingPunct="1">
              <a:spcBef>
                <a:spcPct val="0"/>
              </a:spcBef>
              <a:buFontTx/>
              <a:buNone/>
            </a:pPr>
            <a:r>
              <a:rPr lang="en-GB" altLang="en-US" sz="1200" dirty="0">
                <a:solidFill>
                  <a:schemeClr val="tx1"/>
                </a:solidFill>
              </a:rPr>
              <a:t> 16  Burnaby Street, Hamilton </a:t>
            </a:r>
            <a:r>
              <a:rPr lang="en-GB" altLang="en-US" sz="1200" dirty="0" err="1">
                <a:solidFill>
                  <a:schemeClr val="tx1"/>
                </a:solidFill>
              </a:rPr>
              <a:t>HM11</a:t>
            </a:r>
            <a:r>
              <a:rPr lang="en-GB" altLang="en-US" sz="1200" dirty="0">
                <a:solidFill>
                  <a:schemeClr val="tx1"/>
                </a:solidFill>
              </a:rPr>
              <a:t>, Bermuda</a:t>
            </a:r>
          </a:p>
          <a:p>
            <a:pPr algn="ctr" eaLnBrk="1" hangingPunct="1">
              <a:spcBef>
                <a:spcPct val="0"/>
              </a:spcBef>
              <a:buFontTx/>
              <a:buNone/>
            </a:pPr>
            <a:r>
              <a:rPr lang="en-GB" altLang="en-US" sz="1200" dirty="0">
                <a:solidFill>
                  <a:schemeClr val="tx1"/>
                </a:solidFill>
              </a:rPr>
              <a:t> </a:t>
            </a:r>
          </a:p>
          <a:p>
            <a:pPr algn="ctr" eaLnBrk="1" hangingPunct="1">
              <a:spcBef>
                <a:spcPct val="0"/>
              </a:spcBef>
              <a:buFontTx/>
              <a:buNone/>
            </a:pPr>
            <a:r>
              <a:rPr lang="en-GB" altLang="en-US" sz="1200" dirty="0">
                <a:solidFill>
                  <a:schemeClr val="tx1"/>
                </a:solidFill>
              </a:rPr>
              <a:t>For further information on RomReal, including presentation material relating to this interim report and financial information, please visit </a:t>
            </a:r>
            <a:r>
              <a:rPr lang="en-GB" altLang="en-US" sz="1200" dirty="0">
                <a:solidFill>
                  <a:schemeClr val="tx1"/>
                </a:solidFill>
                <a:hlinkClick r:id="rId4"/>
              </a:rPr>
              <a:t>www.romreal.com</a:t>
            </a:r>
            <a:endParaRPr lang="en-GB" altLang="en-US" sz="1200" dirty="0">
              <a:solidFill>
                <a:schemeClr val="tx1"/>
              </a:solidFill>
            </a:endParaRPr>
          </a:p>
          <a:p>
            <a:pPr eaLnBrk="1" hangingPunct="1">
              <a:spcBef>
                <a:spcPct val="0"/>
              </a:spcBef>
              <a:buFontTx/>
              <a:buNone/>
            </a:pPr>
            <a:endParaRPr lang="en-GB" altLang="en-US" sz="1000" dirty="0">
              <a:solidFill>
                <a:schemeClr val="tx1"/>
              </a:solidFill>
            </a:endParaRPr>
          </a:p>
          <a:p>
            <a:pPr eaLnBrk="1" hangingPunct="1">
              <a:spcBef>
                <a:spcPct val="0"/>
              </a:spcBef>
              <a:buFontTx/>
              <a:buNone/>
            </a:pPr>
            <a:r>
              <a:rPr lang="en-GB" altLang="en-US" sz="1000" dirty="0">
                <a:solidFill>
                  <a:schemeClr val="tx1"/>
                </a:solidFill>
              </a:rPr>
              <a:t> </a:t>
            </a:r>
          </a:p>
          <a:p>
            <a:pPr eaLnBrk="1" hangingPunct="1">
              <a:spcBef>
                <a:spcPct val="0"/>
              </a:spcBef>
              <a:buFontTx/>
              <a:buNone/>
            </a:pPr>
            <a:r>
              <a:rPr lang="en-GB" altLang="en-US" sz="1200" dirty="0">
                <a:solidFill>
                  <a:schemeClr val="tx1"/>
                </a:solidFill>
              </a:rPr>
              <a:t>DISCLAIMER </a:t>
            </a:r>
            <a:endParaRPr lang="en-GB" altLang="en-US" sz="1000" dirty="0">
              <a:solidFill>
                <a:schemeClr val="tx1"/>
              </a:solidFill>
            </a:endParaRPr>
          </a:p>
          <a:p>
            <a:pPr eaLnBrk="1" hangingPunct="1">
              <a:spcBef>
                <a:spcPct val="0"/>
              </a:spcBef>
              <a:buFontTx/>
              <a:buNone/>
            </a:pPr>
            <a:r>
              <a:rPr lang="en-GB" altLang="en-US" sz="1000" dirty="0">
                <a:solidFill>
                  <a:schemeClr val="tx1"/>
                </a:solidFill>
              </a:rPr>
              <a:t>The information included in this Report contains certain forward-looking statements that address activities, events or developments that RomReal Limited (“the Company”) expects, projects, believes or anticipates will or may occur in the future. These statements are based on various assumptions made by the Company, which are beyond its control and are subject to certain additional risks and uncertainties. The Company is subject to a large number of risk factors including but not limited to economic and market conditions in the geographic areas and markets in which RomReal is or will be operating, counterparty risk, interest rates, access to financing, fluctuations in currency exchange rates, and changes in governmental regulations. For a further description of other relevant risk factors we refer to RomReal’s Annual Report for 2020. As a result of these and other risk factors, actual events and our actual results may differ materially from those indicated in or implied by such forward-looking statements. The reservation is also made that inaccuracies or mistakes may occur in the information given above about current status of the Company or its business. Any reliance on the information above is at the risk of the reader, and RomReal disclaims any and all liability in this respect.</a:t>
            </a:r>
          </a:p>
        </p:txBody>
      </p:sp>
    </p:spTree>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8370" name="Rectangle 3">
            <a:extLst>
              <a:ext uri="{FF2B5EF4-FFF2-40B4-BE49-F238E27FC236}">
                <a16:creationId xmlns="" xmlns:a16="http://schemas.microsoft.com/office/drawing/2014/main" id="{34AD8B68-6695-4CAE-8407-5E3912B73667}"/>
              </a:ext>
            </a:extLst>
          </p:cNvPr>
          <p:cNvSpPr>
            <a:spLocks noChangeArrowheads="1"/>
          </p:cNvSpPr>
          <p:nvPr/>
        </p:nvSpPr>
        <p:spPr bwMode="auto">
          <a:xfrm>
            <a:off x="584200" y="260350"/>
            <a:ext cx="8915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2400">
                <a:solidFill>
                  <a:srgbClr val="7F7F7F"/>
                </a:solidFill>
                <a:latin typeface="Century Gothic" panose="020B0502020202020204" pitchFamily="34" charset="0"/>
              </a:defRPr>
            </a:lvl1pPr>
            <a:lvl2pPr marL="742950" indent="-285750">
              <a:spcBef>
                <a:spcPct val="20000"/>
              </a:spcBef>
              <a:buFont typeface="Courier New" panose="02070309020205020404" pitchFamily="49" charset="0"/>
              <a:buChar char="o"/>
              <a:defRPr sz="1600">
                <a:solidFill>
                  <a:srgbClr val="7F7F7F"/>
                </a:solidFill>
                <a:latin typeface="Century Gothic" panose="020B0502020202020204" pitchFamily="34" charset="0"/>
              </a:defRPr>
            </a:lvl2pPr>
            <a:lvl3pPr marL="11430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3pPr>
            <a:lvl4pPr marL="1600200" indent="-228600">
              <a:spcBef>
                <a:spcPct val="20000"/>
              </a:spcBef>
              <a:buFont typeface="Courier New" panose="02070309020205020404" pitchFamily="49" charset="0"/>
              <a:buChar char="o"/>
              <a:defRPr sz="1600">
                <a:solidFill>
                  <a:srgbClr val="7F7F7F"/>
                </a:solidFill>
                <a:latin typeface="Century Gothic" panose="020B0502020202020204" pitchFamily="34" charset="0"/>
              </a:defRPr>
            </a:lvl4pPr>
            <a:lvl5pPr marL="20574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9pPr>
          </a:lstStyle>
          <a:p>
            <a:pPr algn="ctr" eaLnBrk="1" hangingPunct="1">
              <a:spcBef>
                <a:spcPct val="0"/>
              </a:spcBef>
              <a:buFontTx/>
              <a:buNone/>
            </a:pPr>
            <a:r>
              <a:rPr lang="en-GB" altLang="en-US">
                <a:solidFill>
                  <a:schemeClr val="tx2"/>
                </a:solidFill>
              </a:rPr>
              <a:t>Contents</a:t>
            </a:r>
            <a:endParaRPr lang="en-US" altLang="en-US" sz="2800">
              <a:solidFill>
                <a:schemeClr val="tx2"/>
              </a:solidFill>
            </a:endParaRPr>
          </a:p>
        </p:txBody>
      </p:sp>
      <p:sp>
        <p:nvSpPr>
          <p:cNvPr id="58371" name="Line 4">
            <a:extLst>
              <a:ext uri="{FF2B5EF4-FFF2-40B4-BE49-F238E27FC236}">
                <a16:creationId xmlns="" xmlns:a16="http://schemas.microsoft.com/office/drawing/2014/main" id="{C924344E-CDE8-43BA-8655-FB80F0BEF5DA}"/>
              </a:ext>
            </a:extLst>
          </p:cNvPr>
          <p:cNvSpPr>
            <a:spLocks noChangeShapeType="1"/>
          </p:cNvSpPr>
          <p:nvPr/>
        </p:nvSpPr>
        <p:spPr bwMode="auto">
          <a:xfrm>
            <a:off x="508000" y="476250"/>
            <a:ext cx="8969375" cy="0"/>
          </a:xfrm>
          <a:prstGeom prst="line">
            <a:avLst/>
          </a:prstGeom>
          <a:noFill/>
          <a:ln w="22225">
            <a:solidFill>
              <a:srgbClr val="333399"/>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372" name="Rectangle 5">
            <a:extLst>
              <a:ext uri="{FF2B5EF4-FFF2-40B4-BE49-F238E27FC236}">
                <a16:creationId xmlns="" xmlns:a16="http://schemas.microsoft.com/office/drawing/2014/main" id="{B25418A8-7C8A-4288-97BB-C129D578066D}"/>
              </a:ext>
            </a:extLst>
          </p:cNvPr>
          <p:cNvSpPr>
            <a:spLocks noChangeArrowheads="1"/>
          </p:cNvSpPr>
          <p:nvPr/>
        </p:nvSpPr>
        <p:spPr bwMode="auto">
          <a:xfrm>
            <a:off x="0" y="977900"/>
            <a:ext cx="9906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2400">
                <a:solidFill>
                  <a:srgbClr val="7F7F7F"/>
                </a:solidFill>
                <a:latin typeface="Century Gothic" panose="020B0502020202020204" pitchFamily="34" charset="0"/>
              </a:defRPr>
            </a:lvl1pPr>
            <a:lvl2pPr marL="742950" indent="-285750">
              <a:spcBef>
                <a:spcPct val="20000"/>
              </a:spcBef>
              <a:buFont typeface="Courier New" panose="02070309020205020404" pitchFamily="49" charset="0"/>
              <a:buChar char="o"/>
              <a:defRPr sz="1600">
                <a:solidFill>
                  <a:srgbClr val="7F7F7F"/>
                </a:solidFill>
                <a:latin typeface="Century Gothic" panose="020B0502020202020204" pitchFamily="34" charset="0"/>
              </a:defRPr>
            </a:lvl2pPr>
            <a:lvl3pPr marL="11430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3pPr>
            <a:lvl4pPr marL="1600200" indent="-228600">
              <a:spcBef>
                <a:spcPct val="20000"/>
              </a:spcBef>
              <a:buFont typeface="Courier New" panose="02070309020205020404" pitchFamily="49" charset="0"/>
              <a:buChar char="o"/>
              <a:defRPr sz="1600">
                <a:solidFill>
                  <a:srgbClr val="7F7F7F"/>
                </a:solidFill>
                <a:latin typeface="Century Gothic" panose="020B0502020202020204" pitchFamily="34" charset="0"/>
              </a:defRPr>
            </a:lvl4pPr>
            <a:lvl5pPr marL="20574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9pPr>
          </a:lstStyle>
          <a:p>
            <a:pPr eaLnBrk="1" hangingPunct="1">
              <a:spcBef>
                <a:spcPct val="0"/>
              </a:spcBef>
              <a:buFontTx/>
              <a:buNone/>
            </a:pPr>
            <a:endParaRPr lang="en-GB" altLang="en-US" sz="1000">
              <a:solidFill>
                <a:schemeClr val="tx1"/>
              </a:solidFill>
              <a:latin typeface="Arial" panose="020B0604020202020204" pitchFamily="34" charset="0"/>
            </a:endParaRPr>
          </a:p>
        </p:txBody>
      </p:sp>
      <p:sp>
        <p:nvSpPr>
          <p:cNvPr id="58373" name="Rectangle 6">
            <a:extLst>
              <a:ext uri="{FF2B5EF4-FFF2-40B4-BE49-F238E27FC236}">
                <a16:creationId xmlns="" xmlns:a16="http://schemas.microsoft.com/office/drawing/2014/main" id="{4882980F-2D77-424D-B0C3-8CE3331FF6E6}"/>
              </a:ext>
            </a:extLst>
          </p:cNvPr>
          <p:cNvSpPr>
            <a:spLocks noChangeArrowheads="1"/>
          </p:cNvSpPr>
          <p:nvPr/>
        </p:nvSpPr>
        <p:spPr bwMode="auto">
          <a:xfrm>
            <a:off x="0" y="977900"/>
            <a:ext cx="9906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2400">
                <a:solidFill>
                  <a:srgbClr val="7F7F7F"/>
                </a:solidFill>
                <a:latin typeface="Century Gothic" panose="020B0502020202020204" pitchFamily="34" charset="0"/>
              </a:defRPr>
            </a:lvl1pPr>
            <a:lvl2pPr marL="742950" indent="-285750">
              <a:spcBef>
                <a:spcPct val="20000"/>
              </a:spcBef>
              <a:buFont typeface="Courier New" panose="02070309020205020404" pitchFamily="49" charset="0"/>
              <a:buChar char="o"/>
              <a:defRPr sz="1600">
                <a:solidFill>
                  <a:srgbClr val="7F7F7F"/>
                </a:solidFill>
                <a:latin typeface="Century Gothic" panose="020B0502020202020204" pitchFamily="34" charset="0"/>
              </a:defRPr>
            </a:lvl2pPr>
            <a:lvl3pPr marL="11430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3pPr>
            <a:lvl4pPr marL="1600200" indent="-228600">
              <a:spcBef>
                <a:spcPct val="20000"/>
              </a:spcBef>
              <a:buFont typeface="Courier New" panose="02070309020205020404" pitchFamily="49" charset="0"/>
              <a:buChar char="o"/>
              <a:defRPr sz="1600">
                <a:solidFill>
                  <a:srgbClr val="7F7F7F"/>
                </a:solidFill>
                <a:latin typeface="Century Gothic" panose="020B0502020202020204" pitchFamily="34" charset="0"/>
              </a:defRPr>
            </a:lvl4pPr>
            <a:lvl5pPr marL="20574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9pPr>
          </a:lstStyle>
          <a:p>
            <a:pPr eaLnBrk="1" hangingPunct="1">
              <a:spcBef>
                <a:spcPct val="0"/>
              </a:spcBef>
              <a:buFontTx/>
              <a:buNone/>
            </a:pPr>
            <a:endParaRPr lang="en-GB" altLang="en-US" sz="1000">
              <a:solidFill>
                <a:schemeClr val="tx1"/>
              </a:solidFill>
              <a:latin typeface="Arial" panose="020B0604020202020204" pitchFamily="34" charset="0"/>
            </a:endParaRPr>
          </a:p>
        </p:txBody>
      </p:sp>
      <p:sp>
        <p:nvSpPr>
          <p:cNvPr id="58374" name="Rectangle 7">
            <a:extLst>
              <a:ext uri="{FF2B5EF4-FFF2-40B4-BE49-F238E27FC236}">
                <a16:creationId xmlns="" xmlns:a16="http://schemas.microsoft.com/office/drawing/2014/main" id="{12A8D3B0-E664-47EE-8CBF-5F3513660FD3}"/>
              </a:ext>
            </a:extLst>
          </p:cNvPr>
          <p:cNvSpPr>
            <a:spLocks noChangeArrowheads="1"/>
          </p:cNvSpPr>
          <p:nvPr/>
        </p:nvSpPr>
        <p:spPr bwMode="auto">
          <a:xfrm>
            <a:off x="0" y="977900"/>
            <a:ext cx="9906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2400">
                <a:solidFill>
                  <a:srgbClr val="7F7F7F"/>
                </a:solidFill>
                <a:latin typeface="Century Gothic" panose="020B0502020202020204" pitchFamily="34" charset="0"/>
              </a:defRPr>
            </a:lvl1pPr>
            <a:lvl2pPr marL="742950" indent="-285750">
              <a:spcBef>
                <a:spcPct val="20000"/>
              </a:spcBef>
              <a:buFont typeface="Courier New" panose="02070309020205020404" pitchFamily="49" charset="0"/>
              <a:buChar char="o"/>
              <a:defRPr sz="1600">
                <a:solidFill>
                  <a:srgbClr val="7F7F7F"/>
                </a:solidFill>
                <a:latin typeface="Century Gothic" panose="020B0502020202020204" pitchFamily="34" charset="0"/>
              </a:defRPr>
            </a:lvl2pPr>
            <a:lvl3pPr marL="11430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3pPr>
            <a:lvl4pPr marL="1600200" indent="-228600">
              <a:spcBef>
                <a:spcPct val="20000"/>
              </a:spcBef>
              <a:buFont typeface="Courier New" panose="02070309020205020404" pitchFamily="49" charset="0"/>
              <a:buChar char="o"/>
              <a:defRPr sz="1600">
                <a:solidFill>
                  <a:srgbClr val="7F7F7F"/>
                </a:solidFill>
                <a:latin typeface="Century Gothic" panose="020B0502020202020204" pitchFamily="34" charset="0"/>
              </a:defRPr>
            </a:lvl4pPr>
            <a:lvl5pPr marL="20574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9pPr>
          </a:lstStyle>
          <a:p>
            <a:pPr eaLnBrk="1" hangingPunct="1">
              <a:spcBef>
                <a:spcPct val="0"/>
              </a:spcBef>
              <a:buFontTx/>
              <a:buNone/>
            </a:pPr>
            <a:endParaRPr lang="en-GB" altLang="en-US" sz="1000">
              <a:solidFill>
                <a:schemeClr val="tx1"/>
              </a:solidFill>
              <a:latin typeface="Arial" panose="020B0604020202020204" pitchFamily="34" charset="0"/>
            </a:endParaRPr>
          </a:p>
        </p:txBody>
      </p:sp>
      <p:graphicFrame>
        <p:nvGraphicFramePr>
          <p:cNvPr id="3112" name="Group 40">
            <a:extLst>
              <a:ext uri="{FF2B5EF4-FFF2-40B4-BE49-F238E27FC236}">
                <a16:creationId xmlns="" xmlns:a16="http://schemas.microsoft.com/office/drawing/2014/main" id="{9FDDD558-A471-45DC-B886-0A432FE7079A}"/>
              </a:ext>
            </a:extLst>
          </p:cNvPr>
          <p:cNvGraphicFramePr>
            <a:graphicFrameLocks noGrp="1"/>
          </p:cNvGraphicFramePr>
          <p:nvPr>
            <p:extLst>
              <p:ext uri="{D42A27DB-BD31-4B8C-83A1-F6EECF244321}">
                <p14:modId xmlns:p14="http://schemas.microsoft.com/office/powerpoint/2010/main" val="739929447"/>
              </p:ext>
            </p:extLst>
          </p:nvPr>
        </p:nvGraphicFramePr>
        <p:xfrm>
          <a:off x="2498895" y="771739"/>
          <a:ext cx="4902485" cy="4803140"/>
        </p:xfrm>
        <a:graphic>
          <a:graphicData uri="http://schemas.openxmlformats.org/drawingml/2006/table">
            <a:tbl>
              <a:tblPr/>
              <a:tblGrid>
                <a:gridCol w="208278">
                  <a:extLst>
                    <a:ext uri="{9D8B030D-6E8A-4147-A177-3AD203B41FA5}">
                      <a16:colId xmlns="" xmlns:a16="http://schemas.microsoft.com/office/drawing/2014/main" val="20000"/>
                    </a:ext>
                  </a:extLst>
                </a:gridCol>
                <a:gridCol w="3754433">
                  <a:extLst>
                    <a:ext uri="{9D8B030D-6E8A-4147-A177-3AD203B41FA5}">
                      <a16:colId xmlns="" xmlns:a16="http://schemas.microsoft.com/office/drawing/2014/main" val="20001"/>
                    </a:ext>
                  </a:extLst>
                </a:gridCol>
                <a:gridCol w="939774">
                  <a:extLst>
                    <a:ext uri="{9D8B030D-6E8A-4147-A177-3AD203B41FA5}">
                      <a16:colId xmlns="" xmlns:a16="http://schemas.microsoft.com/office/drawing/2014/main" val="20002"/>
                    </a:ext>
                  </a:extLst>
                </a:gridCol>
              </a:tblGrid>
              <a:tr h="45717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200" b="0" i="0" u="none" strike="noStrike" cap="none" normalizeH="0" baseline="0" dirty="0">
                        <a:ln>
                          <a:noFill/>
                        </a:ln>
                        <a:solidFill>
                          <a:schemeClr val="accent2"/>
                        </a:solidFill>
                        <a:effectLst/>
                        <a:latin typeface="Verdana" pitchFamily="34" charset="0"/>
                      </a:endParaRPr>
                    </a:p>
                  </a:txBody>
                  <a:tcPr marL="91439" marR="91439" marT="45716" marB="45716"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200" b="0" i="0" u="none" strike="noStrike" cap="none" normalizeH="0" baseline="0" dirty="0">
                        <a:ln>
                          <a:noFill/>
                        </a:ln>
                        <a:solidFill>
                          <a:schemeClr val="accent2"/>
                        </a:solidFill>
                        <a:effectLst/>
                        <a:latin typeface="Century Gothic" panose="020B0502020202020204" pitchFamily="34" charset="0"/>
                      </a:endParaRPr>
                    </a:p>
                  </a:txBody>
                  <a:tcPr marL="91439" marR="91439" marT="45716" marB="45716"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GB" sz="1200" b="0" i="0" u="none" strike="noStrike" cap="none" normalizeH="0" baseline="0" dirty="0">
                        <a:ln>
                          <a:noFill/>
                        </a:ln>
                        <a:solidFill>
                          <a:schemeClr val="accent2"/>
                        </a:solidFill>
                        <a:effectLst/>
                        <a:latin typeface="Century Gothic" panose="020B0502020202020204" pitchFamily="34" charset="0"/>
                      </a:endParaRPr>
                    </a:p>
                  </a:txBody>
                  <a:tcPr marL="91439" marR="91439" marT="45716" marB="45716" horzOverflow="overflow">
                    <a:lnL>
                      <a:noFill/>
                    </a:lnL>
                    <a:lnR>
                      <a:noFill/>
                    </a:lnR>
                    <a:lnT>
                      <a:noFill/>
                    </a:lnT>
                    <a:lnB>
                      <a:noFill/>
                    </a:lnB>
                    <a:lnTlToBr>
                      <a:noFill/>
                    </a:lnTlToBr>
                    <a:lnBlToTr>
                      <a:noFill/>
                    </a:lnBlToTr>
                    <a:noFill/>
                  </a:tcPr>
                </a:tc>
                <a:extLst>
                  <a:ext uri="{0D108BD9-81ED-4DB2-BD59-A6C34878D82A}">
                    <a16:rowId xmlns="" xmlns:a16="http://schemas.microsoft.com/office/drawing/2014/main" val="10000"/>
                  </a:ext>
                </a:extLst>
              </a:tr>
              <a:tr h="38264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200" b="0" i="0" u="none" strike="noStrike" cap="none" normalizeH="0" baseline="0" dirty="0">
                        <a:ln>
                          <a:noFill/>
                        </a:ln>
                        <a:solidFill>
                          <a:schemeClr val="accent2"/>
                        </a:solidFill>
                        <a:effectLst/>
                        <a:latin typeface="Verdana" pitchFamily="34" charset="0"/>
                      </a:endParaRPr>
                    </a:p>
                  </a:txBody>
                  <a:tcPr marL="91439" marR="91439" marT="45716" marB="45716"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200" b="0" i="0" u="none" strike="noStrike" cap="none" normalizeH="0" baseline="0" dirty="0" smtClean="0">
                          <a:ln>
                            <a:noFill/>
                          </a:ln>
                          <a:solidFill>
                            <a:schemeClr val="tx2"/>
                          </a:solidFill>
                          <a:effectLst/>
                          <a:latin typeface="Century Gothic" panose="020B0502020202020204" pitchFamily="34" charset="0"/>
                        </a:rPr>
                        <a:t>Q4 </a:t>
                      </a:r>
                      <a:r>
                        <a:rPr kumimoji="0" lang="en-GB" sz="1200" b="0" i="0" u="none" strike="noStrike" cap="none" normalizeH="0" baseline="0" dirty="0">
                          <a:ln>
                            <a:noFill/>
                          </a:ln>
                          <a:solidFill>
                            <a:schemeClr val="tx2"/>
                          </a:solidFill>
                          <a:effectLst/>
                          <a:latin typeface="Century Gothic" panose="020B0502020202020204" pitchFamily="34" charset="0"/>
                        </a:rPr>
                        <a:t>2021 highlights</a:t>
                      </a:r>
                    </a:p>
                  </a:txBody>
                  <a:tcPr marL="91439" marR="91439" marT="45716" marB="45716"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200" b="0" i="0" u="none" strike="noStrike" cap="none" normalizeH="0" baseline="0" dirty="0">
                          <a:ln>
                            <a:noFill/>
                          </a:ln>
                          <a:solidFill>
                            <a:schemeClr val="tx2"/>
                          </a:solidFill>
                          <a:effectLst/>
                          <a:latin typeface="Century Gothic" panose="020B0502020202020204" pitchFamily="34" charset="0"/>
                        </a:rPr>
                        <a:t>3-4</a:t>
                      </a:r>
                    </a:p>
                  </a:txBody>
                  <a:tcPr marL="91439" marR="91439" marT="45716" marB="45716" horzOverflow="overflow">
                    <a:lnL>
                      <a:noFill/>
                    </a:lnL>
                    <a:lnR>
                      <a:noFill/>
                    </a:lnR>
                    <a:lnT>
                      <a:noFill/>
                    </a:lnT>
                    <a:lnB>
                      <a:noFill/>
                    </a:lnB>
                    <a:lnTlToBr>
                      <a:noFill/>
                    </a:lnTlToBr>
                    <a:lnBlToTr>
                      <a:noFill/>
                    </a:lnBlToTr>
                    <a:noFill/>
                  </a:tcPr>
                </a:tc>
                <a:extLst>
                  <a:ext uri="{0D108BD9-81ED-4DB2-BD59-A6C34878D82A}">
                    <a16:rowId xmlns="" xmlns:a16="http://schemas.microsoft.com/office/drawing/2014/main" val="10001"/>
                  </a:ext>
                </a:extLst>
              </a:tr>
              <a:tr h="371744">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200" b="0" i="0" u="none" strike="noStrike" cap="none" normalizeH="0" baseline="0" dirty="0">
                        <a:ln>
                          <a:noFill/>
                        </a:ln>
                        <a:solidFill>
                          <a:schemeClr val="accent2"/>
                        </a:solidFill>
                        <a:effectLst/>
                        <a:latin typeface="Verdana" pitchFamily="34" charset="0"/>
                      </a:endParaRPr>
                    </a:p>
                  </a:txBody>
                  <a:tcPr marL="91439" marR="91439" marT="45716" marB="45716"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200" b="0" i="0" u="none" strike="noStrike" cap="none" normalizeH="0" baseline="0" dirty="0">
                          <a:ln>
                            <a:noFill/>
                          </a:ln>
                          <a:solidFill>
                            <a:schemeClr val="tx2"/>
                          </a:solidFill>
                          <a:effectLst/>
                          <a:latin typeface="Century Gothic" panose="020B0502020202020204" pitchFamily="34" charset="0"/>
                        </a:rPr>
                        <a:t>NAV movement in </a:t>
                      </a:r>
                      <a:r>
                        <a:rPr kumimoji="0" lang="en-GB" sz="1200" b="0" i="0" u="none" strike="noStrike" cap="none" normalizeH="0" baseline="0" dirty="0" smtClean="0">
                          <a:ln>
                            <a:noFill/>
                          </a:ln>
                          <a:solidFill>
                            <a:schemeClr val="tx2"/>
                          </a:solidFill>
                          <a:effectLst/>
                          <a:latin typeface="Century Gothic" panose="020B0502020202020204" pitchFamily="34" charset="0"/>
                        </a:rPr>
                        <a:t>Q4 </a:t>
                      </a:r>
                      <a:r>
                        <a:rPr kumimoji="0" lang="en-GB" sz="1200" b="0" i="0" u="none" strike="noStrike" cap="none" normalizeH="0" baseline="0" dirty="0">
                          <a:ln>
                            <a:noFill/>
                          </a:ln>
                          <a:solidFill>
                            <a:schemeClr val="tx2"/>
                          </a:solidFill>
                          <a:effectLst/>
                          <a:latin typeface="Century Gothic" panose="020B0502020202020204" pitchFamily="34" charset="0"/>
                        </a:rPr>
                        <a:t>2021 </a:t>
                      </a:r>
                    </a:p>
                  </a:txBody>
                  <a:tcPr marL="91439" marR="91439" marT="45716" marB="45716"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GB" sz="1200" b="0" i="0" u="none" strike="noStrike" cap="none" normalizeH="0" baseline="0" dirty="0">
                          <a:ln>
                            <a:noFill/>
                          </a:ln>
                          <a:solidFill>
                            <a:schemeClr val="tx2"/>
                          </a:solidFill>
                          <a:effectLst/>
                          <a:latin typeface="Century Gothic" panose="020B0502020202020204" pitchFamily="34" charset="0"/>
                        </a:rPr>
                        <a:t>5</a:t>
                      </a:r>
                    </a:p>
                  </a:txBody>
                  <a:tcPr marL="91439" marR="91439" marT="45716" marB="45716" horzOverflow="overflow">
                    <a:lnL>
                      <a:noFill/>
                    </a:lnL>
                    <a:lnR>
                      <a:noFill/>
                    </a:lnR>
                    <a:lnT>
                      <a:noFill/>
                    </a:lnT>
                    <a:lnB>
                      <a:noFill/>
                    </a:lnB>
                    <a:lnTlToBr>
                      <a:noFill/>
                    </a:lnTlToBr>
                    <a:lnBlToTr>
                      <a:noFill/>
                    </a:lnBlToTr>
                    <a:noFill/>
                  </a:tcPr>
                </a:tc>
                <a:extLst>
                  <a:ext uri="{0D108BD9-81ED-4DB2-BD59-A6C34878D82A}">
                    <a16:rowId xmlns="" xmlns:a16="http://schemas.microsoft.com/office/drawing/2014/main" val="10002"/>
                  </a:ext>
                </a:extLst>
              </a:tr>
              <a:tr h="35701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200" b="0" i="0" u="none" strike="noStrike" cap="none" normalizeH="0" baseline="0" dirty="0">
                        <a:ln>
                          <a:noFill/>
                        </a:ln>
                        <a:solidFill>
                          <a:schemeClr val="accent2"/>
                        </a:solidFill>
                        <a:effectLst/>
                        <a:latin typeface="Verdana" pitchFamily="34" charset="0"/>
                      </a:endParaRPr>
                    </a:p>
                  </a:txBody>
                  <a:tcPr marL="91439" marR="91439" marT="45716" marB="45716"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200" b="0" i="0" u="none" strike="noStrike" cap="none" normalizeH="0" baseline="0" dirty="0">
                          <a:ln>
                            <a:noFill/>
                          </a:ln>
                          <a:solidFill>
                            <a:schemeClr val="tx2"/>
                          </a:solidFill>
                          <a:effectLst/>
                          <a:latin typeface="Century Gothic" panose="020B0502020202020204" pitchFamily="34" charset="0"/>
                        </a:rPr>
                        <a:t>Financial highlights </a:t>
                      </a:r>
                      <a:r>
                        <a:rPr kumimoji="0" lang="en-GB" sz="1200" b="0" i="0" u="none" strike="noStrike" cap="none" normalizeH="0" baseline="0" dirty="0" smtClean="0">
                          <a:ln>
                            <a:noFill/>
                          </a:ln>
                          <a:solidFill>
                            <a:schemeClr val="tx2"/>
                          </a:solidFill>
                          <a:effectLst/>
                          <a:latin typeface="Century Gothic" panose="020B0502020202020204" pitchFamily="34" charset="0"/>
                        </a:rPr>
                        <a:t>4Q.21 </a:t>
                      </a:r>
                      <a:r>
                        <a:rPr kumimoji="0" lang="en-GB" sz="1200" b="0" i="0" u="none" strike="noStrike" cap="none" normalizeH="0" baseline="0" dirty="0">
                          <a:ln>
                            <a:noFill/>
                          </a:ln>
                          <a:solidFill>
                            <a:schemeClr val="tx2"/>
                          </a:solidFill>
                          <a:effectLst/>
                          <a:latin typeface="Century Gothic" panose="020B0502020202020204" pitchFamily="34" charset="0"/>
                        </a:rPr>
                        <a:t>– IFRS</a:t>
                      </a:r>
                    </a:p>
                  </a:txBody>
                  <a:tcPr marL="91439" marR="91439" marT="45716" marB="45716"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200" b="0" i="0" u="none" strike="noStrike" cap="none" normalizeH="0" baseline="0" dirty="0">
                          <a:ln>
                            <a:noFill/>
                          </a:ln>
                          <a:solidFill>
                            <a:schemeClr val="tx2"/>
                          </a:solidFill>
                          <a:effectLst/>
                          <a:latin typeface="Century Gothic" panose="020B0502020202020204" pitchFamily="34" charset="0"/>
                        </a:rPr>
                        <a:t>6</a:t>
                      </a:r>
                    </a:p>
                  </a:txBody>
                  <a:tcPr marL="91439" marR="91439" marT="45716" marB="45716" horzOverflow="overflow">
                    <a:lnL>
                      <a:noFill/>
                    </a:lnL>
                    <a:lnR>
                      <a:noFill/>
                    </a:lnR>
                    <a:lnT>
                      <a:noFill/>
                    </a:lnT>
                    <a:lnB>
                      <a:noFill/>
                    </a:lnB>
                    <a:lnTlToBr>
                      <a:noFill/>
                    </a:lnTlToBr>
                    <a:lnBlToTr>
                      <a:noFill/>
                    </a:lnBlToTr>
                    <a:noFill/>
                  </a:tcPr>
                </a:tc>
                <a:extLst>
                  <a:ext uri="{0D108BD9-81ED-4DB2-BD59-A6C34878D82A}">
                    <a16:rowId xmlns="" xmlns:a16="http://schemas.microsoft.com/office/drawing/2014/main" val="10003"/>
                  </a:ext>
                </a:extLst>
              </a:tr>
              <a:tr h="38005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200" b="0" i="0" u="none" strike="noStrike" cap="none" normalizeH="0" baseline="0" dirty="0">
                        <a:ln>
                          <a:noFill/>
                        </a:ln>
                        <a:solidFill>
                          <a:schemeClr val="accent2"/>
                        </a:solidFill>
                        <a:effectLst/>
                        <a:latin typeface="Verdana" pitchFamily="34" charset="0"/>
                      </a:endParaRPr>
                    </a:p>
                  </a:txBody>
                  <a:tcPr marL="91439" marR="91439" marT="45716" marB="45716"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en-GB" sz="1200" b="0" i="0" u="none" strike="noStrike" cap="none" normalizeH="0" baseline="0" dirty="0">
                          <a:ln>
                            <a:noFill/>
                          </a:ln>
                          <a:solidFill>
                            <a:schemeClr val="tx2"/>
                          </a:solidFill>
                          <a:effectLst/>
                          <a:latin typeface="Century Gothic" panose="020B0502020202020204" pitchFamily="34" charset="0"/>
                        </a:rPr>
                        <a:t>RomReal Properties per </a:t>
                      </a:r>
                      <a:r>
                        <a:rPr kumimoji="0" lang="en-GB" sz="1200" b="0" i="0" u="none" strike="noStrike" cap="none" normalizeH="0" baseline="0" dirty="0" smtClean="0">
                          <a:ln>
                            <a:noFill/>
                          </a:ln>
                          <a:solidFill>
                            <a:schemeClr val="tx2"/>
                          </a:solidFill>
                          <a:effectLst/>
                          <a:latin typeface="Century Gothic" panose="020B0502020202020204" pitchFamily="34" charset="0"/>
                        </a:rPr>
                        <a:t>4Q </a:t>
                      </a:r>
                      <a:r>
                        <a:rPr kumimoji="0" lang="en-GB" sz="1200" b="0" i="0" u="none" strike="noStrike" cap="none" normalizeH="0" baseline="0" dirty="0">
                          <a:ln>
                            <a:noFill/>
                          </a:ln>
                          <a:solidFill>
                            <a:schemeClr val="tx2"/>
                          </a:solidFill>
                          <a:effectLst/>
                          <a:latin typeface="Century Gothic" panose="020B0502020202020204" pitchFamily="34" charset="0"/>
                        </a:rPr>
                        <a:t>2021</a:t>
                      </a:r>
                    </a:p>
                  </a:txBody>
                  <a:tcPr marL="91439" marR="91439" marT="45716" marB="45716"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200" b="0" i="0" u="none" strike="noStrike" cap="none" normalizeH="0" baseline="0" dirty="0">
                          <a:ln>
                            <a:noFill/>
                          </a:ln>
                          <a:solidFill>
                            <a:schemeClr val="tx2"/>
                          </a:solidFill>
                          <a:effectLst/>
                          <a:latin typeface="Century Gothic" panose="020B0502020202020204" pitchFamily="34" charset="0"/>
                        </a:rPr>
                        <a:t>7</a:t>
                      </a:r>
                    </a:p>
                  </a:txBody>
                  <a:tcPr marL="91439" marR="91439" marT="45716" marB="45716" horzOverflow="overflow">
                    <a:lnL>
                      <a:noFill/>
                    </a:lnL>
                    <a:lnR>
                      <a:noFill/>
                    </a:lnR>
                    <a:lnT>
                      <a:noFill/>
                    </a:lnT>
                    <a:lnB>
                      <a:noFill/>
                    </a:lnB>
                    <a:lnTlToBr>
                      <a:noFill/>
                    </a:lnTlToBr>
                    <a:lnBlToTr>
                      <a:noFill/>
                    </a:lnBlToTr>
                    <a:noFill/>
                  </a:tcPr>
                </a:tc>
                <a:extLst>
                  <a:ext uri="{0D108BD9-81ED-4DB2-BD59-A6C34878D82A}">
                    <a16:rowId xmlns="" xmlns:a16="http://schemas.microsoft.com/office/drawing/2014/main" val="10004"/>
                  </a:ext>
                </a:extLst>
              </a:tr>
              <a:tr h="38005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200" b="0" i="0" u="none" strike="noStrike" cap="none" normalizeH="0" baseline="0" dirty="0">
                        <a:ln>
                          <a:noFill/>
                        </a:ln>
                        <a:solidFill>
                          <a:schemeClr val="accent2"/>
                        </a:solidFill>
                        <a:effectLst/>
                        <a:latin typeface="Verdana" pitchFamily="34" charset="0"/>
                      </a:endParaRPr>
                    </a:p>
                  </a:txBody>
                  <a:tcPr marL="91439" marR="91439" marT="45716" marB="45716"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en-GB" sz="1200" b="0" i="0" u="none" strike="noStrike" cap="none" normalizeH="0" baseline="0" dirty="0">
                          <a:ln>
                            <a:noFill/>
                          </a:ln>
                          <a:solidFill>
                            <a:schemeClr val="tx2"/>
                          </a:solidFill>
                          <a:effectLst/>
                          <a:latin typeface="Century Gothic" panose="020B0502020202020204" pitchFamily="34" charset="0"/>
                        </a:rPr>
                        <a:t>Operational highlights</a:t>
                      </a:r>
                    </a:p>
                  </a:txBody>
                  <a:tcPr marL="91439" marR="91439" marT="45716" marB="45716"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200" b="0" i="0" u="none" strike="noStrike" cap="none" normalizeH="0" baseline="0" dirty="0">
                          <a:ln>
                            <a:noFill/>
                          </a:ln>
                          <a:solidFill>
                            <a:schemeClr val="tx2"/>
                          </a:solidFill>
                          <a:effectLst/>
                          <a:latin typeface="Century Gothic" panose="020B0502020202020204" pitchFamily="34" charset="0"/>
                        </a:rPr>
                        <a:t>8-9</a:t>
                      </a:r>
                    </a:p>
                  </a:txBody>
                  <a:tcPr marL="91439" marR="91439" marT="45716" marB="45716" horzOverflow="overflow">
                    <a:lnL>
                      <a:noFill/>
                    </a:lnL>
                    <a:lnR>
                      <a:noFill/>
                    </a:lnR>
                    <a:lnT>
                      <a:noFill/>
                    </a:lnT>
                    <a:lnB>
                      <a:noFill/>
                    </a:lnB>
                    <a:lnTlToBr>
                      <a:noFill/>
                    </a:lnTlToBr>
                    <a:lnBlToTr>
                      <a:noFill/>
                    </a:lnBlToTr>
                    <a:noFill/>
                  </a:tcPr>
                </a:tc>
                <a:extLst>
                  <a:ext uri="{0D108BD9-81ED-4DB2-BD59-A6C34878D82A}">
                    <a16:rowId xmlns="" xmlns:a16="http://schemas.microsoft.com/office/drawing/2014/main" val="10005"/>
                  </a:ext>
                </a:extLst>
              </a:tr>
              <a:tr h="38005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200" b="0" i="0" u="none" strike="noStrike" cap="none" normalizeH="0" baseline="0" dirty="0">
                        <a:ln>
                          <a:noFill/>
                        </a:ln>
                        <a:solidFill>
                          <a:schemeClr val="accent2"/>
                        </a:solidFill>
                        <a:effectLst/>
                        <a:latin typeface="Verdana" pitchFamily="34" charset="0"/>
                      </a:endParaRPr>
                    </a:p>
                  </a:txBody>
                  <a:tcPr marL="91439" marR="91439" marT="45716" marB="45716"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en-GB" sz="1200" b="0" i="0" u="none" strike="noStrike" cap="none" normalizeH="0" baseline="0" dirty="0">
                          <a:ln>
                            <a:noFill/>
                          </a:ln>
                          <a:solidFill>
                            <a:schemeClr val="tx2"/>
                          </a:solidFill>
                          <a:effectLst/>
                          <a:latin typeface="Century Gothic" panose="020B0502020202020204" pitchFamily="34" charset="0"/>
                        </a:rPr>
                        <a:t>Romania Macro Developments</a:t>
                      </a:r>
                    </a:p>
                  </a:txBody>
                  <a:tcPr marL="91439" marR="91439" marT="45716" marB="45716"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200" b="0" i="0" u="none" strike="noStrike" cap="none" normalizeH="0" baseline="0" dirty="0">
                          <a:ln>
                            <a:noFill/>
                          </a:ln>
                          <a:solidFill>
                            <a:schemeClr val="tx2"/>
                          </a:solidFill>
                          <a:effectLst/>
                          <a:latin typeface="Century Gothic" panose="020B0502020202020204" pitchFamily="34" charset="0"/>
                        </a:rPr>
                        <a:t>10</a:t>
                      </a:r>
                    </a:p>
                  </a:txBody>
                  <a:tcPr marL="91439" marR="91439" marT="45716" marB="45716" horzOverflow="overflow">
                    <a:lnL>
                      <a:noFill/>
                    </a:lnL>
                    <a:lnR>
                      <a:noFill/>
                    </a:lnR>
                    <a:lnT>
                      <a:noFill/>
                    </a:lnT>
                    <a:lnB>
                      <a:noFill/>
                    </a:lnB>
                    <a:lnTlToBr>
                      <a:noFill/>
                    </a:lnTlToBr>
                    <a:lnBlToTr>
                      <a:noFill/>
                    </a:lnBlToTr>
                    <a:noFill/>
                  </a:tcPr>
                </a:tc>
                <a:extLst>
                  <a:ext uri="{0D108BD9-81ED-4DB2-BD59-A6C34878D82A}">
                    <a16:rowId xmlns="" xmlns:a16="http://schemas.microsoft.com/office/drawing/2014/main" val="10006"/>
                  </a:ext>
                </a:extLst>
              </a:tr>
              <a:tr h="38005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200" b="0" i="0" u="none" strike="noStrike" cap="none" normalizeH="0" baseline="0" dirty="0">
                        <a:ln>
                          <a:noFill/>
                        </a:ln>
                        <a:solidFill>
                          <a:schemeClr val="accent2"/>
                        </a:solidFill>
                        <a:effectLst/>
                        <a:latin typeface="Verdana" pitchFamily="34" charset="0"/>
                      </a:endParaRPr>
                    </a:p>
                  </a:txBody>
                  <a:tcPr marL="91439" marR="91439" marT="45716" marB="45716"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200" b="0" i="0" u="none" strike="noStrike" cap="none" normalizeH="0" baseline="0" dirty="0">
                          <a:ln>
                            <a:noFill/>
                          </a:ln>
                          <a:solidFill>
                            <a:schemeClr val="tx2"/>
                          </a:solidFill>
                          <a:effectLst/>
                          <a:latin typeface="Century Gothic" panose="020B0502020202020204" pitchFamily="34" charset="0"/>
                        </a:rPr>
                        <a:t>Romania Real Estate Update</a:t>
                      </a:r>
                    </a:p>
                  </a:txBody>
                  <a:tcPr marL="91439" marR="91439" marT="45716" marB="45716"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200" b="0" i="0" u="none" strike="noStrike" cap="none" normalizeH="0" baseline="0" dirty="0">
                          <a:ln>
                            <a:noFill/>
                          </a:ln>
                          <a:solidFill>
                            <a:schemeClr val="tx2"/>
                          </a:solidFill>
                          <a:effectLst/>
                          <a:latin typeface="Century Gothic" panose="020B0502020202020204" pitchFamily="34" charset="0"/>
                        </a:rPr>
                        <a:t>11 </a:t>
                      </a:r>
                    </a:p>
                  </a:txBody>
                  <a:tcPr marL="91439" marR="91439" marT="45716" marB="45716" horzOverflow="overflow">
                    <a:lnL>
                      <a:noFill/>
                    </a:lnL>
                    <a:lnR>
                      <a:noFill/>
                    </a:lnR>
                    <a:lnT>
                      <a:noFill/>
                    </a:lnT>
                    <a:lnB>
                      <a:noFill/>
                    </a:lnB>
                    <a:lnTlToBr>
                      <a:noFill/>
                    </a:lnTlToBr>
                    <a:lnBlToTr>
                      <a:noFill/>
                    </a:lnBlToTr>
                    <a:noFill/>
                  </a:tcPr>
                </a:tc>
                <a:extLst>
                  <a:ext uri="{0D108BD9-81ED-4DB2-BD59-A6C34878D82A}">
                    <a16:rowId xmlns="" xmlns:a16="http://schemas.microsoft.com/office/drawing/2014/main" val="10007"/>
                  </a:ext>
                </a:extLst>
              </a:tr>
              <a:tr h="38005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200" b="0" i="0" u="none" strike="noStrike" cap="none" normalizeH="0" baseline="0" dirty="0">
                        <a:ln>
                          <a:noFill/>
                        </a:ln>
                        <a:solidFill>
                          <a:schemeClr val="accent2"/>
                        </a:solidFill>
                        <a:effectLst/>
                        <a:latin typeface="Verdana" pitchFamily="34" charset="0"/>
                      </a:endParaRPr>
                    </a:p>
                  </a:txBody>
                  <a:tcPr marL="91439" marR="91439" marT="45716" marB="45716"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200" b="0" i="0" u="none" strike="noStrike" cap="none" normalizeH="0" baseline="0" dirty="0">
                          <a:ln>
                            <a:noFill/>
                          </a:ln>
                          <a:solidFill>
                            <a:schemeClr val="tx2"/>
                          </a:solidFill>
                          <a:effectLst/>
                          <a:latin typeface="Century Gothic" panose="020B0502020202020204" pitchFamily="34" charset="0"/>
                        </a:rPr>
                        <a:t>Apartment Price Development</a:t>
                      </a:r>
                    </a:p>
                  </a:txBody>
                  <a:tcPr marL="91439" marR="91439" marT="45716" marB="45716"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200" b="0" i="0" u="none" strike="noStrike" cap="none" normalizeH="0" baseline="0" dirty="0">
                          <a:ln>
                            <a:noFill/>
                          </a:ln>
                          <a:solidFill>
                            <a:schemeClr val="tx2"/>
                          </a:solidFill>
                          <a:effectLst/>
                          <a:latin typeface="Century Gothic" panose="020B0502020202020204" pitchFamily="34" charset="0"/>
                        </a:rPr>
                        <a:t>12</a:t>
                      </a:r>
                    </a:p>
                  </a:txBody>
                  <a:tcPr marL="91439" marR="91439" marT="45716" marB="45716" horzOverflow="overflow">
                    <a:lnL>
                      <a:noFill/>
                    </a:lnL>
                    <a:lnR>
                      <a:noFill/>
                    </a:lnR>
                    <a:lnT>
                      <a:noFill/>
                    </a:lnT>
                    <a:lnB>
                      <a:noFill/>
                    </a:lnB>
                    <a:lnTlToBr>
                      <a:noFill/>
                    </a:lnTlToBr>
                    <a:lnBlToTr>
                      <a:noFill/>
                    </a:lnBlToTr>
                    <a:noFill/>
                  </a:tcPr>
                </a:tc>
                <a:extLst>
                  <a:ext uri="{0D108BD9-81ED-4DB2-BD59-A6C34878D82A}">
                    <a16:rowId xmlns="" xmlns:a16="http://schemas.microsoft.com/office/drawing/2014/main" val="10008"/>
                  </a:ext>
                </a:extLst>
              </a:tr>
              <a:tr h="38005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200" b="0" i="0" u="none" strike="noStrike" cap="none" normalizeH="0" baseline="0" dirty="0">
                        <a:ln>
                          <a:noFill/>
                        </a:ln>
                        <a:solidFill>
                          <a:schemeClr val="accent2"/>
                        </a:solidFill>
                        <a:effectLst/>
                        <a:latin typeface="Verdana" pitchFamily="34" charset="0"/>
                      </a:endParaRPr>
                    </a:p>
                  </a:txBody>
                  <a:tcPr marL="91439" marR="91439" marT="45716" marB="45716"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200" b="0" i="0" u="none" strike="noStrike" cap="none" normalizeH="0" baseline="0" dirty="0">
                          <a:ln>
                            <a:noFill/>
                          </a:ln>
                          <a:solidFill>
                            <a:schemeClr val="tx2"/>
                          </a:solidFill>
                          <a:effectLst/>
                          <a:latin typeface="Century Gothic" panose="020B0502020202020204" pitchFamily="34" charset="0"/>
                        </a:rPr>
                        <a:t>RomReal shareholders </a:t>
                      </a:r>
                    </a:p>
                  </a:txBody>
                  <a:tcPr marL="91439" marR="91439" marT="45716" marB="45716"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200" b="0" i="0" u="none" strike="noStrike" cap="none" normalizeH="0" baseline="0" dirty="0">
                          <a:ln>
                            <a:noFill/>
                          </a:ln>
                          <a:solidFill>
                            <a:schemeClr val="tx2"/>
                          </a:solidFill>
                          <a:effectLst/>
                          <a:latin typeface="Century Gothic" panose="020B0502020202020204" pitchFamily="34" charset="0"/>
                        </a:rPr>
                        <a:t>13</a:t>
                      </a:r>
                    </a:p>
                  </a:txBody>
                  <a:tcPr marL="91439" marR="91439" marT="45716" marB="45716" horzOverflow="overflow">
                    <a:lnL>
                      <a:noFill/>
                    </a:lnL>
                    <a:lnR>
                      <a:noFill/>
                    </a:lnR>
                    <a:lnT>
                      <a:noFill/>
                    </a:lnT>
                    <a:lnB>
                      <a:noFill/>
                    </a:lnB>
                    <a:lnTlToBr>
                      <a:noFill/>
                    </a:lnTlToBr>
                    <a:lnBlToTr>
                      <a:noFill/>
                    </a:lnBlToTr>
                    <a:noFill/>
                  </a:tcPr>
                </a:tc>
                <a:extLst>
                  <a:ext uri="{0D108BD9-81ED-4DB2-BD59-A6C34878D82A}">
                    <a16:rowId xmlns="" xmlns:a16="http://schemas.microsoft.com/office/drawing/2014/main" val="10009"/>
                  </a:ext>
                </a:extLst>
              </a:tr>
              <a:tr h="38005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200" b="0" i="0" u="none" strike="noStrike" cap="none" normalizeH="0" baseline="0" dirty="0">
                        <a:ln>
                          <a:noFill/>
                        </a:ln>
                        <a:solidFill>
                          <a:schemeClr val="accent2"/>
                        </a:solidFill>
                        <a:effectLst/>
                        <a:latin typeface="Verdana" pitchFamily="34" charset="0"/>
                      </a:endParaRPr>
                    </a:p>
                  </a:txBody>
                  <a:tcPr marL="91439" marR="91439" marT="45716" marB="45716"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200" b="0" i="0" u="none" strike="noStrike" cap="none" normalizeH="0" baseline="0" dirty="0">
                          <a:ln>
                            <a:noFill/>
                          </a:ln>
                          <a:solidFill>
                            <a:schemeClr val="tx2"/>
                          </a:solidFill>
                          <a:effectLst/>
                          <a:latin typeface="Century Gothic" panose="020B0502020202020204" pitchFamily="34" charset="0"/>
                        </a:rPr>
                        <a:t>Main focus areas going forward</a:t>
                      </a:r>
                    </a:p>
                  </a:txBody>
                  <a:tcPr marL="91439" marR="91439" marT="45716" marB="45716"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200" b="0" i="0" u="none" strike="noStrike" cap="none" normalizeH="0" baseline="0" dirty="0">
                          <a:ln>
                            <a:noFill/>
                          </a:ln>
                          <a:solidFill>
                            <a:schemeClr val="tx2"/>
                          </a:solidFill>
                          <a:effectLst/>
                          <a:latin typeface="Century Gothic" panose="020B0502020202020204" pitchFamily="34" charset="0"/>
                        </a:rPr>
                        <a:t>14</a:t>
                      </a:r>
                    </a:p>
                  </a:txBody>
                  <a:tcPr marL="91439" marR="91439" marT="45716" marB="45716" horzOverflow="overflow">
                    <a:lnL>
                      <a:noFill/>
                    </a:lnL>
                    <a:lnR>
                      <a:noFill/>
                    </a:lnR>
                    <a:lnT>
                      <a:noFill/>
                    </a:lnT>
                    <a:lnB>
                      <a:noFill/>
                    </a:lnB>
                    <a:lnTlToBr>
                      <a:noFill/>
                    </a:lnTlToBr>
                    <a:lnBlToTr>
                      <a:noFill/>
                    </a:lnBlToTr>
                    <a:noFill/>
                  </a:tcPr>
                </a:tc>
                <a:extLst>
                  <a:ext uri="{0D108BD9-81ED-4DB2-BD59-A6C34878D82A}">
                    <a16:rowId xmlns="" xmlns:a16="http://schemas.microsoft.com/office/drawing/2014/main" val="10011"/>
                  </a:ext>
                </a:extLst>
              </a:tr>
              <a:tr h="574196">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200" b="0" i="0" u="none" strike="noStrike" cap="none" normalizeH="0" baseline="0" dirty="0">
                        <a:ln>
                          <a:noFill/>
                        </a:ln>
                        <a:solidFill>
                          <a:schemeClr val="accent2"/>
                        </a:solidFill>
                        <a:effectLst/>
                        <a:latin typeface="Verdana" pitchFamily="34" charset="0"/>
                      </a:endParaRPr>
                    </a:p>
                  </a:txBody>
                  <a:tcPr marL="91439" marR="91439" marT="45716" marB="45716"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200" b="0" i="0" u="none" strike="noStrike" cap="none" normalizeH="0" baseline="0" dirty="0">
                          <a:ln>
                            <a:noFill/>
                          </a:ln>
                          <a:solidFill>
                            <a:schemeClr val="tx2"/>
                          </a:solidFill>
                          <a:effectLst/>
                          <a:latin typeface="Century Gothic" panose="020B0502020202020204" pitchFamily="34" charset="0"/>
                        </a:rPr>
                        <a:t>Contact details</a:t>
                      </a:r>
                    </a:p>
                  </a:txBody>
                  <a:tcPr marL="91439" marR="91439" marT="45716" marB="45716"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200" b="0" i="0" u="none" strike="noStrike" cap="none" normalizeH="0" baseline="0" dirty="0">
                          <a:ln>
                            <a:noFill/>
                          </a:ln>
                          <a:solidFill>
                            <a:schemeClr val="tx2"/>
                          </a:solidFill>
                          <a:effectLst/>
                          <a:latin typeface="Century Gothic" panose="020B0502020202020204" pitchFamily="34" charset="0"/>
                        </a:rPr>
                        <a:t>15</a:t>
                      </a:r>
                    </a:p>
                  </a:txBody>
                  <a:tcPr marL="91439" marR="91439" marT="45716" marB="45716" horzOverflow="overflow">
                    <a:lnL>
                      <a:noFill/>
                    </a:lnL>
                    <a:lnR>
                      <a:noFill/>
                    </a:lnR>
                    <a:lnT>
                      <a:noFill/>
                    </a:lnT>
                    <a:lnB>
                      <a:noFill/>
                    </a:lnB>
                    <a:lnTlToBr>
                      <a:noFill/>
                    </a:lnTlToBr>
                    <a:lnBlToTr>
                      <a:noFill/>
                    </a:lnBlToTr>
                    <a:noFill/>
                  </a:tcPr>
                </a:tc>
                <a:extLst>
                  <a:ext uri="{0D108BD9-81ED-4DB2-BD59-A6C34878D82A}">
                    <a16:rowId xmlns="" xmlns:a16="http://schemas.microsoft.com/office/drawing/2014/main" val="10012"/>
                  </a:ext>
                </a:extLst>
              </a:tr>
            </a:tbl>
          </a:graphicData>
        </a:graphic>
      </p:graphicFrame>
      <p:sp>
        <p:nvSpPr>
          <p:cNvPr id="15" name="Footer Placeholder 3">
            <a:extLst>
              <a:ext uri="{FF2B5EF4-FFF2-40B4-BE49-F238E27FC236}">
                <a16:creationId xmlns="" xmlns:a16="http://schemas.microsoft.com/office/drawing/2014/main" id="{D25DA2A1-9995-4E3D-AF2B-21CD9D4CB9D9}"/>
              </a:ext>
            </a:extLst>
          </p:cNvPr>
          <p:cNvSpPr>
            <a:spLocks noGrp="1"/>
          </p:cNvSpPr>
          <p:nvPr>
            <p:ph type="ftr" sz="quarter" idx="11"/>
          </p:nvPr>
        </p:nvSpPr>
        <p:spPr>
          <a:xfrm>
            <a:off x="508000" y="6292429"/>
            <a:ext cx="3084513" cy="365125"/>
          </a:xfrm>
        </p:spPr>
        <p:txBody>
          <a:bodyPr/>
          <a:lstStyle/>
          <a:p>
            <a:pPr>
              <a:defRPr/>
            </a:pPr>
            <a:r>
              <a:rPr lang="en-GB" dirty="0"/>
              <a:t>RomReal Limited – </a:t>
            </a:r>
            <a:r>
              <a:rPr lang="en-GB" dirty="0" smtClean="0"/>
              <a:t>Fourth </a:t>
            </a:r>
            <a:r>
              <a:rPr lang="en-GB" dirty="0"/>
              <a:t>quarter 2021</a:t>
            </a:r>
            <a:endParaRPr lang="en-US" dirty="0"/>
          </a:p>
        </p:txBody>
      </p:sp>
      <p:pic>
        <p:nvPicPr>
          <p:cNvPr id="2" name="Picture 1">
            <a:extLst>
              <a:ext uri="{FF2B5EF4-FFF2-40B4-BE49-F238E27FC236}">
                <a16:creationId xmlns="" xmlns:a16="http://schemas.microsoft.com/office/drawing/2014/main" id="{B3207874-2429-4F68-A2C2-476031F03E1F}"/>
              </a:ext>
            </a:extLst>
          </p:cNvPr>
          <p:cNvPicPr>
            <a:picLocks noChangeAspect="1"/>
          </p:cNvPicPr>
          <p:nvPr/>
        </p:nvPicPr>
        <p:blipFill>
          <a:blip r:embed="rId3"/>
          <a:stretch>
            <a:fillRect/>
          </a:stretch>
        </p:blipFill>
        <p:spPr>
          <a:xfrm>
            <a:off x="7302500" y="1273389"/>
            <a:ext cx="2489355" cy="1394039"/>
          </a:xfrm>
          <a:prstGeom prst="rect">
            <a:avLst/>
          </a:prstGeom>
        </p:spPr>
      </p:pic>
      <p:pic>
        <p:nvPicPr>
          <p:cNvPr id="3" name="Picture 2">
            <a:extLst>
              <a:ext uri="{FF2B5EF4-FFF2-40B4-BE49-F238E27FC236}">
                <a16:creationId xmlns="" xmlns:a16="http://schemas.microsoft.com/office/drawing/2014/main" id="{206BD487-B584-4597-B133-00A333F847F4}"/>
              </a:ext>
            </a:extLst>
          </p:cNvPr>
          <p:cNvPicPr>
            <a:picLocks noChangeAspect="1"/>
          </p:cNvPicPr>
          <p:nvPr/>
        </p:nvPicPr>
        <p:blipFill>
          <a:blip r:embed="rId4"/>
          <a:stretch>
            <a:fillRect/>
          </a:stretch>
        </p:blipFill>
        <p:spPr>
          <a:xfrm>
            <a:off x="7302500" y="2872946"/>
            <a:ext cx="2489355" cy="1399017"/>
          </a:xfrm>
          <a:prstGeom prst="rect">
            <a:avLst/>
          </a:prstGeom>
        </p:spPr>
      </p:pic>
      <p:pic>
        <p:nvPicPr>
          <p:cNvPr id="4" name="Picture 3">
            <a:extLst>
              <a:ext uri="{FF2B5EF4-FFF2-40B4-BE49-F238E27FC236}">
                <a16:creationId xmlns="" xmlns:a16="http://schemas.microsoft.com/office/drawing/2014/main" id="{6251AEC5-90F7-4A64-9792-FB6677C6464B}"/>
              </a:ext>
            </a:extLst>
          </p:cNvPr>
          <p:cNvPicPr>
            <a:picLocks noChangeAspect="1"/>
          </p:cNvPicPr>
          <p:nvPr/>
        </p:nvPicPr>
        <p:blipFill>
          <a:blip r:embed="rId5"/>
          <a:stretch>
            <a:fillRect/>
          </a:stretch>
        </p:blipFill>
        <p:spPr>
          <a:xfrm>
            <a:off x="7297476" y="4416431"/>
            <a:ext cx="2489355" cy="900973"/>
          </a:xfrm>
          <a:prstGeom prst="rect">
            <a:avLst/>
          </a:prstGeom>
        </p:spPr>
      </p:pic>
    </p:spTree>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Number Placeholder 3">
            <a:extLst>
              <a:ext uri="{FF2B5EF4-FFF2-40B4-BE49-F238E27FC236}">
                <a16:creationId xmlns="" xmlns:a16="http://schemas.microsoft.com/office/drawing/2014/main" id="{828A8C89-C4E0-423D-ABB6-BF273A496AAD}"/>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2400">
                <a:solidFill>
                  <a:srgbClr val="7F7F7F"/>
                </a:solidFill>
                <a:latin typeface="Century Gothic" panose="020B0502020202020204" pitchFamily="34" charset="0"/>
              </a:defRPr>
            </a:lvl1pPr>
            <a:lvl2pPr marL="742950" indent="-285750">
              <a:spcBef>
                <a:spcPct val="20000"/>
              </a:spcBef>
              <a:buFont typeface="Courier New" panose="02070309020205020404" pitchFamily="49" charset="0"/>
              <a:buChar char="o"/>
              <a:defRPr sz="1600">
                <a:solidFill>
                  <a:srgbClr val="7F7F7F"/>
                </a:solidFill>
                <a:latin typeface="Century Gothic" panose="020B0502020202020204" pitchFamily="34" charset="0"/>
              </a:defRPr>
            </a:lvl2pPr>
            <a:lvl3pPr marL="11430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3pPr>
            <a:lvl4pPr marL="1600200" indent="-228600">
              <a:spcBef>
                <a:spcPct val="20000"/>
              </a:spcBef>
              <a:buFont typeface="Courier New" panose="02070309020205020404" pitchFamily="49" charset="0"/>
              <a:buChar char="o"/>
              <a:defRPr sz="1600">
                <a:solidFill>
                  <a:srgbClr val="7F7F7F"/>
                </a:solidFill>
                <a:latin typeface="Century Gothic" panose="020B0502020202020204" pitchFamily="34" charset="0"/>
              </a:defRPr>
            </a:lvl4pPr>
            <a:lvl5pPr marL="20574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9pPr>
          </a:lstStyle>
          <a:p>
            <a:pPr>
              <a:spcBef>
                <a:spcPct val="0"/>
              </a:spcBef>
              <a:buFontTx/>
              <a:buNone/>
            </a:pPr>
            <a:fld id="{529DA0D3-B147-45EE-81EC-83DE62E8A456}" type="slidenum">
              <a:rPr lang="en-GB" altLang="en-US" sz="1200" smtClean="0">
                <a:solidFill>
                  <a:srgbClr val="595959"/>
                </a:solidFill>
              </a:rPr>
              <a:pPr>
                <a:spcBef>
                  <a:spcPct val="0"/>
                </a:spcBef>
                <a:buFontTx/>
                <a:buNone/>
              </a:pPr>
              <a:t>3</a:t>
            </a:fld>
            <a:endParaRPr lang="en-GB" altLang="en-US" sz="1200">
              <a:solidFill>
                <a:srgbClr val="595959"/>
              </a:solidFill>
            </a:endParaRPr>
          </a:p>
        </p:txBody>
      </p:sp>
      <p:sp>
        <p:nvSpPr>
          <p:cNvPr id="6147" name="Rectangle 2">
            <a:extLst>
              <a:ext uri="{FF2B5EF4-FFF2-40B4-BE49-F238E27FC236}">
                <a16:creationId xmlns="" xmlns:a16="http://schemas.microsoft.com/office/drawing/2014/main" id="{9F9B3D39-4688-429A-A26E-7FF0CAC72D13}"/>
              </a:ext>
            </a:extLst>
          </p:cNvPr>
          <p:cNvSpPr>
            <a:spLocks noChangeArrowheads="1"/>
          </p:cNvSpPr>
          <p:nvPr/>
        </p:nvSpPr>
        <p:spPr bwMode="auto">
          <a:xfrm>
            <a:off x="584200" y="312738"/>
            <a:ext cx="8915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charset="0"/>
              <a:buChar char="•"/>
              <a:defRPr sz="2400">
                <a:solidFill>
                  <a:srgbClr val="7F7F7F"/>
                </a:solidFill>
                <a:latin typeface="Century Gothic" pitchFamily="34" charset="0"/>
              </a:defRPr>
            </a:lvl1pPr>
            <a:lvl2pPr marL="742950" indent="-285750" eaLnBrk="0" hangingPunct="0">
              <a:spcBef>
                <a:spcPct val="20000"/>
              </a:spcBef>
              <a:buFont typeface="Courier New" pitchFamily="49" charset="0"/>
              <a:buChar char="o"/>
              <a:defRPr sz="1600">
                <a:solidFill>
                  <a:srgbClr val="7F7F7F"/>
                </a:solidFill>
                <a:latin typeface="Century Gothic" pitchFamily="34" charset="0"/>
              </a:defRPr>
            </a:lvl2pPr>
            <a:lvl3pPr marL="1143000" indent="-228600" eaLnBrk="0" hangingPunct="0">
              <a:spcBef>
                <a:spcPct val="20000"/>
              </a:spcBef>
              <a:buFont typeface="Arial" charset="0"/>
              <a:buChar char="•"/>
              <a:defRPr sz="1600">
                <a:solidFill>
                  <a:srgbClr val="7F7F7F"/>
                </a:solidFill>
                <a:latin typeface="Century Gothic" pitchFamily="34" charset="0"/>
              </a:defRPr>
            </a:lvl3pPr>
            <a:lvl4pPr marL="1600200" indent="-228600" eaLnBrk="0" hangingPunct="0">
              <a:spcBef>
                <a:spcPct val="20000"/>
              </a:spcBef>
              <a:buFont typeface="Courier New" pitchFamily="49" charset="0"/>
              <a:buChar char="o"/>
              <a:defRPr sz="1600">
                <a:solidFill>
                  <a:srgbClr val="7F7F7F"/>
                </a:solidFill>
                <a:latin typeface="Century Gothic" pitchFamily="34" charset="0"/>
              </a:defRPr>
            </a:lvl4pPr>
            <a:lvl5pPr marL="2057400" indent="-228600" eaLnBrk="0" hangingPunct="0">
              <a:spcBef>
                <a:spcPct val="20000"/>
              </a:spcBef>
              <a:buFont typeface="Arial" charset="0"/>
              <a:buChar char="•"/>
              <a:defRPr sz="1600">
                <a:solidFill>
                  <a:srgbClr val="7F7F7F"/>
                </a:solidFill>
                <a:latin typeface="Century Gothic" pitchFamily="34" charset="0"/>
              </a:defRPr>
            </a:lvl5pPr>
            <a:lvl6pPr marL="2514600" indent="-228600" eaLnBrk="0" fontAlgn="base" hangingPunct="0">
              <a:spcBef>
                <a:spcPct val="20000"/>
              </a:spcBef>
              <a:spcAft>
                <a:spcPct val="0"/>
              </a:spcAft>
              <a:buFont typeface="Arial" charset="0"/>
              <a:buChar char="•"/>
              <a:defRPr sz="1600">
                <a:solidFill>
                  <a:srgbClr val="7F7F7F"/>
                </a:solidFill>
                <a:latin typeface="Century Gothic" pitchFamily="34" charset="0"/>
              </a:defRPr>
            </a:lvl6pPr>
            <a:lvl7pPr marL="2971800" indent="-228600" eaLnBrk="0" fontAlgn="base" hangingPunct="0">
              <a:spcBef>
                <a:spcPct val="20000"/>
              </a:spcBef>
              <a:spcAft>
                <a:spcPct val="0"/>
              </a:spcAft>
              <a:buFont typeface="Arial" charset="0"/>
              <a:buChar char="•"/>
              <a:defRPr sz="1600">
                <a:solidFill>
                  <a:srgbClr val="7F7F7F"/>
                </a:solidFill>
                <a:latin typeface="Century Gothic" pitchFamily="34" charset="0"/>
              </a:defRPr>
            </a:lvl7pPr>
            <a:lvl8pPr marL="3429000" indent="-228600" eaLnBrk="0" fontAlgn="base" hangingPunct="0">
              <a:spcBef>
                <a:spcPct val="20000"/>
              </a:spcBef>
              <a:spcAft>
                <a:spcPct val="0"/>
              </a:spcAft>
              <a:buFont typeface="Arial" charset="0"/>
              <a:buChar char="•"/>
              <a:defRPr sz="1600">
                <a:solidFill>
                  <a:srgbClr val="7F7F7F"/>
                </a:solidFill>
                <a:latin typeface="Century Gothic" pitchFamily="34" charset="0"/>
              </a:defRPr>
            </a:lvl8pPr>
            <a:lvl9pPr marL="3886200" indent="-228600" eaLnBrk="0" fontAlgn="base" hangingPunct="0">
              <a:spcBef>
                <a:spcPct val="20000"/>
              </a:spcBef>
              <a:spcAft>
                <a:spcPct val="0"/>
              </a:spcAft>
              <a:buFont typeface="Arial" charset="0"/>
              <a:buChar char="•"/>
              <a:defRPr sz="1600">
                <a:solidFill>
                  <a:srgbClr val="7F7F7F"/>
                </a:solidFill>
                <a:latin typeface="Century Gothic" pitchFamily="34" charset="0"/>
              </a:defRPr>
            </a:lvl9pPr>
          </a:lstStyle>
          <a:p>
            <a:pPr algn="ctr" eaLnBrk="1" hangingPunct="1">
              <a:spcBef>
                <a:spcPct val="0"/>
              </a:spcBef>
              <a:buFontTx/>
              <a:buNone/>
              <a:defRPr/>
            </a:pPr>
            <a:r>
              <a:rPr lang="en-GB" altLang="en-US" dirty="0" smtClean="0">
                <a:solidFill>
                  <a:schemeClr val="tx2"/>
                </a:solidFill>
                <a:ea typeface="+mj-ea"/>
                <a:cs typeface="+mj-cs"/>
              </a:rPr>
              <a:t>Q4 </a:t>
            </a:r>
            <a:r>
              <a:rPr lang="en-GB" altLang="en-US" dirty="0">
                <a:solidFill>
                  <a:schemeClr val="tx2"/>
                </a:solidFill>
                <a:ea typeface="+mj-ea"/>
                <a:cs typeface="+mj-cs"/>
              </a:rPr>
              <a:t>2021 results – Highlights </a:t>
            </a:r>
            <a:endParaRPr lang="en-US" altLang="en-US" dirty="0">
              <a:solidFill>
                <a:schemeClr val="tx2"/>
              </a:solidFill>
              <a:ea typeface="+mj-ea"/>
              <a:cs typeface="+mj-cs"/>
            </a:endParaRPr>
          </a:p>
        </p:txBody>
      </p:sp>
      <p:sp>
        <p:nvSpPr>
          <p:cNvPr id="60420" name="Line 3">
            <a:extLst>
              <a:ext uri="{FF2B5EF4-FFF2-40B4-BE49-F238E27FC236}">
                <a16:creationId xmlns="" xmlns:a16="http://schemas.microsoft.com/office/drawing/2014/main" id="{F40B6D23-9B0D-4162-89C6-824F9B4124BD}"/>
              </a:ext>
            </a:extLst>
          </p:cNvPr>
          <p:cNvSpPr>
            <a:spLocks noChangeShapeType="1"/>
          </p:cNvSpPr>
          <p:nvPr/>
        </p:nvSpPr>
        <p:spPr bwMode="auto">
          <a:xfrm>
            <a:off x="508000" y="476250"/>
            <a:ext cx="8969375" cy="0"/>
          </a:xfrm>
          <a:prstGeom prst="line">
            <a:avLst/>
          </a:prstGeom>
          <a:noFill/>
          <a:ln w="22225">
            <a:solidFill>
              <a:srgbClr val="333399"/>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0421" name="Rectangle 4">
            <a:extLst>
              <a:ext uri="{FF2B5EF4-FFF2-40B4-BE49-F238E27FC236}">
                <a16:creationId xmlns="" xmlns:a16="http://schemas.microsoft.com/office/drawing/2014/main" id="{55B62910-45CF-4052-9294-E8978CF3B9B2}"/>
              </a:ext>
            </a:extLst>
          </p:cNvPr>
          <p:cNvSpPr>
            <a:spLocks noChangeArrowheads="1"/>
          </p:cNvSpPr>
          <p:nvPr/>
        </p:nvSpPr>
        <p:spPr bwMode="auto">
          <a:xfrm>
            <a:off x="0" y="977900"/>
            <a:ext cx="9906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2400">
                <a:solidFill>
                  <a:srgbClr val="7F7F7F"/>
                </a:solidFill>
                <a:latin typeface="Century Gothic" panose="020B0502020202020204" pitchFamily="34" charset="0"/>
              </a:defRPr>
            </a:lvl1pPr>
            <a:lvl2pPr marL="742950" indent="-285750">
              <a:spcBef>
                <a:spcPct val="20000"/>
              </a:spcBef>
              <a:buFont typeface="Courier New" panose="02070309020205020404" pitchFamily="49" charset="0"/>
              <a:buChar char="o"/>
              <a:defRPr sz="1600">
                <a:solidFill>
                  <a:srgbClr val="7F7F7F"/>
                </a:solidFill>
                <a:latin typeface="Century Gothic" panose="020B0502020202020204" pitchFamily="34" charset="0"/>
              </a:defRPr>
            </a:lvl2pPr>
            <a:lvl3pPr marL="11430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3pPr>
            <a:lvl4pPr marL="1600200" indent="-228600">
              <a:spcBef>
                <a:spcPct val="20000"/>
              </a:spcBef>
              <a:buFont typeface="Courier New" panose="02070309020205020404" pitchFamily="49" charset="0"/>
              <a:buChar char="o"/>
              <a:defRPr sz="1600">
                <a:solidFill>
                  <a:srgbClr val="7F7F7F"/>
                </a:solidFill>
                <a:latin typeface="Century Gothic" panose="020B0502020202020204" pitchFamily="34" charset="0"/>
              </a:defRPr>
            </a:lvl4pPr>
            <a:lvl5pPr marL="20574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9pPr>
          </a:lstStyle>
          <a:p>
            <a:pPr eaLnBrk="1" hangingPunct="1">
              <a:spcBef>
                <a:spcPct val="0"/>
              </a:spcBef>
              <a:buFontTx/>
              <a:buNone/>
            </a:pPr>
            <a:endParaRPr lang="en-GB" altLang="en-US" sz="1000">
              <a:solidFill>
                <a:schemeClr val="tx1"/>
              </a:solidFill>
              <a:latin typeface="Arial" panose="020B0604020202020204" pitchFamily="34" charset="0"/>
            </a:endParaRPr>
          </a:p>
        </p:txBody>
      </p:sp>
      <p:sp>
        <p:nvSpPr>
          <p:cNvPr id="60422" name="Rectangle 5">
            <a:extLst>
              <a:ext uri="{FF2B5EF4-FFF2-40B4-BE49-F238E27FC236}">
                <a16:creationId xmlns="" xmlns:a16="http://schemas.microsoft.com/office/drawing/2014/main" id="{30C3563F-5B13-4A56-BF8A-2E50186BB3AA}"/>
              </a:ext>
            </a:extLst>
          </p:cNvPr>
          <p:cNvSpPr>
            <a:spLocks noChangeArrowheads="1"/>
          </p:cNvSpPr>
          <p:nvPr/>
        </p:nvSpPr>
        <p:spPr bwMode="auto">
          <a:xfrm>
            <a:off x="0" y="977900"/>
            <a:ext cx="9906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2400">
                <a:solidFill>
                  <a:srgbClr val="7F7F7F"/>
                </a:solidFill>
                <a:latin typeface="Century Gothic" panose="020B0502020202020204" pitchFamily="34" charset="0"/>
              </a:defRPr>
            </a:lvl1pPr>
            <a:lvl2pPr marL="742950" indent="-285750">
              <a:spcBef>
                <a:spcPct val="20000"/>
              </a:spcBef>
              <a:buFont typeface="Courier New" panose="02070309020205020404" pitchFamily="49" charset="0"/>
              <a:buChar char="o"/>
              <a:defRPr sz="1600">
                <a:solidFill>
                  <a:srgbClr val="7F7F7F"/>
                </a:solidFill>
                <a:latin typeface="Century Gothic" panose="020B0502020202020204" pitchFamily="34" charset="0"/>
              </a:defRPr>
            </a:lvl2pPr>
            <a:lvl3pPr marL="11430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3pPr>
            <a:lvl4pPr marL="1600200" indent="-228600">
              <a:spcBef>
                <a:spcPct val="20000"/>
              </a:spcBef>
              <a:buFont typeface="Courier New" panose="02070309020205020404" pitchFamily="49" charset="0"/>
              <a:buChar char="o"/>
              <a:defRPr sz="1600">
                <a:solidFill>
                  <a:srgbClr val="7F7F7F"/>
                </a:solidFill>
                <a:latin typeface="Century Gothic" panose="020B0502020202020204" pitchFamily="34" charset="0"/>
              </a:defRPr>
            </a:lvl4pPr>
            <a:lvl5pPr marL="20574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9pPr>
          </a:lstStyle>
          <a:p>
            <a:pPr eaLnBrk="1" hangingPunct="1">
              <a:spcBef>
                <a:spcPct val="0"/>
              </a:spcBef>
              <a:buFontTx/>
              <a:buNone/>
            </a:pPr>
            <a:endParaRPr lang="en-GB" altLang="en-US" sz="1000">
              <a:solidFill>
                <a:schemeClr val="tx1"/>
              </a:solidFill>
              <a:latin typeface="Arial" panose="020B0604020202020204" pitchFamily="34" charset="0"/>
            </a:endParaRPr>
          </a:p>
        </p:txBody>
      </p:sp>
      <p:sp>
        <p:nvSpPr>
          <p:cNvPr id="60424" name="Rectangle 13">
            <a:extLst>
              <a:ext uri="{FF2B5EF4-FFF2-40B4-BE49-F238E27FC236}">
                <a16:creationId xmlns="" xmlns:a16="http://schemas.microsoft.com/office/drawing/2014/main" id="{A0CA5B0B-7301-4E6B-8911-59A94BFD07BA}"/>
              </a:ext>
            </a:extLst>
          </p:cNvPr>
          <p:cNvSpPr>
            <a:spLocks noChangeArrowheads="1"/>
          </p:cNvSpPr>
          <p:nvPr/>
        </p:nvSpPr>
        <p:spPr bwMode="auto">
          <a:xfrm>
            <a:off x="584200" y="3886200"/>
            <a:ext cx="8753475" cy="522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Font typeface="Arial" panose="020B0604020202020204" pitchFamily="34" charset="0"/>
              <a:buChar char="•"/>
              <a:tabLst>
                <a:tab pos="5851525" algn="l"/>
              </a:tabLst>
              <a:defRPr sz="2400">
                <a:solidFill>
                  <a:srgbClr val="7F7F7F"/>
                </a:solidFill>
                <a:latin typeface="Century Gothic" panose="020B0502020202020204" pitchFamily="34" charset="0"/>
              </a:defRPr>
            </a:lvl1pPr>
            <a:lvl2pPr marL="742950" indent="-285750">
              <a:spcBef>
                <a:spcPct val="20000"/>
              </a:spcBef>
              <a:buFont typeface="Courier New" panose="02070309020205020404" pitchFamily="49" charset="0"/>
              <a:buChar char="o"/>
              <a:tabLst>
                <a:tab pos="5851525" algn="l"/>
              </a:tabLst>
              <a:defRPr sz="1600">
                <a:solidFill>
                  <a:srgbClr val="7F7F7F"/>
                </a:solidFill>
                <a:latin typeface="Century Gothic" panose="020B0502020202020204" pitchFamily="34" charset="0"/>
              </a:defRPr>
            </a:lvl2pPr>
            <a:lvl3pPr marL="1143000" indent="-228600">
              <a:spcBef>
                <a:spcPct val="20000"/>
              </a:spcBef>
              <a:buFont typeface="Arial" panose="020B0604020202020204" pitchFamily="34" charset="0"/>
              <a:buChar char="•"/>
              <a:tabLst>
                <a:tab pos="5851525" algn="l"/>
              </a:tabLst>
              <a:defRPr sz="1600">
                <a:solidFill>
                  <a:srgbClr val="7F7F7F"/>
                </a:solidFill>
                <a:latin typeface="Century Gothic" panose="020B0502020202020204" pitchFamily="34" charset="0"/>
              </a:defRPr>
            </a:lvl3pPr>
            <a:lvl4pPr marL="1600200" indent="-228600">
              <a:spcBef>
                <a:spcPct val="20000"/>
              </a:spcBef>
              <a:buFont typeface="Courier New" panose="02070309020205020404" pitchFamily="49" charset="0"/>
              <a:buChar char="o"/>
              <a:tabLst>
                <a:tab pos="5851525" algn="l"/>
              </a:tabLst>
              <a:defRPr sz="1600">
                <a:solidFill>
                  <a:srgbClr val="7F7F7F"/>
                </a:solidFill>
                <a:latin typeface="Century Gothic" panose="020B0502020202020204" pitchFamily="34" charset="0"/>
              </a:defRPr>
            </a:lvl4pPr>
            <a:lvl5pPr marL="2057400" indent="-228600">
              <a:spcBef>
                <a:spcPct val="20000"/>
              </a:spcBef>
              <a:buFont typeface="Arial" panose="020B0604020202020204" pitchFamily="34" charset="0"/>
              <a:buChar char="•"/>
              <a:tabLst>
                <a:tab pos="5851525" algn="l"/>
              </a:tabLst>
              <a:defRPr sz="1600">
                <a:solidFill>
                  <a:srgbClr val="7F7F7F"/>
                </a:solidFill>
                <a:latin typeface="Century Gothic" panose="020B0502020202020204" pitchFamily="34" charset="0"/>
              </a:defRPr>
            </a:lvl5pPr>
            <a:lvl6pPr marL="2514600" indent="-228600" eaLnBrk="0" fontAlgn="base" hangingPunct="0">
              <a:spcBef>
                <a:spcPct val="20000"/>
              </a:spcBef>
              <a:spcAft>
                <a:spcPct val="0"/>
              </a:spcAft>
              <a:buFont typeface="Arial" panose="020B0604020202020204" pitchFamily="34" charset="0"/>
              <a:buChar char="•"/>
              <a:tabLst>
                <a:tab pos="5851525" algn="l"/>
              </a:tabLst>
              <a:defRPr sz="1600">
                <a:solidFill>
                  <a:srgbClr val="7F7F7F"/>
                </a:solidFill>
                <a:latin typeface="Century Gothic" panose="020B0502020202020204" pitchFamily="34" charset="0"/>
              </a:defRPr>
            </a:lvl6pPr>
            <a:lvl7pPr marL="2971800" indent="-228600" eaLnBrk="0" fontAlgn="base" hangingPunct="0">
              <a:spcBef>
                <a:spcPct val="20000"/>
              </a:spcBef>
              <a:spcAft>
                <a:spcPct val="0"/>
              </a:spcAft>
              <a:buFont typeface="Arial" panose="020B0604020202020204" pitchFamily="34" charset="0"/>
              <a:buChar char="•"/>
              <a:tabLst>
                <a:tab pos="5851525" algn="l"/>
              </a:tabLst>
              <a:defRPr sz="1600">
                <a:solidFill>
                  <a:srgbClr val="7F7F7F"/>
                </a:solidFill>
                <a:latin typeface="Century Gothic" panose="020B0502020202020204" pitchFamily="34" charset="0"/>
              </a:defRPr>
            </a:lvl7pPr>
            <a:lvl8pPr marL="3429000" indent="-228600" eaLnBrk="0" fontAlgn="base" hangingPunct="0">
              <a:spcBef>
                <a:spcPct val="20000"/>
              </a:spcBef>
              <a:spcAft>
                <a:spcPct val="0"/>
              </a:spcAft>
              <a:buFont typeface="Arial" panose="020B0604020202020204" pitchFamily="34" charset="0"/>
              <a:buChar char="•"/>
              <a:tabLst>
                <a:tab pos="5851525" algn="l"/>
              </a:tabLst>
              <a:defRPr sz="1600">
                <a:solidFill>
                  <a:srgbClr val="7F7F7F"/>
                </a:solidFill>
                <a:latin typeface="Century Gothic" panose="020B0502020202020204" pitchFamily="34" charset="0"/>
              </a:defRPr>
            </a:lvl8pPr>
            <a:lvl9pPr marL="3886200" indent="-228600" eaLnBrk="0" fontAlgn="base" hangingPunct="0">
              <a:spcBef>
                <a:spcPct val="20000"/>
              </a:spcBef>
              <a:spcAft>
                <a:spcPct val="0"/>
              </a:spcAft>
              <a:buFont typeface="Arial" panose="020B0604020202020204" pitchFamily="34" charset="0"/>
              <a:buChar char="•"/>
              <a:tabLst>
                <a:tab pos="5851525" algn="l"/>
              </a:tabLst>
              <a:defRPr sz="1600">
                <a:solidFill>
                  <a:srgbClr val="7F7F7F"/>
                </a:solidFill>
                <a:latin typeface="Century Gothic" panose="020B0502020202020204" pitchFamily="34" charset="0"/>
              </a:defRPr>
            </a:lvl9pPr>
          </a:lstStyle>
          <a:p>
            <a:pPr>
              <a:spcBef>
                <a:spcPct val="0"/>
              </a:spcBef>
              <a:buFontTx/>
              <a:buNone/>
            </a:pPr>
            <a:endParaRPr lang="en-GB" altLang="zh-CN" sz="1400" b="1">
              <a:solidFill>
                <a:schemeClr val="tx1"/>
              </a:solidFill>
              <a:ea typeface="HGSMinchoE" panose="020B0400000000000000" pitchFamily="18" charset="-128"/>
              <a:cs typeface="Century Gothic" panose="020B0502020202020204" pitchFamily="34" charset="0"/>
            </a:endParaRPr>
          </a:p>
          <a:p>
            <a:pPr>
              <a:spcBef>
                <a:spcPct val="0"/>
              </a:spcBef>
              <a:buFontTx/>
              <a:buNone/>
            </a:pPr>
            <a:endParaRPr lang="en-GB" altLang="zh-CN" sz="1400" b="1">
              <a:solidFill>
                <a:schemeClr val="tx1"/>
              </a:solidFill>
              <a:ea typeface="HGSMinchoE" panose="020B0400000000000000" pitchFamily="18" charset="-128"/>
              <a:cs typeface="Century Gothic" panose="020B0502020202020204" pitchFamily="34" charset="0"/>
            </a:endParaRPr>
          </a:p>
        </p:txBody>
      </p:sp>
      <p:sp>
        <p:nvSpPr>
          <p:cNvPr id="12" name="Footer Placeholder 3">
            <a:extLst>
              <a:ext uri="{FF2B5EF4-FFF2-40B4-BE49-F238E27FC236}">
                <a16:creationId xmlns="" xmlns:a16="http://schemas.microsoft.com/office/drawing/2014/main" id="{5C901A98-8D04-48B1-86E5-0961310BEA72}"/>
              </a:ext>
            </a:extLst>
          </p:cNvPr>
          <p:cNvSpPr>
            <a:spLocks noGrp="1"/>
          </p:cNvSpPr>
          <p:nvPr>
            <p:ph type="ftr" sz="quarter" idx="11"/>
          </p:nvPr>
        </p:nvSpPr>
        <p:spPr>
          <a:xfrm>
            <a:off x="488950" y="6340475"/>
            <a:ext cx="3084513" cy="365125"/>
          </a:xfrm>
        </p:spPr>
        <p:txBody>
          <a:bodyPr/>
          <a:lstStyle/>
          <a:p>
            <a:pPr>
              <a:defRPr/>
            </a:pPr>
            <a:r>
              <a:rPr lang="en-GB" dirty="0"/>
              <a:t>RomReal Limited – </a:t>
            </a:r>
            <a:r>
              <a:rPr lang="en-GB" dirty="0" smtClean="0"/>
              <a:t>Fourth quarter </a:t>
            </a:r>
            <a:r>
              <a:rPr lang="en-GB" dirty="0"/>
              <a:t>2021</a:t>
            </a:r>
            <a:endParaRPr lang="en-US" dirty="0"/>
          </a:p>
        </p:txBody>
      </p:sp>
      <p:sp>
        <p:nvSpPr>
          <p:cNvPr id="11" name="TextBox 10">
            <a:extLst>
              <a:ext uri="{FF2B5EF4-FFF2-40B4-BE49-F238E27FC236}">
                <a16:creationId xmlns="" xmlns:a16="http://schemas.microsoft.com/office/drawing/2014/main" id="{26A691D9-E094-4507-9361-DD2D2EED0BDA}"/>
              </a:ext>
            </a:extLst>
          </p:cNvPr>
          <p:cNvSpPr txBox="1"/>
          <p:nvPr/>
        </p:nvSpPr>
        <p:spPr>
          <a:xfrm>
            <a:off x="1182224" y="1479550"/>
            <a:ext cx="7557425" cy="4444294"/>
          </a:xfrm>
          <a:prstGeom prst="rect">
            <a:avLst/>
          </a:prstGeom>
          <a:noFill/>
        </p:spPr>
        <p:txBody>
          <a:bodyPr wrap="square">
            <a:spAutoFit/>
          </a:bodyPr>
          <a:lstStyle/>
          <a:p>
            <a:r>
              <a:rPr lang="en-US" sz="1200" b="1" dirty="0">
                <a:latin typeface="+mj-lt"/>
              </a:rPr>
              <a:t>Net Asset Value (NAV)</a:t>
            </a:r>
          </a:p>
          <a:p>
            <a:endParaRPr lang="en-US" sz="1200" dirty="0">
              <a:latin typeface="+mj-lt"/>
            </a:endParaRPr>
          </a:p>
          <a:p>
            <a:pPr marL="171450" lvl="0" indent="-171450">
              <a:buFont typeface="Arial" panose="020B0604020202020204" pitchFamily="34" charset="0"/>
              <a:buChar char="•"/>
            </a:pPr>
            <a:r>
              <a:rPr lang="en-US" sz="1200" dirty="0" smtClean="0"/>
              <a:t>Net </a:t>
            </a:r>
            <a:r>
              <a:rPr lang="en-US" sz="1200" dirty="0"/>
              <a:t>Asset value was EUR 0.41 (NOK 4.33, before any tax) per share, about 5.5% higher compared to the end of the third quarter 2021</a:t>
            </a:r>
            <a:endParaRPr lang="en-GB" sz="1200" dirty="0"/>
          </a:p>
          <a:p>
            <a:pPr marL="171450" lvl="0" indent="-171450">
              <a:buFont typeface="Arial" panose="020B0604020202020204" pitchFamily="34" charset="0"/>
              <a:buChar char="•"/>
            </a:pPr>
            <a:endParaRPr lang="en-US" sz="1200" dirty="0"/>
          </a:p>
          <a:p>
            <a:pPr marL="171450" indent="-171450">
              <a:buFont typeface="Arial" panose="020B0604020202020204" pitchFamily="34" charset="0"/>
              <a:buChar char="•"/>
            </a:pPr>
            <a:r>
              <a:rPr lang="en-GB" sz="1200" dirty="0"/>
              <a:t>The year-end 2021 valuation was concluded by Colliers in January 2022 and reflects the updated market conditions and the respective valuations of the Group’s land bank. Of note, the valuation report reflects the Group’s efforts in enhancing the value of its assets, in particular the development of the Lakeside and Oasis plots</a:t>
            </a:r>
            <a:r>
              <a:rPr lang="en-GB" sz="1200" dirty="0" smtClean="0"/>
              <a:t>.</a:t>
            </a:r>
            <a:endParaRPr lang="en-US" sz="1200" dirty="0"/>
          </a:p>
          <a:p>
            <a:r>
              <a:rPr lang="en-GB" sz="1200" b="1" dirty="0"/>
              <a:t> </a:t>
            </a:r>
            <a:endParaRPr lang="en-US" sz="1200" dirty="0"/>
          </a:p>
          <a:p>
            <a:r>
              <a:rPr lang="en-GB" sz="1200" b="1" dirty="0"/>
              <a:t>Operational highlights</a:t>
            </a:r>
          </a:p>
          <a:p>
            <a:endParaRPr lang="en-US" sz="1200" dirty="0"/>
          </a:p>
          <a:p>
            <a:pPr marL="171450" indent="-171450">
              <a:buFont typeface="Arial" panose="020B0604020202020204" pitchFamily="34" charset="0"/>
              <a:buChar char="•"/>
            </a:pPr>
            <a:r>
              <a:rPr lang="en-GB" sz="1200" dirty="0"/>
              <a:t>During the fourth quarter of 2021, the Company sold a further 14 plots from the </a:t>
            </a:r>
            <a:r>
              <a:rPr lang="en-GB" sz="1200" dirty="0" err="1"/>
              <a:t>Ovidiu</a:t>
            </a:r>
            <a:r>
              <a:rPr lang="en-GB" sz="1200" dirty="0"/>
              <a:t> Lake Side project for a total consideration of EUR 0.6m. Total infrastructure investments by end of 4</a:t>
            </a:r>
            <a:r>
              <a:rPr lang="en-GB" sz="1200" baseline="30000" dirty="0"/>
              <a:t>th</a:t>
            </a:r>
            <a:r>
              <a:rPr lang="en-GB" sz="1200" dirty="0"/>
              <a:t> quarter 2021 was EUR 3.2m. This is well below record sales in third quarter 2021</a:t>
            </a:r>
            <a:r>
              <a:rPr lang="en-GB" sz="1200" dirty="0" smtClean="0"/>
              <a:t>.</a:t>
            </a:r>
            <a:endParaRPr lang="en-GB" sz="1200" dirty="0"/>
          </a:p>
          <a:p>
            <a:endParaRPr lang="en-US" sz="1200" dirty="0"/>
          </a:p>
          <a:p>
            <a:pPr marL="171450" indent="-171450">
              <a:buFont typeface="Arial" panose="020B0604020202020204" pitchFamily="34" charset="0"/>
              <a:buChar char="•"/>
            </a:pPr>
            <a:r>
              <a:rPr lang="en-GB" sz="1200" dirty="0"/>
              <a:t>Following the end of Q4 2021, the Company concluded 4 small sale transactions in total (3 on Lake Side) for a consideration of EUR 0.23m and binding agreements have been signed/paid</a:t>
            </a:r>
            <a:r>
              <a:rPr lang="en-GB" sz="1200" dirty="0" smtClean="0"/>
              <a:t>. </a:t>
            </a:r>
            <a:endParaRPr lang="en-US" sz="1200" dirty="0"/>
          </a:p>
          <a:p>
            <a:pPr lvl="0"/>
            <a:endParaRPr lang="en-US" sz="1200" dirty="0"/>
          </a:p>
          <a:p>
            <a:pPr lvl="0" algn="just">
              <a:lnSpc>
                <a:spcPct val="115000"/>
              </a:lnSpc>
              <a:spcAft>
                <a:spcPts val="600"/>
              </a:spcAft>
            </a:pPr>
            <a:endParaRPr lang="en-GB" sz="1200" dirty="0">
              <a:effectLst/>
              <a:latin typeface="+mj-lt"/>
              <a:ea typeface="HGSMinchoE" panose="02020800000000000000" pitchFamily="18" charset="-128"/>
            </a:endParaRPr>
          </a:p>
          <a:p>
            <a:pPr marL="171450" indent="-171450">
              <a:buFont typeface="Arial" panose="020B0604020202020204" pitchFamily="34" charset="0"/>
              <a:buChar char="•"/>
            </a:pPr>
            <a:endParaRPr lang="en-GB" sz="1200" dirty="0">
              <a:effectLst/>
              <a:latin typeface="Times New Roman" panose="02020603050405020304" pitchFamily="18" charset="0"/>
              <a:ea typeface="HGSMinchoE" panose="02020800000000000000" pitchFamily="18" charset="-128"/>
            </a:endParaRPr>
          </a:p>
          <a:p>
            <a:pPr marL="171450" indent="-171450">
              <a:buFont typeface="Arial" panose="020B0604020202020204" pitchFamily="34" charset="0"/>
              <a:buChar char="•"/>
            </a:pPr>
            <a:endParaRPr lang="en-US" sz="1200" dirty="0">
              <a:latin typeface="+mj-lt"/>
            </a:endParaRPr>
          </a:p>
          <a:p>
            <a:endParaRPr lang="en-US" sz="1200" dirty="0">
              <a:latin typeface="+mj-l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2466" name="Slide Number Placeholder 3">
            <a:extLst>
              <a:ext uri="{FF2B5EF4-FFF2-40B4-BE49-F238E27FC236}">
                <a16:creationId xmlns="" xmlns:a16="http://schemas.microsoft.com/office/drawing/2014/main" id="{636F4790-5AA7-4340-96FD-17182B5D063A}"/>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2400">
                <a:solidFill>
                  <a:srgbClr val="7F7F7F"/>
                </a:solidFill>
                <a:latin typeface="Century Gothic" panose="020B0502020202020204" pitchFamily="34" charset="0"/>
              </a:defRPr>
            </a:lvl1pPr>
            <a:lvl2pPr marL="742950" indent="-285750">
              <a:spcBef>
                <a:spcPct val="20000"/>
              </a:spcBef>
              <a:buFont typeface="Courier New" panose="02070309020205020404" pitchFamily="49" charset="0"/>
              <a:buChar char="o"/>
              <a:defRPr sz="1600">
                <a:solidFill>
                  <a:srgbClr val="7F7F7F"/>
                </a:solidFill>
                <a:latin typeface="Century Gothic" panose="020B0502020202020204" pitchFamily="34" charset="0"/>
              </a:defRPr>
            </a:lvl2pPr>
            <a:lvl3pPr marL="11430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3pPr>
            <a:lvl4pPr marL="1600200" indent="-228600">
              <a:spcBef>
                <a:spcPct val="20000"/>
              </a:spcBef>
              <a:buFont typeface="Courier New" panose="02070309020205020404" pitchFamily="49" charset="0"/>
              <a:buChar char="o"/>
              <a:defRPr sz="1600">
                <a:solidFill>
                  <a:srgbClr val="7F7F7F"/>
                </a:solidFill>
                <a:latin typeface="Century Gothic" panose="020B0502020202020204" pitchFamily="34" charset="0"/>
              </a:defRPr>
            </a:lvl4pPr>
            <a:lvl5pPr marL="20574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9pPr>
          </a:lstStyle>
          <a:p>
            <a:pPr>
              <a:spcBef>
                <a:spcPct val="0"/>
              </a:spcBef>
              <a:buFontTx/>
              <a:buNone/>
            </a:pPr>
            <a:fld id="{0E03C177-27AD-4778-944E-1F2C5ADBEF5C}" type="slidenum">
              <a:rPr lang="en-GB" altLang="en-US" sz="1200" smtClean="0">
                <a:solidFill>
                  <a:srgbClr val="595959"/>
                </a:solidFill>
              </a:rPr>
              <a:pPr>
                <a:spcBef>
                  <a:spcPct val="0"/>
                </a:spcBef>
                <a:buFontTx/>
                <a:buNone/>
              </a:pPr>
              <a:t>4</a:t>
            </a:fld>
            <a:endParaRPr lang="en-GB" altLang="en-US" sz="1200">
              <a:solidFill>
                <a:srgbClr val="595959"/>
              </a:solidFill>
            </a:endParaRPr>
          </a:p>
        </p:txBody>
      </p:sp>
      <p:sp>
        <p:nvSpPr>
          <p:cNvPr id="6147" name="Rectangle 2">
            <a:extLst>
              <a:ext uri="{FF2B5EF4-FFF2-40B4-BE49-F238E27FC236}">
                <a16:creationId xmlns="" xmlns:a16="http://schemas.microsoft.com/office/drawing/2014/main" id="{9F9B3D39-4688-429A-A26E-7FF0CAC72D13}"/>
              </a:ext>
            </a:extLst>
          </p:cNvPr>
          <p:cNvSpPr>
            <a:spLocks noChangeArrowheads="1"/>
          </p:cNvSpPr>
          <p:nvPr/>
        </p:nvSpPr>
        <p:spPr bwMode="auto">
          <a:xfrm>
            <a:off x="584200" y="312738"/>
            <a:ext cx="8915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charset="0"/>
              <a:buChar char="•"/>
              <a:defRPr sz="2400">
                <a:solidFill>
                  <a:srgbClr val="7F7F7F"/>
                </a:solidFill>
                <a:latin typeface="Century Gothic" pitchFamily="34" charset="0"/>
              </a:defRPr>
            </a:lvl1pPr>
            <a:lvl2pPr marL="742950" indent="-285750" eaLnBrk="0" hangingPunct="0">
              <a:spcBef>
                <a:spcPct val="20000"/>
              </a:spcBef>
              <a:buFont typeface="Courier New" pitchFamily="49" charset="0"/>
              <a:buChar char="o"/>
              <a:defRPr sz="1600">
                <a:solidFill>
                  <a:srgbClr val="7F7F7F"/>
                </a:solidFill>
                <a:latin typeface="Century Gothic" pitchFamily="34" charset="0"/>
              </a:defRPr>
            </a:lvl2pPr>
            <a:lvl3pPr marL="1143000" indent="-228600" eaLnBrk="0" hangingPunct="0">
              <a:spcBef>
                <a:spcPct val="20000"/>
              </a:spcBef>
              <a:buFont typeface="Arial" charset="0"/>
              <a:buChar char="•"/>
              <a:defRPr sz="1600">
                <a:solidFill>
                  <a:srgbClr val="7F7F7F"/>
                </a:solidFill>
                <a:latin typeface="Century Gothic" pitchFamily="34" charset="0"/>
              </a:defRPr>
            </a:lvl3pPr>
            <a:lvl4pPr marL="1600200" indent="-228600" eaLnBrk="0" hangingPunct="0">
              <a:spcBef>
                <a:spcPct val="20000"/>
              </a:spcBef>
              <a:buFont typeface="Courier New" pitchFamily="49" charset="0"/>
              <a:buChar char="o"/>
              <a:defRPr sz="1600">
                <a:solidFill>
                  <a:srgbClr val="7F7F7F"/>
                </a:solidFill>
                <a:latin typeface="Century Gothic" pitchFamily="34" charset="0"/>
              </a:defRPr>
            </a:lvl4pPr>
            <a:lvl5pPr marL="2057400" indent="-228600" eaLnBrk="0" hangingPunct="0">
              <a:spcBef>
                <a:spcPct val="20000"/>
              </a:spcBef>
              <a:buFont typeface="Arial" charset="0"/>
              <a:buChar char="•"/>
              <a:defRPr sz="1600">
                <a:solidFill>
                  <a:srgbClr val="7F7F7F"/>
                </a:solidFill>
                <a:latin typeface="Century Gothic" pitchFamily="34" charset="0"/>
              </a:defRPr>
            </a:lvl5pPr>
            <a:lvl6pPr marL="2514600" indent="-228600" eaLnBrk="0" fontAlgn="base" hangingPunct="0">
              <a:spcBef>
                <a:spcPct val="20000"/>
              </a:spcBef>
              <a:spcAft>
                <a:spcPct val="0"/>
              </a:spcAft>
              <a:buFont typeface="Arial" charset="0"/>
              <a:buChar char="•"/>
              <a:defRPr sz="1600">
                <a:solidFill>
                  <a:srgbClr val="7F7F7F"/>
                </a:solidFill>
                <a:latin typeface="Century Gothic" pitchFamily="34" charset="0"/>
              </a:defRPr>
            </a:lvl6pPr>
            <a:lvl7pPr marL="2971800" indent="-228600" eaLnBrk="0" fontAlgn="base" hangingPunct="0">
              <a:spcBef>
                <a:spcPct val="20000"/>
              </a:spcBef>
              <a:spcAft>
                <a:spcPct val="0"/>
              </a:spcAft>
              <a:buFont typeface="Arial" charset="0"/>
              <a:buChar char="•"/>
              <a:defRPr sz="1600">
                <a:solidFill>
                  <a:srgbClr val="7F7F7F"/>
                </a:solidFill>
                <a:latin typeface="Century Gothic" pitchFamily="34" charset="0"/>
              </a:defRPr>
            </a:lvl7pPr>
            <a:lvl8pPr marL="3429000" indent="-228600" eaLnBrk="0" fontAlgn="base" hangingPunct="0">
              <a:spcBef>
                <a:spcPct val="20000"/>
              </a:spcBef>
              <a:spcAft>
                <a:spcPct val="0"/>
              </a:spcAft>
              <a:buFont typeface="Arial" charset="0"/>
              <a:buChar char="•"/>
              <a:defRPr sz="1600">
                <a:solidFill>
                  <a:srgbClr val="7F7F7F"/>
                </a:solidFill>
                <a:latin typeface="Century Gothic" pitchFamily="34" charset="0"/>
              </a:defRPr>
            </a:lvl8pPr>
            <a:lvl9pPr marL="3886200" indent="-228600" eaLnBrk="0" fontAlgn="base" hangingPunct="0">
              <a:spcBef>
                <a:spcPct val="20000"/>
              </a:spcBef>
              <a:spcAft>
                <a:spcPct val="0"/>
              </a:spcAft>
              <a:buFont typeface="Arial" charset="0"/>
              <a:buChar char="•"/>
              <a:defRPr sz="1600">
                <a:solidFill>
                  <a:srgbClr val="7F7F7F"/>
                </a:solidFill>
                <a:latin typeface="Century Gothic" pitchFamily="34" charset="0"/>
              </a:defRPr>
            </a:lvl9pPr>
          </a:lstStyle>
          <a:p>
            <a:pPr algn="ctr" eaLnBrk="1" hangingPunct="1">
              <a:spcBef>
                <a:spcPct val="0"/>
              </a:spcBef>
              <a:buFontTx/>
              <a:buNone/>
              <a:defRPr/>
            </a:pPr>
            <a:r>
              <a:rPr lang="en-GB" altLang="en-US" dirty="0" smtClean="0">
                <a:solidFill>
                  <a:schemeClr val="tx2"/>
                </a:solidFill>
                <a:ea typeface="+mj-ea"/>
                <a:cs typeface="+mj-cs"/>
              </a:rPr>
              <a:t>Q4 </a:t>
            </a:r>
            <a:r>
              <a:rPr lang="en-GB" altLang="en-US" dirty="0">
                <a:solidFill>
                  <a:schemeClr val="tx2"/>
                </a:solidFill>
                <a:ea typeface="+mj-ea"/>
                <a:cs typeface="+mj-cs"/>
              </a:rPr>
              <a:t>2021 results – Highlights </a:t>
            </a:r>
            <a:endParaRPr lang="en-US" altLang="en-US" dirty="0">
              <a:solidFill>
                <a:schemeClr val="tx2"/>
              </a:solidFill>
              <a:ea typeface="+mj-ea"/>
              <a:cs typeface="+mj-cs"/>
            </a:endParaRPr>
          </a:p>
        </p:txBody>
      </p:sp>
      <p:sp>
        <p:nvSpPr>
          <p:cNvPr id="62468" name="Line 3">
            <a:extLst>
              <a:ext uri="{FF2B5EF4-FFF2-40B4-BE49-F238E27FC236}">
                <a16:creationId xmlns="" xmlns:a16="http://schemas.microsoft.com/office/drawing/2014/main" id="{EAE48803-E225-4D2E-A788-FC85116D117C}"/>
              </a:ext>
            </a:extLst>
          </p:cNvPr>
          <p:cNvSpPr>
            <a:spLocks noChangeShapeType="1"/>
          </p:cNvSpPr>
          <p:nvPr/>
        </p:nvSpPr>
        <p:spPr bwMode="auto">
          <a:xfrm>
            <a:off x="508000" y="476250"/>
            <a:ext cx="8969375" cy="0"/>
          </a:xfrm>
          <a:prstGeom prst="line">
            <a:avLst/>
          </a:prstGeom>
          <a:noFill/>
          <a:ln w="22225">
            <a:solidFill>
              <a:srgbClr val="333399"/>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469" name="Rectangle 4">
            <a:extLst>
              <a:ext uri="{FF2B5EF4-FFF2-40B4-BE49-F238E27FC236}">
                <a16:creationId xmlns="" xmlns:a16="http://schemas.microsoft.com/office/drawing/2014/main" id="{0E82160B-3F26-46F1-A56A-3194D0492B10}"/>
              </a:ext>
            </a:extLst>
          </p:cNvPr>
          <p:cNvSpPr>
            <a:spLocks noChangeArrowheads="1"/>
          </p:cNvSpPr>
          <p:nvPr/>
        </p:nvSpPr>
        <p:spPr bwMode="auto">
          <a:xfrm>
            <a:off x="0" y="977900"/>
            <a:ext cx="9906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2400">
                <a:solidFill>
                  <a:srgbClr val="7F7F7F"/>
                </a:solidFill>
                <a:latin typeface="Century Gothic" panose="020B0502020202020204" pitchFamily="34" charset="0"/>
              </a:defRPr>
            </a:lvl1pPr>
            <a:lvl2pPr marL="742950" indent="-285750">
              <a:spcBef>
                <a:spcPct val="20000"/>
              </a:spcBef>
              <a:buFont typeface="Courier New" panose="02070309020205020404" pitchFamily="49" charset="0"/>
              <a:buChar char="o"/>
              <a:defRPr sz="1600">
                <a:solidFill>
                  <a:srgbClr val="7F7F7F"/>
                </a:solidFill>
                <a:latin typeface="Century Gothic" panose="020B0502020202020204" pitchFamily="34" charset="0"/>
              </a:defRPr>
            </a:lvl2pPr>
            <a:lvl3pPr marL="11430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3pPr>
            <a:lvl4pPr marL="1600200" indent="-228600">
              <a:spcBef>
                <a:spcPct val="20000"/>
              </a:spcBef>
              <a:buFont typeface="Courier New" panose="02070309020205020404" pitchFamily="49" charset="0"/>
              <a:buChar char="o"/>
              <a:defRPr sz="1600">
                <a:solidFill>
                  <a:srgbClr val="7F7F7F"/>
                </a:solidFill>
                <a:latin typeface="Century Gothic" panose="020B0502020202020204" pitchFamily="34" charset="0"/>
              </a:defRPr>
            </a:lvl4pPr>
            <a:lvl5pPr marL="20574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9pPr>
          </a:lstStyle>
          <a:p>
            <a:pPr eaLnBrk="1" hangingPunct="1">
              <a:spcBef>
                <a:spcPct val="0"/>
              </a:spcBef>
              <a:buFontTx/>
              <a:buNone/>
            </a:pPr>
            <a:endParaRPr lang="en-GB" altLang="en-US" sz="1000">
              <a:solidFill>
                <a:schemeClr val="tx1"/>
              </a:solidFill>
              <a:latin typeface="Arial" panose="020B0604020202020204" pitchFamily="34" charset="0"/>
            </a:endParaRPr>
          </a:p>
        </p:txBody>
      </p:sp>
      <p:sp>
        <p:nvSpPr>
          <p:cNvPr id="62470" name="Rectangle 5">
            <a:extLst>
              <a:ext uri="{FF2B5EF4-FFF2-40B4-BE49-F238E27FC236}">
                <a16:creationId xmlns="" xmlns:a16="http://schemas.microsoft.com/office/drawing/2014/main" id="{7AEE8D7E-7AF5-4A5C-A4DE-D86D9AA63F37}"/>
              </a:ext>
            </a:extLst>
          </p:cNvPr>
          <p:cNvSpPr>
            <a:spLocks noChangeArrowheads="1"/>
          </p:cNvSpPr>
          <p:nvPr/>
        </p:nvSpPr>
        <p:spPr bwMode="auto">
          <a:xfrm>
            <a:off x="0" y="977900"/>
            <a:ext cx="9906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2400">
                <a:solidFill>
                  <a:srgbClr val="7F7F7F"/>
                </a:solidFill>
                <a:latin typeface="Century Gothic" panose="020B0502020202020204" pitchFamily="34" charset="0"/>
              </a:defRPr>
            </a:lvl1pPr>
            <a:lvl2pPr marL="742950" indent="-285750">
              <a:spcBef>
                <a:spcPct val="20000"/>
              </a:spcBef>
              <a:buFont typeface="Courier New" panose="02070309020205020404" pitchFamily="49" charset="0"/>
              <a:buChar char="o"/>
              <a:defRPr sz="1600">
                <a:solidFill>
                  <a:srgbClr val="7F7F7F"/>
                </a:solidFill>
                <a:latin typeface="Century Gothic" panose="020B0502020202020204" pitchFamily="34" charset="0"/>
              </a:defRPr>
            </a:lvl2pPr>
            <a:lvl3pPr marL="11430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3pPr>
            <a:lvl4pPr marL="1600200" indent="-228600">
              <a:spcBef>
                <a:spcPct val="20000"/>
              </a:spcBef>
              <a:buFont typeface="Courier New" panose="02070309020205020404" pitchFamily="49" charset="0"/>
              <a:buChar char="o"/>
              <a:defRPr sz="1600">
                <a:solidFill>
                  <a:srgbClr val="7F7F7F"/>
                </a:solidFill>
                <a:latin typeface="Century Gothic" panose="020B0502020202020204" pitchFamily="34" charset="0"/>
              </a:defRPr>
            </a:lvl4pPr>
            <a:lvl5pPr marL="20574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9pPr>
          </a:lstStyle>
          <a:p>
            <a:pPr eaLnBrk="1" hangingPunct="1">
              <a:spcBef>
                <a:spcPct val="0"/>
              </a:spcBef>
              <a:buFontTx/>
              <a:buNone/>
            </a:pPr>
            <a:endParaRPr lang="en-GB" altLang="en-US" sz="1000">
              <a:solidFill>
                <a:schemeClr val="tx1"/>
              </a:solidFill>
              <a:latin typeface="Arial" panose="020B0604020202020204" pitchFamily="34" charset="0"/>
            </a:endParaRPr>
          </a:p>
        </p:txBody>
      </p:sp>
      <p:sp>
        <p:nvSpPr>
          <p:cNvPr id="62471" name="Rectangle 6">
            <a:extLst>
              <a:ext uri="{FF2B5EF4-FFF2-40B4-BE49-F238E27FC236}">
                <a16:creationId xmlns="" xmlns:a16="http://schemas.microsoft.com/office/drawing/2014/main" id="{ED60150D-1A18-42C2-9B5A-C8397A3933A5}"/>
              </a:ext>
            </a:extLst>
          </p:cNvPr>
          <p:cNvSpPr>
            <a:spLocks noChangeArrowheads="1"/>
          </p:cNvSpPr>
          <p:nvPr/>
        </p:nvSpPr>
        <p:spPr bwMode="auto">
          <a:xfrm>
            <a:off x="0" y="977900"/>
            <a:ext cx="9906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2400">
                <a:solidFill>
                  <a:srgbClr val="7F7F7F"/>
                </a:solidFill>
                <a:latin typeface="Century Gothic" panose="020B0502020202020204" pitchFamily="34" charset="0"/>
              </a:defRPr>
            </a:lvl1pPr>
            <a:lvl2pPr marL="742950" indent="-285750">
              <a:spcBef>
                <a:spcPct val="20000"/>
              </a:spcBef>
              <a:buFont typeface="Courier New" panose="02070309020205020404" pitchFamily="49" charset="0"/>
              <a:buChar char="o"/>
              <a:defRPr sz="1600">
                <a:solidFill>
                  <a:srgbClr val="7F7F7F"/>
                </a:solidFill>
                <a:latin typeface="Century Gothic" panose="020B0502020202020204" pitchFamily="34" charset="0"/>
              </a:defRPr>
            </a:lvl2pPr>
            <a:lvl3pPr marL="11430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3pPr>
            <a:lvl4pPr marL="1600200" indent="-228600">
              <a:spcBef>
                <a:spcPct val="20000"/>
              </a:spcBef>
              <a:buFont typeface="Courier New" panose="02070309020205020404" pitchFamily="49" charset="0"/>
              <a:buChar char="o"/>
              <a:defRPr sz="1600">
                <a:solidFill>
                  <a:srgbClr val="7F7F7F"/>
                </a:solidFill>
                <a:latin typeface="Century Gothic" panose="020B0502020202020204" pitchFamily="34" charset="0"/>
              </a:defRPr>
            </a:lvl4pPr>
            <a:lvl5pPr marL="20574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9pPr>
          </a:lstStyle>
          <a:p>
            <a:pPr eaLnBrk="1" hangingPunct="1">
              <a:spcBef>
                <a:spcPct val="0"/>
              </a:spcBef>
              <a:buFontTx/>
              <a:buNone/>
            </a:pPr>
            <a:endParaRPr lang="en-GB" altLang="en-US" sz="1000">
              <a:solidFill>
                <a:schemeClr val="tx1"/>
              </a:solidFill>
              <a:latin typeface="Arial" panose="020B0604020202020204" pitchFamily="34" charset="0"/>
            </a:endParaRPr>
          </a:p>
        </p:txBody>
      </p:sp>
      <p:sp>
        <p:nvSpPr>
          <p:cNvPr id="62472" name="Rectangle 13">
            <a:extLst>
              <a:ext uri="{FF2B5EF4-FFF2-40B4-BE49-F238E27FC236}">
                <a16:creationId xmlns="" xmlns:a16="http://schemas.microsoft.com/office/drawing/2014/main" id="{5A31A380-D759-475D-A65A-9B6218ABA9A9}"/>
              </a:ext>
            </a:extLst>
          </p:cNvPr>
          <p:cNvSpPr>
            <a:spLocks noChangeArrowheads="1"/>
          </p:cNvSpPr>
          <p:nvPr/>
        </p:nvSpPr>
        <p:spPr bwMode="auto">
          <a:xfrm>
            <a:off x="584200" y="3886200"/>
            <a:ext cx="8753475" cy="522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Font typeface="Arial" panose="020B0604020202020204" pitchFamily="34" charset="0"/>
              <a:buChar char="•"/>
              <a:tabLst>
                <a:tab pos="5851525" algn="l"/>
              </a:tabLst>
              <a:defRPr sz="2400">
                <a:solidFill>
                  <a:srgbClr val="7F7F7F"/>
                </a:solidFill>
                <a:latin typeface="Century Gothic" panose="020B0502020202020204" pitchFamily="34" charset="0"/>
              </a:defRPr>
            </a:lvl1pPr>
            <a:lvl2pPr marL="742950" indent="-285750">
              <a:spcBef>
                <a:spcPct val="20000"/>
              </a:spcBef>
              <a:buFont typeface="Courier New" panose="02070309020205020404" pitchFamily="49" charset="0"/>
              <a:buChar char="o"/>
              <a:tabLst>
                <a:tab pos="5851525" algn="l"/>
              </a:tabLst>
              <a:defRPr sz="1600">
                <a:solidFill>
                  <a:srgbClr val="7F7F7F"/>
                </a:solidFill>
                <a:latin typeface="Century Gothic" panose="020B0502020202020204" pitchFamily="34" charset="0"/>
              </a:defRPr>
            </a:lvl2pPr>
            <a:lvl3pPr marL="1143000" indent="-228600">
              <a:spcBef>
                <a:spcPct val="20000"/>
              </a:spcBef>
              <a:buFont typeface="Arial" panose="020B0604020202020204" pitchFamily="34" charset="0"/>
              <a:buChar char="•"/>
              <a:tabLst>
                <a:tab pos="5851525" algn="l"/>
              </a:tabLst>
              <a:defRPr sz="1600">
                <a:solidFill>
                  <a:srgbClr val="7F7F7F"/>
                </a:solidFill>
                <a:latin typeface="Century Gothic" panose="020B0502020202020204" pitchFamily="34" charset="0"/>
              </a:defRPr>
            </a:lvl3pPr>
            <a:lvl4pPr marL="1600200" indent="-228600">
              <a:spcBef>
                <a:spcPct val="20000"/>
              </a:spcBef>
              <a:buFont typeface="Courier New" panose="02070309020205020404" pitchFamily="49" charset="0"/>
              <a:buChar char="o"/>
              <a:tabLst>
                <a:tab pos="5851525" algn="l"/>
              </a:tabLst>
              <a:defRPr sz="1600">
                <a:solidFill>
                  <a:srgbClr val="7F7F7F"/>
                </a:solidFill>
                <a:latin typeface="Century Gothic" panose="020B0502020202020204" pitchFamily="34" charset="0"/>
              </a:defRPr>
            </a:lvl4pPr>
            <a:lvl5pPr marL="2057400" indent="-228600">
              <a:spcBef>
                <a:spcPct val="20000"/>
              </a:spcBef>
              <a:buFont typeface="Arial" panose="020B0604020202020204" pitchFamily="34" charset="0"/>
              <a:buChar char="•"/>
              <a:tabLst>
                <a:tab pos="5851525" algn="l"/>
              </a:tabLst>
              <a:defRPr sz="1600">
                <a:solidFill>
                  <a:srgbClr val="7F7F7F"/>
                </a:solidFill>
                <a:latin typeface="Century Gothic" panose="020B0502020202020204" pitchFamily="34" charset="0"/>
              </a:defRPr>
            </a:lvl5pPr>
            <a:lvl6pPr marL="2514600" indent="-228600" eaLnBrk="0" fontAlgn="base" hangingPunct="0">
              <a:spcBef>
                <a:spcPct val="20000"/>
              </a:spcBef>
              <a:spcAft>
                <a:spcPct val="0"/>
              </a:spcAft>
              <a:buFont typeface="Arial" panose="020B0604020202020204" pitchFamily="34" charset="0"/>
              <a:buChar char="•"/>
              <a:tabLst>
                <a:tab pos="5851525" algn="l"/>
              </a:tabLst>
              <a:defRPr sz="1600">
                <a:solidFill>
                  <a:srgbClr val="7F7F7F"/>
                </a:solidFill>
                <a:latin typeface="Century Gothic" panose="020B0502020202020204" pitchFamily="34" charset="0"/>
              </a:defRPr>
            </a:lvl6pPr>
            <a:lvl7pPr marL="2971800" indent="-228600" eaLnBrk="0" fontAlgn="base" hangingPunct="0">
              <a:spcBef>
                <a:spcPct val="20000"/>
              </a:spcBef>
              <a:spcAft>
                <a:spcPct val="0"/>
              </a:spcAft>
              <a:buFont typeface="Arial" panose="020B0604020202020204" pitchFamily="34" charset="0"/>
              <a:buChar char="•"/>
              <a:tabLst>
                <a:tab pos="5851525" algn="l"/>
              </a:tabLst>
              <a:defRPr sz="1600">
                <a:solidFill>
                  <a:srgbClr val="7F7F7F"/>
                </a:solidFill>
                <a:latin typeface="Century Gothic" panose="020B0502020202020204" pitchFamily="34" charset="0"/>
              </a:defRPr>
            </a:lvl7pPr>
            <a:lvl8pPr marL="3429000" indent="-228600" eaLnBrk="0" fontAlgn="base" hangingPunct="0">
              <a:spcBef>
                <a:spcPct val="20000"/>
              </a:spcBef>
              <a:spcAft>
                <a:spcPct val="0"/>
              </a:spcAft>
              <a:buFont typeface="Arial" panose="020B0604020202020204" pitchFamily="34" charset="0"/>
              <a:buChar char="•"/>
              <a:tabLst>
                <a:tab pos="5851525" algn="l"/>
              </a:tabLst>
              <a:defRPr sz="1600">
                <a:solidFill>
                  <a:srgbClr val="7F7F7F"/>
                </a:solidFill>
                <a:latin typeface="Century Gothic" panose="020B0502020202020204" pitchFamily="34" charset="0"/>
              </a:defRPr>
            </a:lvl8pPr>
            <a:lvl9pPr marL="3886200" indent="-228600" eaLnBrk="0" fontAlgn="base" hangingPunct="0">
              <a:spcBef>
                <a:spcPct val="20000"/>
              </a:spcBef>
              <a:spcAft>
                <a:spcPct val="0"/>
              </a:spcAft>
              <a:buFont typeface="Arial" panose="020B0604020202020204" pitchFamily="34" charset="0"/>
              <a:buChar char="•"/>
              <a:tabLst>
                <a:tab pos="5851525" algn="l"/>
              </a:tabLst>
              <a:defRPr sz="1600">
                <a:solidFill>
                  <a:srgbClr val="7F7F7F"/>
                </a:solidFill>
                <a:latin typeface="Century Gothic" panose="020B0502020202020204" pitchFamily="34" charset="0"/>
              </a:defRPr>
            </a:lvl9pPr>
          </a:lstStyle>
          <a:p>
            <a:pPr>
              <a:spcBef>
                <a:spcPct val="0"/>
              </a:spcBef>
              <a:buFontTx/>
              <a:buNone/>
            </a:pPr>
            <a:endParaRPr lang="en-GB" altLang="zh-CN" sz="1400" b="1">
              <a:solidFill>
                <a:schemeClr val="tx1"/>
              </a:solidFill>
              <a:ea typeface="HGSMinchoE" panose="020B0400000000000000" pitchFamily="18" charset="-128"/>
              <a:cs typeface="Century Gothic" panose="020B0502020202020204" pitchFamily="34" charset="0"/>
            </a:endParaRPr>
          </a:p>
          <a:p>
            <a:pPr>
              <a:spcBef>
                <a:spcPct val="0"/>
              </a:spcBef>
              <a:buFontTx/>
              <a:buNone/>
            </a:pPr>
            <a:endParaRPr lang="en-GB" altLang="zh-CN" sz="1400" b="1">
              <a:solidFill>
                <a:schemeClr val="tx1"/>
              </a:solidFill>
              <a:ea typeface="HGSMinchoE" panose="020B0400000000000000" pitchFamily="18" charset="-128"/>
              <a:cs typeface="Century Gothic" panose="020B0502020202020204" pitchFamily="34" charset="0"/>
            </a:endParaRPr>
          </a:p>
        </p:txBody>
      </p:sp>
      <p:sp>
        <p:nvSpPr>
          <p:cNvPr id="13" name="TextBox 12">
            <a:extLst>
              <a:ext uri="{FF2B5EF4-FFF2-40B4-BE49-F238E27FC236}">
                <a16:creationId xmlns="" xmlns:a16="http://schemas.microsoft.com/office/drawing/2014/main" id="{9FE5A427-A7F7-464D-96A1-1CFEEC70B7CC}"/>
              </a:ext>
            </a:extLst>
          </p:cNvPr>
          <p:cNvSpPr txBox="1"/>
          <p:nvPr/>
        </p:nvSpPr>
        <p:spPr>
          <a:xfrm>
            <a:off x="1388116" y="1321608"/>
            <a:ext cx="7145642" cy="3667158"/>
          </a:xfrm>
          <a:prstGeom prst="rect">
            <a:avLst/>
          </a:prstGeom>
          <a:noFill/>
        </p:spPr>
        <p:txBody>
          <a:bodyPr wrap="square">
            <a:spAutoFit/>
          </a:bodyPr>
          <a:lstStyle/>
          <a:p>
            <a:pPr marR="125730" algn="just">
              <a:lnSpc>
                <a:spcPct val="115000"/>
              </a:lnSpc>
              <a:spcAft>
                <a:spcPts val="300"/>
              </a:spcAft>
              <a:tabLst>
                <a:tab pos="5850890" algn="l"/>
              </a:tabLst>
            </a:pPr>
            <a:r>
              <a:rPr lang="en-GB" sz="1200" b="1" dirty="0">
                <a:effectLst/>
                <a:latin typeface="+mj-lt"/>
                <a:ea typeface="HGSMinchoE" panose="02020800000000000000" pitchFamily="18" charset="-128"/>
                <a:cs typeface="Century Gothic" panose="020B0502020202020204" pitchFamily="34" charset="0"/>
              </a:rPr>
              <a:t>Financial Results</a:t>
            </a:r>
            <a:endParaRPr lang="en-GB" sz="1200" dirty="0">
              <a:effectLst/>
              <a:latin typeface="+mj-lt"/>
              <a:ea typeface="HGSMinchoE" panose="02020800000000000000" pitchFamily="18" charset="-128"/>
            </a:endParaRPr>
          </a:p>
          <a:p>
            <a:pPr marL="171450" lvl="0" indent="-171450">
              <a:buFont typeface="Arial" panose="020B0604020202020204" pitchFamily="34" charset="0"/>
              <a:buChar char="•"/>
            </a:pPr>
            <a:r>
              <a:rPr lang="en-GB" sz="1200" dirty="0"/>
              <a:t>Net Result for the quarter was EUR 901,000, compared to a EUR 3.439,000 loss in 4Q 2020. Net change in cash flow for the quarter was a positive EUR 226,000 compared to </a:t>
            </a:r>
            <a:r>
              <a:rPr lang="en-GB" sz="1200" dirty="0" smtClean="0"/>
              <a:t>negative </a:t>
            </a:r>
            <a:r>
              <a:rPr lang="en-GB" sz="1200" dirty="0"/>
              <a:t>of EUR 1,350,000 in the same period last year. This was mainly due to the ongoing sales realised during the quarter</a:t>
            </a:r>
            <a:r>
              <a:rPr lang="en-GB" sz="1200" dirty="0" smtClean="0"/>
              <a:t>.</a:t>
            </a:r>
            <a:endParaRPr lang="en-US" sz="1200" dirty="0"/>
          </a:p>
          <a:p>
            <a:pPr marL="171450" lvl="0" indent="-171450">
              <a:buFont typeface="Arial" panose="020B0604020202020204" pitchFamily="34" charset="0"/>
              <a:buChar char="•"/>
            </a:pPr>
            <a:r>
              <a:rPr lang="en-GB" sz="1200" dirty="0"/>
              <a:t>At the end of the quarter, the Company had a cash position of EUR 3.8 million plus a total of EUR 4.1m in unsettled receivables related to binding sales agreements, totalling EUR 7.9m, or about EUR 0.19 per share</a:t>
            </a:r>
            <a:r>
              <a:rPr lang="en-GB" sz="1200" dirty="0" smtClean="0"/>
              <a:t>.</a:t>
            </a:r>
            <a:endParaRPr lang="en-US" sz="1200" dirty="0"/>
          </a:p>
          <a:p>
            <a:r>
              <a:rPr lang="en-GB" sz="1200" dirty="0"/>
              <a:t> </a:t>
            </a:r>
            <a:endParaRPr lang="en-US" sz="1200" dirty="0"/>
          </a:p>
          <a:p>
            <a:r>
              <a:rPr lang="en-GB" sz="1200" b="1" dirty="0"/>
              <a:t>Macro and real estate market highlights</a:t>
            </a:r>
            <a:endParaRPr lang="en-US" sz="1200" dirty="0"/>
          </a:p>
          <a:p>
            <a:pPr marL="171450" lvl="0" indent="-171450">
              <a:buFont typeface="Arial" panose="020B0604020202020204" pitchFamily="34" charset="0"/>
              <a:buChar char="•"/>
            </a:pPr>
            <a:r>
              <a:rPr lang="en-GB" sz="1200" dirty="0"/>
              <a:t>Romania's GDP expanded by 5.6% during 2021, according to flash data from the National Statistics Institute</a:t>
            </a:r>
            <a:r>
              <a:rPr lang="en-GB" sz="1200" dirty="0" smtClean="0"/>
              <a:t>.</a:t>
            </a:r>
          </a:p>
          <a:p>
            <a:pPr marL="171450" lvl="0" indent="-171450">
              <a:buFont typeface="Arial" panose="020B0604020202020204" pitchFamily="34" charset="0"/>
              <a:buChar char="•"/>
            </a:pPr>
            <a:r>
              <a:rPr lang="en-GB" sz="1200" dirty="0"/>
              <a:t>The 12 month inflation rate up to January 2022 was 8,35</a:t>
            </a:r>
            <a:r>
              <a:rPr lang="en-GB" sz="1200" dirty="0" smtClean="0"/>
              <a:t>%.</a:t>
            </a:r>
            <a:endParaRPr lang="en-US" sz="1200" dirty="0"/>
          </a:p>
          <a:p>
            <a:pPr marL="171450" lvl="0" indent="-171450">
              <a:buFont typeface="Arial" panose="020B0604020202020204" pitchFamily="34" charset="0"/>
              <a:buChar char="•"/>
            </a:pPr>
            <a:r>
              <a:rPr lang="en-GB" sz="1200" dirty="0"/>
              <a:t>Asking prices for apartments and houses in Romania continued to raise in the last quarter of 2021 compared the third quarter of 2021, up to EUR 1,593/m2 at the end of Q4 and EUR 1,596/ m2 at the end of January 2022. In Constanta, average prices increased by 3.5% during the fourth quarter of 2021 (EUR 1,408/m2 at the end of December 2021, compared to EUR 1,360/</a:t>
            </a:r>
            <a:r>
              <a:rPr lang="en-GB" sz="1200" dirty="0" err="1"/>
              <a:t>sqm</a:t>
            </a:r>
            <a:r>
              <a:rPr lang="en-GB" sz="1200" dirty="0"/>
              <a:t> at the end of September 2021), according to </a:t>
            </a:r>
            <a:r>
              <a:rPr lang="en-GB" sz="1200" u="sng" dirty="0">
                <a:hlinkClick r:id="rId3"/>
              </a:rPr>
              <a:t>www.imobiliare.ro</a:t>
            </a:r>
            <a:r>
              <a:rPr lang="en-GB" sz="1200" dirty="0"/>
              <a:t>  index</a:t>
            </a:r>
            <a:r>
              <a:rPr lang="en-GB" sz="1200" dirty="0" smtClean="0"/>
              <a:t>. </a:t>
            </a:r>
          </a:p>
          <a:p>
            <a:endParaRPr lang="en-US" sz="1200" dirty="0">
              <a:latin typeface="+mj-lt"/>
            </a:endParaRPr>
          </a:p>
        </p:txBody>
      </p:sp>
      <p:sp>
        <p:nvSpPr>
          <p:cNvPr id="11" name="Footer Placeholder 3">
            <a:extLst>
              <a:ext uri="{FF2B5EF4-FFF2-40B4-BE49-F238E27FC236}">
                <a16:creationId xmlns="" xmlns:a16="http://schemas.microsoft.com/office/drawing/2014/main" id="{5C901A98-8D04-48B1-86E5-0961310BEA72}"/>
              </a:ext>
            </a:extLst>
          </p:cNvPr>
          <p:cNvSpPr>
            <a:spLocks noGrp="1"/>
          </p:cNvSpPr>
          <p:nvPr>
            <p:ph type="ftr" sz="quarter" idx="11"/>
          </p:nvPr>
        </p:nvSpPr>
        <p:spPr>
          <a:xfrm>
            <a:off x="488950" y="6340475"/>
            <a:ext cx="3084513" cy="365125"/>
          </a:xfrm>
        </p:spPr>
        <p:txBody>
          <a:bodyPr/>
          <a:lstStyle/>
          <a:p>
            <a:pPr>
              <a:defRPr/>
            </a:pPr>
            <a:r>
              <a:rPr lang="en-GB" dirty="0"/>
              <a:t>RomReal Limited – </a:t>
            </a:r>
            <a:r>
              <a:rPr lang="en-GB" dirty="0" smtClean="0"/>
              <a:t>Fourth </a:t>
            </a:r>
            <a:r>
              <a:rPr lang="en-GB" dirty="0"/>
              <a:t>quarter 2021</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4514" name="Slide Number Placeholder 2">
            <a:extLst>
              <a:ext uri="{FF2B5EF4-FFF2-40B4-BE49-F238E27FC236}">
                <a16:creationId xmlns="" xmlns:a16="http://schemas.microsoft.com/office/drawing/2014/main" id="{840BD726-D6A3-48ED-97ED-006ACE83164A}"/>
              </a:ext>
            </a:extLst>
          </p:cNvPr>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2400">
                <a:solidFill>
                  <a:srgbClr val="7F7F7F"/>
                </a:solidFill>
                <a:latin typeface="Century Gothic" panose="020B0502020202020204" pitchFamily="34" charset="0"/>
              </a:defRPr>
            </a:lvl1pPr>
            <a:lvl2pPr marL="742950" indent="-285750">
              <a:spcBef>
                <a:spcPct val="20000"/>
              </a:spcBef>
              <a:buFont typeface="Courier New" panose="02070309020205020404" pitchFamily="49" charset="0"/>
              <a:buChar char="o"/>
              <a:defRPr sz="1600">
                <a:solidFill>
                  <a:srgbClr val="7F7F7F"/>
                </a:solidFill>
                <a:latin typeface="Century Gothic" panose="020B0502020202020204" pitchFamily="34" charset="0"/>
              </a:defRPr>
            </a:lvl2pPr>
            <a:lvl3pPr marL="11430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3pPr>
            <a:lvl4pPr marL="1600200" indent="-228600">
              <a:spcBef>
                <a:spcPct val="20000"/>
              </a:spcBef>
              <a:buFont typeface="Courier New" panose="02070309020205020404" pitchFamily="49" charset="0"/>
              <a:buChar char="o"/>
              <a:defRPr sz="1600">
                <a:solidFill>
                  <a:srgbClr val="7F7F7F"/>
                </a:solidFill>
                <a:latin typeface="Century Gothic" panose="020B0502020202020204" pitchFamily="34" charset="0"/>
              </a:defRPr>
            </a:lvl4pPr>
            <a:lvl5pPr marL="20574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9pPr>
          </a:lstStyle>
          <a:p>
            <a:pPr>
              <a:spcBef>
                <a:spcPct val="0"/>
              </a:spcBef>
              <a:buFontTx/>
              <a:buNone/>
            </a:pPr>
            <a:fld id="{5C92115B-CBE9-4794-91E5-4ACCFB4704A1}" type="slidenum">
              <a:rPr lang="en-GB" altLang="en-US" sz="1200" smtClean="0">
                <a:solidFill>
                  <a:srgbClr val="595959"/>
                </a:solidFill>
              </a:rPr>
              <a:pPr>
                <a:spcBef>
                  <a:spcPct val="0"/>
                </a:spcBef>
                <a:buFontTx/>
                <a:buNone/>
              </a:pPr>
              <a:t>5</a:t>
            </a:fld>
            <a:endParaRPr lang="en-GB" altLang="en-US" sz="1200">
              <a:solidFill>
                <a:srgbClr val="595959"/>
              </a:solidFill>
            </a:endParaRPr>
          </a:p>
        </p:txBody>
      </p:sp>
      <p:sp>
        <p:nvSpPr>
          <p:cNvPr id="64515" name="Rectangle 2">
            <a:extLst>
              <a:ext uri="{FF2B5EF4-FFF2-40B4-BE49-F238E27FC236}">
                <a16:creationId xmlns="" xmlns:a16="http://schemas.microsoft.com/office/drawing/2014/main" id="{66176DA0-DA92-4E20-8815-CD11D8F87976}"/>
              </a:ext>
            </a:extLst>
          </p:cNvPr>
          <p:cNvSpPr>
            <a:spLocks noChangeArrowheads="1"/>
          </p:cNvSpPr>
          <p:nvPr/>
        </p:nvSpPr>
        <p:spPr bwMode="auto">
          <a:xfrm>
            <a:off x="584200" y="260350"/>
            <a:ext cx="8915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2400">
                <a:solidFill>
                  <a:srgbClr val="7F7F7F"/>
                </a:solidFill>
                <a:latin typeface="Century Gothic" panose="020B0502020202020204" pitchFamily="34" charset="0"/>
              </a:defRPr>
            </a:lvl1pPr>
            <a:lvl2pPr marL="742950" indent="-285750">
              <a:spcBef>
                <a:spcPct val="20000"/>
              </a:spcBef>
              <a:buFont typeface="Courier New" panose="02070309020205020404" pitchFamily="49" charset="0"/>
              <a:buChar char="o"/>
              <a:defRPr sz="1600">
                <a:solidFill>
                  <a:srgbClr val="7F7F7F"/>
                </a:solidFill>
                <a:latin typeface="Century Gothic" panose="020B0502020202020204" pitchFamily="34" charset="0"/>
              </a:defRPr>
            </a:lvl2pPr>
            <a:lvl3pPr marL="11430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3pPr>
            <a:lvl4pPr marL="1600200" indent="-228600">
              <a:spcBef>
                <a:spcPct val="20000"/>
              </a:spcBef>
              <a:buFont typeface="Courier New" panose="02070309020205020404" pitchFamily="49" charset="0"/>
              <a:buChar char="o"/>
              <a:defRPr sz="1600">
                <a:solidFill>
                  <a:srgbClr val="7F7F7F"/>
                </a:solidFill>
                <a:latin typeface="Century Gothic" panose="020B0502020202020204" pitchFamily="34" charset="0"/>
              </a:defRPr>
            </a:lvl4pPr>
            <a:lvl5pPr marL="20574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9pPr>
          </a:lstStyle>
          <a:p>
            <a:pPr algn="ctr" eaLnBrk="1" hangingPunct="1">
              <a:spcBef>
                <a:spcPct val="0"/>
              </a:spcBef>
              <a:buFontTx/>
              <a:buNone/>
            </a:pPr>
            <a:r>
              <a:rPr lang="en-GB" altLang="en-US" dirty="0">
                <a:solidFill>
                  <a:schemeClr val="tx2"/>
                </a:solidFill>
              </a:rPr>
              <a:t>NAV movement in </a:t>
            </a:r>
            <a:r>
              <a:rPr lang="en-GB" altLang="en-US" dirty="0" smtClean="0">
                <a:solidFill>
                  <a:schemeClr val="tx2"/>
                </a:solidFill>
              </a:rPr>
              <a:t>Q4 </a:t>
            </a:r>
            <a:r>
              <a:rPr lang="en-GB" altLang="en-US" dirty="0">
                <a:solidFill>
                  <a:schemeClr val="tx2"/>
                </a:solidFill>
              </a:rPr>
              <a:t>2021</a:t>
            </a:r>
            <a:endParaRPr lang="en-US" altLang="en-US" dirty="0">
              <a:solidFill>
                <a:schemeClr val="tx2"/>
              </a:solidFill>
            </a:endParaRPr>
          </a:p>
        </p:txBody>
      </p:sp>
      <p:sp>
        <p:nvSpPr>
          <p:cNvPr id="64516" name="Line 295">
            <a:extLst>
              <a:ext uri="{FF2B5EF4-FFF2-40B4-BE49-F238E27FC236}">
                <a16:creationId xmlns="" xmlns:a16="http://schemas.microsoft.com/office/drawing/2014/main" id="{7B302091-C58C-4A6D-A8AE-1EA346068837}"/>
              </a:ext>
            </a:extLst>
          </p:cNvPr>
          <p:cNvSpPr>
            <a:spLocks noChangeShapeType="1"/>
          </p:cNvSpPr>
          <p:nvPr/>
        </p:nvSpPr>
        <p:spPr bwMode="auto">
          <a:xfrm>
            <a:off x="508000" y="476250"/>
            <a:ext cx="8969375" cy="0"/>
          </a:xfrm>
          <a:prstGeom prst="line">
            <a:avLst/>
          </a:prstGeom>
          <a:noFill/>
          <a:ln w="22225">
            <a:solidFill>
              <a:srgbClr val="333399"/>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4517" name="AutoShape 10">
            <a:extLst>
              <a:ext uri="{FF2B5EF4-FFF2-40B4-BE49-F238E27FC236}">
                <a16:creationId xmlns="" xmlns:a16="http://schemas.microsoft.com/office/drawing/2014/main" id="{B6136DBD-3225-4ACF-81FE-1B9CF1C93933}"/>
              </a:ext>
            </a:extLst>
          </p:cNvPr>
          <p:cNvSpPr>
            <a:spLocks noChangeAspect="1" noChangeArrowheads="1"/>
          </p:cNvSpPr>
          <p:nvPr/>
        </p:nvSpPr>
        <p:spPr bwMode="auto">
          <a:xfrm>
            <a:off x="839788" y="1328738"/>
            <a:ext cx="5486400" cy="2659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2400">
                <a:solidFill>
                  <a:srgbClr val="7F7F7F"/>
                </a:solidFill>
                <a:latin typeface="Century Gothic" panose="020B0502020202020204" pitchFamily="34" charset="0"/>
              </a:defRPr>
            </a:lvl1pPr>
            <a:lvl2pPr marL="742950" indent="-285750">
              <a:spcBef>
                <a:spcPct val="20000"/>
              </a:spcBef>
              <a:buFont typeface="Courier New" panose="02070309020205020404" pitchFamily="49" charset="0"/>
              <a:buChar char="o"/>
              <a:defRPr sz="1600">
                <a:solidFill>
                  <a:srgbClr val="7F7F7F"/>
                </a:solidFill>
                <a:latin typeface="Century Gothic" panose="020B0502020202020204" pitchFamily="34" charset="0"/>
              </a:defRPr>
            </a:lvl2pPr>
            <a:lvl3pPr marL="11430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3pPr>
            <a:lvl4pPr marL="1600200" indent="-228600">
              <a:spcBef>
                <a:spcPct val="20000"/>
              </a:spcBef>
              <a:buFont typeface="Courier New" panose="02070309020205020404" pitchFamily="49" charset="0"/>
              <a:buChar char="o"/>
              <a:defRPr sz="1600">
                <a:solidFill>
                  <a:srgbClr val="7F7F7F"/>
                </a:solidFill>
                <a:latin typeface="Century Gothic" panose="020B0502020202020204" pitchFamily="34" charset="0"/>
              </a:defRPr>
            </a:lvl4pPr>
            <a:lvl5pPr marL="20574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9pPr>
          </a:lstStyle>
          <a:p>
            <a:pPr eaLnBrk="1" hangingPunct="1">
              <a:spcBef>
                <a:spcPct val="0"/>
              </a:spcBef>
              <a:buFontTx/>
              <a:buNone/>
            </a:pPr>
            <a:endParaRPr lang="ro-RO" altLang="en-US" sz="1000">
              <a:solidFill>
                <a:schemeClr val="tx1"/>
              </a:solidFill>
              <a:latin typeface="Arial" panose="020B0604020202020204" pitchFamily="34" charset="0"/>
            </a:endParaRPr>
          </a:p>
        </p:txBody>
      </p:sp>
      <p:sp>
        <p:nvSpPr>
          <p:cNvPr id="64518" name="AutoShape 92">
            <a:extLst>
              <a:ext uri="{FF2B5EF4-FFF2-40B4-BE49-F238E27FC236}">
                <a16:creationId xmlns="" xmlns:a16="http://schemas.microsoft.com/office/drawing/2014/main" id="{9E04EB75-E3E6-4DF5-9C98-ABB115EFA4C4}"/>
              </a:ext>
            </a:extLst>
          </p:cNvPr>
          <p:cNvSpPr>
            <a:spLocks noChangeAspect="1" noChangeArrowheads="1"/>
          </p:cNvSpPr>
          <p:nvPr/>
        </p:nvSpPr>
        <p:spPr bwMode="auto">
          <a:xfrm>
            <a:off x="839788" y="1328738"/>
            <a:ext cx="5486400" cy="2659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2400">
                <a:solidFill>
                  <a:srgbClr val="7F7F7F"/>
                </a:solidFill>
                <a:latin typeface="Century Gothic" panose="020B0502020202020204" pitchFamily="34" charset="0"/>
              </a:defRPr>
            </a:lvl1pPr>
            <a:lvl2pPr marL="742950" indent="-285750">
              <a:spcBef>
                <a:spcPct val="20000"/>
              </a:spcBef>
              <a:buFont typeface="Courier New" panose="02070309020205020404" pitchFamily="49" charset="0"/>
              <a:buChar char="o"/>
              <a:defRPr sz="1600">
                <a:solidFill>
                  <a:srgbClr val="7F7F7F"/>
                </a:solidFill>
                <a:latin typeface="Century Gothic" panose="020B0502020202020204" pitchFamily="34" charset="0"/>
              </a:defRPr>
            </a:lvl2pPr>
            <a:lvl3pPr marL="11430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3pPr>
            <a:lvl4pPr marL="1600200" indent="-228600">
              <a:spcBef>
                <a:spcPct val="20000"/>
              </a:spcBef>
              <a:buFont typeface="Courier New" panose="02070309020205020404" pitchFamily="49" charset="0"/>
              <a:buChar char="o"/>
              <a:defRPr sz="1600">
                <a:solidFill>
                  <a:srgbClr val="7F7F7F"/>
                </a:solidFill>
                <a:latin typeface="Century Gothic" panose="020B0502020202020204" pitchFamily="34" charset="0"/>
              </a:defRPr>
            </a:lvl4pPr>
            <a:lvl5pPr marL="20574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9pPr>
          </a:lstStyle>
          <a:p>
            <a:pPr eaLnBrk="1" hangingPunct="1">
              <a:spcBef>
                <a:spcPct val="0"/>
              </a:spcBef>
              <a:buFontTx/>
              <a:buNone/>
            </a:pPr>
            <a:endParaRPr lang="ro-RO" altLang="en-US" sz="1000">
              <a:solidFill>
                <a:schemeClr val="tx1"/>
              </a:solidFill>
              <a:latin typeface="Arial" panose="020B0604020202020204" pitchFamily="34" charset="0"/>
            </a:endParaRPr>
          </a:p>
        </p:txBody>
      </p:sp>
      <p:sp>
        <p:nvSpPr>
          <p:cNvPr id="64519" name="Rectangle 13">
            <a:extLst>
              <a:ext uri="{FF2B5EF4-FFF2-40B4-BE49-F238E27FC236}">
                <a16:creationId xmlns="" xmlns:a16="http://schemas.microsoft.com/office/drawing/2014/main" id="{3BC83A4B-12B4-4751-838F-15CBAED228BC}"/>
              </a:ext>
            </a:extLst>
          </p:cNvPr>
          <p:cNvSpPr>
            <a:spLocks noChangeArrowheads="1"/>
          </p:cNvSpPr>
          <p:nvPr/>
        </p:nvSpPr>
        <p:spPr bwMode="auto">
          <a:xfrm>
            <a:off x="0" y="0"/>
            <a:ext cx="9906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Font typeface="Arial" panose="020B0604020202020204" pitchFamily="34" charset="0"/>
              <a:buChar char="•"/>
              <a:defRPr sz="2400">
                <a:solidFill>
                  <a:srgbClr val="7F7F7F"/>
                </a:solidFill>
                <a:latin typeface="Century Gothic" panose="020B0502020202020204" pitchFamily="34" charset="0"/>
              </a:defRPr>
            </a:lvl1pPr>
            <a:lvl2pPr marL="742950" indent="-285750">
              <a:spcBef>
                <a:spcPct val="20000"/>
              </a:spcBef>
              <a:buFont typeface="Courier New" panose="02070309020205020404" pitchFamily="49" charset="0"/>
              <a:buChar char="o"/>
              <a:defRPr sz="1600">
                <a:solidFill>
                  <a:srgbClr val="7F7F7F"/>
                </a:solidFill>
                <a:latin typeface="Century Gothic" panose="020B0502020202020204" pitchFamily="34" charset="0"/>
              </a:defRPr>
            </a:lvl2pPr>
            <a:lvl3pPr marL="11430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3pPr>
            <a:lvl4pPr marL="1600200" indent="-228600">
              <a:spcBef>
                <a:spcPct val="20000"/>
              </a:spcBef>
              <a:buFont typeface="Courier New" panose="02070309020205020404" pitchFamily="49" charset="0"/>
              <a:buChar char="o"/>
              <a:defRPr sz="1600">
                <a:solidFill>
                  <a:srgbClr val="7F7F7F"/>
                </a:solidFill>
                <a:latin typeface="Century Gothic" panose="020B0502020202020204" pitchFamily="34" charset="0"/>
              </a:defRPr>
            </a:lvl4pPr>
            <a:lvl5pPr marL="20574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9pPr>
          </a:lstStyle>
          <a:p>
            <a:pPr eaLnBrk="1" hangingPunct="1">
              <a:spcBef>
                <a:spcPct val="0"/>
              </a:spcBef>
              <a:buFontTx/>
              <a:buNone/>
            </a:pPr>
            <a:endParaRPr lang="ro-RO" altLang="en-US" sz="1000">
              <a:solidFill>
                <a:schemeClr val="tx1"/>
              </a:solidFill>
              <a:latin typeface="Arial" panose="020B0604020202020204" pitchFamily="34" charset="0"/>
            </a:endParaRPr>
          </a:p>
        </p:txBody>
      </p:sp>
      <p:sp>
        <p:nvSpPr>
          <p:cNvPr id="64520" name="Rectangle 72">
            <a:extLst>
              <a:ext uri="{FF2B5EF4-FFF2-40B4-BE49-F238E27FC236}">
                <a16:creationId xmlns="" xmlns:a16="http://schemas.microsoft.com/office/drawing/2014/main" id="{573C8482-1C1C-4F88-9574-30FCC46FD8C0}"/>
              </a:ext>
            </a:extLst>
          </p:cNvPr>
          <p:cNvSpPr>
            <a:spLocks noChangeArrowheads="1"/>
          </p:cNvSpPr>
          <p:nvPr/>
        </p:nvSpPr>
        <p:spPr bwMode="auto">
          <a:xfrm>
            <a:off x="0" y="0"/>
            <a:ext cx="9906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Font typeface="Arial" panose="020B0604020202020204" pitchFamily="34" charset="0"/>
              <a:buChar char="•"/>
              <a:defRPr sz="2400">
                <a:solidFill>
                  <a:srgbClr val="7F7F7F"/>
                </a:solidFill>
                <a:latin typeface="Century Gothic" panose="020B0502020202020204" pitchFamily="34" charset="0"/>
              </a:defRPr>
            </a:lvl1pPr>
            <a:lvl2pPr marL="742950" indent="-285750">
              <a:spcBef>
                <a:spcPct val="20000"/>
              </a:spcBef>
              <a:buFont typeface="Courier New" panose="02070309020205020404" pitchFamily="49" charset="0"/>
              <a:buChar char="o"/>
              <a:defRPr sz="1600">
                <a:solidFill>
                  <a:srgbClr val="7F7F7F"/>
                </a:solidFill>
                <a:latin typeface="Century Gothic" panose="020B0502020202020204" pitchFamily="34" charset="0"/>
              </a:defRPr>
            </a:lvl2pPr>
            <a:lvl3pPr marL="11430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3pPr>
            <a:lvl4pPr marL="1600200" indent="-228600">
              <a:spcBef>
                <a:spcPct val="20000"/>
              </a:spcBef>
              <a:buFont typeface="Courier New" panose="02070309020205020404" pitchFamily="49" charset="0"/>
              <a:buChar char="o"/>
              <a:defRPr sz="1600">
                <a:solidFill>
                  <a:srgbClr val="7F7F7F"/>
                </a:solidFill>
                <a:latin typeface="Century Gothic" panose="020B0502020202020204" pitchFamily="34" charset="0"/>
              </a:defRPr>
            </a:lvl4pPr>
            <a:lvl5pPr marL="20574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9pPr>
          </a:lstStyle>
          <a:p>
            <a:pPr eaLnBrk="1" hangingPunct="1">
              <a:spcBef>
                <a:spcPct val="0"/>
              </a:spcBef>
              <a:buFontTx/>
              <a:buNone/>
            </a:pPr>
            <a:endParaRPr lang="ro-RO" altLang="en-US" sz="1000">
              <a:solidFill>
                <a:schemeClr val="tx1"/>
              </a:solidFill>
              <a:latin typeface="Arial" panose="020B0604020202020204" pitchFamily="34" charset="0"/>
            </a:endParaRPr>
          </a:p>
        </p:txBody>
      </p:sp>
      <p:sp>
        <p:nvSpPr>
          <p:cNvPr id="13" name="Footer Placeholder 3">
            <a:extLst>
              <a:ext uri="{FF2B5EF4-FFF2-40B4-BE49-F238E27FC236}">
                <a16:creationId xmlns="" xmlns:a16="http://schemas.microsoft.com/office/drawing/2014/main" id="{CF954DA6-A0A0-4556-AB24-6CFA639CBE65}"/>
              </a:ext>
            </a:extLst>
          </p:cNvPr>
          <p:cNvSpPr txBox="1">
            <a:spLocks/>
          </p:cNvSpPr>
          <p:nvPr/>
        </p:nvSpPr>
        <p:spPr>
          <a:xfrm>
            <a:off x="488950" y="6213475"/>
            <a:ext cx="3224213" cy="365125"/>
          </a:xfrm>
          <a:prstGeom prst="rect">
            <a:avLst/>
          </a:prstGeom>
        </p:spPr>
        <p:txBody>
          <a:bodyPr/>
          <a:lstStyle>
            <a:defPPr>
              <a:defRPr lang="en-US"/>
            </a:defPPr>
            <a:lvl1pPr algn="l" rtl="0" eaLnBrk="0" fontAlgn="base" hangingPunct="0">
              <a:spcBef>
                <a:spcPct val="0"/>
              </a:spcBef>
              <a:spcAft>
                <a:spcPct val="0"/>
              </a:spcAft>
              <a:defRPr sz="1000" kern="1200">
                <a:solidFill>
                  <a:schemeClr val="tx1"/>
                </a:solidFill>
                <a:latin typeface="Arial"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pitchFamily="34" charset="0"/>
                <a:ea typeface="+mn-ea"/>
                <a:cs typeface="+mn-cs"/>
              </a:defRPr>
            </a:lvl5pPr>
            <a:lvl6pPr marL="2286000" algn="l" defTabSz="914400" rtl="0" eaLnBrk="1" latinLnBrk="0" hangingPunct="1">
              <a:defRPr sz="1000" kern="1200">
                <a:solidFill>
                  <a:schemeClr val="tx1"/>
                </a:solidFill>
                <a:latin typeface="Arial" pitchFamily="34" charset="0"/>
                <a:ea typeface="+mn-ea"/>
                <a:cs typeface="+mn-cs"/>
              </a:defRPr>
            </a:lvl6pPr>
            <a:lvl7pPr marL="2743200" algn="l" defTabSz="914400" rtl="0" eaLnBrk="1" latinLnBrk="0" hangingPunct="1">
              <a:defRPr sz="1000" kern="1200">
                <a:solidFill>
                  <a:schemeClr val="tx1"/>
                </a:solidFill>
                <a:latin typeface="Arial" pitchFamily="34" charset="0"/>
                <a:ea typeface="+mn-ea"/>
                <a:cs typeface="+mn-cs"/>
              </a:defRPr>
            </a:lvl7pPr>
            <a:lvl8pPr marL="3200400" algn="l" defTabSz="914400" rtl="0" eaLnBrk="1" latinLnBrk="0" hangingPunct="1">
              <a:defRPr sz="1000" kern="1200">
                <a:solidFill>
                  <a:schemeClr val="tx1"/>
                </a:solidFill>
                <a:latin typeface="Arial" pitchFamily="34" charset="0"/>
                <a:ea typeface="+mn-ea"/>
                <a:cs typeface="+mn-cs"/>
              </a:defRPr>
            </a:lvl8pPr>
            <a:lvl9pPr marL="3657600" algn="l" defTabSz="914400" rtl="0" eaLnBrk="1" latinLnBrk="0" hangingPunct="1">
              <a:defRPr sz="1000" kern="1200">
                <a:solidFill>
                  <a:schemeClr val="tx1"/>
                </a:solidFill>
                <a:latin typeface="Arial" pitchFamily="34" charset="0"/>
                <a:ea typeface="+mn-ea"/>
                <a:cs typeface="+mn-cs"/>
              </a:defRPr>
            </a:lvl9pPr>
          </a:lstStyle>
          <a:p>
            <a:pPr>
              <a:defRPr/>
            </a:pPr>
            <a:r>
              <a:rPr lang="en-GB" sz="1200" dirty="0">
                <a:solidFill>
                  <a:schemeClr val="tx1">
                    <a:lumMod val="65000"/>
                    <a:lumOff val="35000"/>
                  </a:schemeClr>
                </a:solidFill>
                <a:latin typeface="+mj-lt"/>
              </a:rPr>
              <a:t>RomReal Limited – </a:t>
            </a:r>
            <a:r>
              <a:rPr lang="en-GB" sz="1200" dirty="0" smtClean="0">
                <a:solidFill>
                  <a:schemeClr val="tx1">
                    <a:lumMod val="65000"/>
                    <a:lumOff val="35000"/>
                  </a:schemeClr>
                </a:solidFill>
                <a:latin typeface="+mj-lt"/>
              </a:rPr>
              <a:t>Fourth </a:t>
            </a:r>
            <a:r>
              <a:rPr lang="en-GB" sz="1200" dirty="0">
                <a:solidFill>
                  <a:schemeClr val="tx1">
                    <a:lumMod val="65000"/>
                    <a:lumOff val="35000"/>
                  </a:schemeClr>
                </a:solidFill>
                <a:latin typeface="+mj-lt"/>
              </a:rPr>
              <a:t>quarter 2021</a:t>
            </a:r>
            <a:endParaRPr lang="en-US" sz="1200" dirty="0">
              <a:solidFill>
                <a:schemeClr val="tx1">
                  <a:lumMod val="65000"/>
                  <a:lumOff val="35000"/>
                </a:schemeClr>
              </a:solidFill>
              <a:latin typeface="+mj-lt"/>
            </a:endParaRPr>
          </a:p>
        </p:txBody>
      </p:sp>
      <p:sp>
        <p:nvSpPr>
          <p:cNvPr id="64607" name="Rectangle 3">
            <a:extLst>
              <a:ext uri="{FF2B5EF4-FFF2-40B4-BE49-F238E27FC236}">
                <a16:creationId xmlns="" xmlns:a16="http://schemas.microsoft.com/office/drawing/2014/main" id="{81C1DA2C-7A98-4B89-9984-0E8ADF026206}"/>
              </a:ext>
            </a:extLst>
          </p:cNvPr>
          <p:cNvSpPr>
            <a:spLocks noChangeArrowheads="1"/>
          </p:cNvSpPr>
          <p:nvPr/>
        </p:nvSpPr>
        <p:spPr bwMode="auto">
          <a:xfrm>
            <a:off x="648268" y="5293701"/>
            <a:ext cx="8991600" cy="3046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000">
                <a:solidFill>
                  <a:schemeClr val="tx1"/>
                </a:solidFill>
                <a:latin typeface="Arial" panose="020B0604020202020204" pitchFamily="34" charset="0"/>
              </a:defRPr>
            </a:lvl1pPr>
            <a:lvl2pPr marL="742950" indent="-285750">
              <a:defRPr sz="1000">
                <a:solidFill>
                  <a:schemeClr val="tx1"/>
                </a:solidFill>
                <a:latin typeface="Arial" panose="020B0604020202020204" pitchFamily="34" charset="0"/>
              </a:defRPr>
            </a:lvl2pPr>
            <a:lvl3pPr marL="1143000" indent="-228600">
              <a:defRPr sz="1000">
                <a:solidFill>
                  <a:schemeClr val="tx1"/>
                </a:solidFill>
                <a:latin typeface="Arial" panose="020B0604020202020204" pitchFamily="34" charset="0"/>
              </a:defRPr>
            </a:lvl3pPr>
            <a:lvl4pPr marL="1600200" indent="-228600">
              <a:defRPr sz="1000">
                <a:solidFill>
                  <a:schemeClr val="tx1"/>
                </a:solidFill>
                <a:latin typeface="Arial" panose="020B0604020202020204" pitchFamily="34" charset="0"/>
              </a:defRPr>
            </a:lvl4pPr>
            <a:lvl5pPr marL="2057400" indent="-228600">
              <a:defRPr sz="1000">
                <a:solidFill>
                  <a:schemeClr val="tx1"/>
                </a:solidFill>
                <a:latin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defRPr>
            </a:lvl9pPr>
          </a:lstStyle>
          <a:p>
            <a:pPr algn="just">
              <a:lnSpc>
                <a:spcPct val="115000"/>
              </a:lnSpc>
              <a:spcAft>
                <a:spcPts val="600"/>
              </a:spcAft>
            </a:pPr>
            <a:r>
              <a:rPr lang="en-GB" sz="1200" dirty="0"/>
              <a:t>The average number shares used in the NAV calculation above is 41,367,783 shares and unchanged from </a:t>
            </a:r>
            <a:r>
              <a:rPr lang="en-GB" sz="1200" dirty="0" smtClean="0"/>
              <a:t>Q3 </a:t>
            </a:r>
            <a:r>
              <a:rPr lang="en-GB" sz="1200" dirty="0"/>
              <a:t>2021.</a:t>
            </a:r>
            <a:endParaRPr lang="en-US" altLang="en-US" sz="1800" dirty="0">
              <a:latin typeface="Times New Roman" panose="02020603050405020304" pitchFamily="18" charset="0"/>
              <a:ea typeface="HGSMinchoE" panose="020B0400000000000000" pitchFamily="18" charset="-128"/>
              <a:cs typeface="Century Gothic" panose="020B0502020202020204"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val="1686425058"/>
              </p:ext>
            </p:extLst>
          </p:nvPr>
        </p:nvGraphicFramePr>
        <p:xfrm>
          <a:off x="1769110" y="1979319"/>
          <a:ext cx="6367780" cy="3090230"/>
        </p:xfrm>
        <a:graphic>
          <a:graphicData uri="http://schemas.openxmlformats.org/drawingml/2006/table">
            <a:tbl>
              <a:tblPr firstRow="1" firstCol="1" bandRow="1" bandCol="1">
                <a:tableStyleId>{5C22544A-7EE6-4342-B048-85BDC9FD1C3A}</a:tableStyleId>
              </a:tblPr>
              <a:tblGrid>
                <a:gridCol w="1219835">
                  <a:extLst>
                    <a:ext uri="{9D8B030D-6E8A-4147-A177-3AD203B41FA5}">
                      <a16:colId xmlns="" xmlns:a16="http://schemas.microsoft.com/office/drawing/2014/main" val="20000"/>
                    </a:ext>
                  </a:extLst>
                </a:gridCol>
                <a:gridCol w="788670">
                  <a:extLst>
                    <a:ext uri="{9D8B030D-6E8A-4147-A177-3AD203B41FA5}">
                      <a16:colId xmlns="" xmlns:a16="http://schemas.microsoft.com/office/drawing/2014/main" val="20001"/>
                    </a:ext>
                  </a:extLst>
                </a:gridCol>
                <a:gridCol w="848995">
                  <a:extLst>
                    <a:ext uri="{9D8B030D-6E8A-4147-A177-3AD203B41FA5}">
                      <a16:colId xmlns="" xmlns:a16="http://schemas.microsoft.com/office/drawing/2014/main" val="20002"/>
                    </a:ext>
                  </a:extLst>
                </a:gridCol>
                <a:gridCol w="848995">
                  <a:extLst>
                    <a:ext uri="{9D8B030D-6E8A-4147-A177-3AD203B41FA5}">
                      <a16:colId xmlns="" xmlns:a16="http://schemas.microsoft.com/office/drawing/2014/main" val="20003"/>
                    </a:ext>
                  </a:extLst>
                </a:gridCol>
                <a:gridCol w="885825">
                  <a:extLst>
                    <a:ext uri="{9D8B030D-6E8A-4147-A177-3AD203B41FA5}">
                      <a16:colId xmlns="" xmlns:a16="http://schemas.microsoft.com/office/drawing/2014/main" val="20004"/>
                    </a:ext>
                  </a:extLst>
                </a:gridCol>
                <a:gridCol w="887730">
                  <a:extLst>
                    <a:ext uri="{9D8B030D-6E8A-4147-A177-3AD203B41FA5}">
                      <a16:colId xmlns="" xmlns:a16="http://schemas.microsoft.com/office/drawing/2014/main" val="20005"/>
                    </a:ext>
                  </a:extLst>
                </a:gridCol>
                <a:gridCol w="887730">
                  <a:extLst>
                    <a:ext uri="{9D8B030D-6E8A-4147-A177-3AD203B41FA5}">
                      <a16:colId xmlns="" xmlns:a16="http://schemas.microsoft.com/office/drawing/2014/main" val="20006"/>
                    </a:ext>
                  </a:extLst>
                </a:gridCol>
              </a:tblGrid>
              <a:tr h="252204">
                <a:tc rowSpan="2">
                  <a:txBody>
                    <a:bodyPr/>
                    <a:lstStyle/>
                    <a:p>
                      <a:pPr marL="0" marR="0">
                        <a:lnSpc>
                          <a:spcPct val="115000"/>
                        </a:lnSpc>
                        <a:spcBef>
                          <a:spcPts val="0"/>
                        </a:spcBef>
                        <a:spcAft>
                          <a:spcPts val="0"/>
                        </a:spcAft>
                      </a:pPr>
                      <a:r>
                        <a:rPr lang="en-GB" sz="950" b="1" dirty="0">
                          <a:solidFill>
                            <a:srgbClr val="333399"/>
                          </a:solidFill>
                          <a:effectLst/>
                          <a:latin typeface="Century Gothic" panose="020B0502020202020204" pitchFamily="34" charset="0"/>
                          <a:ea typeface="HGSMinchoE"/>
                        </a:rPr>
                        <a:t>Asset base</a:t>
                      </a:r>
                      <a:endParaRPr lang="en-US" sz="1200" dirty="0">
                        <a:effectLst/>
                        <a:latin typeface="Times New Roman" panose="02020603050405020304" pitchFamily="18" charset="0"/>
                        <a:ea typeface="HGSMinchoE"/>
                      </a:endParaRPr>
                    </a:p>
                  </a:txBody>
                  <a:tcPr marL="68580" marR="68580" marT="0" marB="0"/>
                </a:tc>
                <a:tc gridSpan="3">
                  <a:txBody>
                    <a:bodyPr/>
                    <a:lstStyle/>
                    <a:p>
                      <a:pPr marL="0" marR="0" algn="ctr">
                        <a:lnSpc>
                          <a:spcPct val="115000"/>
                        </a:lnSpc>
                        <a:spcBef>
                          <a:spcPts val="0"/>
                        </a:spcBef>
                        <a:spcAft>
                          <a:spcPts val="0"/>
                        </a:spcAft>
                      </a:pPr>
                      <a:r>
                        <a:rPr lang="en-GB" sz="950" b="1">
                          <a:solidFill>
                            <a:srgbClr val="333399"/>
                          </a:solidFill>
                          <a:effectLst/>
                          <a:latin typeface="Century Gothic" panose="020B0502020202020204" pitchFamily="34" charset="0"/>
                          <a:ea typeface="HGSMinchoE"/>
                        </a:rPr>
                        <a:t>Q4 2021</a:t>
                      </a:r>
                      <a:endParaRPr lang="en-US" sz="1200">
                        <a:effectLst/>
                        <a:latin typeface="Times New Roman" panose="02020603050405020304" pitchFamily="18" charset="0"/>
                        <a:ea typeface="HGSMinchoE"/>
                      </a:endParaRPr>
                    </a:p>
                  </a:txBody>
                  <a:tcPr marL="68580" marR="68580" marT="0" marB="0" anchor="ctr"/>
                </a:tc>
                <a:tc hMerge="1">
                  <a:txBody>
                    <a:bodyPr/>
                    <a:lstStyle/>
                    <a:p>
                      <a:endParaRPr lang="en-US"/>
                    </a:p>
                  </a:txBody>
                  <a:tcPr/>
                </a:tc>
                <a:tc hMerge="1">
                  <a:txBody>
                    <a:bodyPr/>
                    <a:lstStyle/>
                    <a:p>
                      <a:endParaRPr lang="en-US"/>
                    </a:p>
                  </a:txBody>
                  <a:tcPr/>
                </a:tc>
                <a:tc gridSpan="3">
                  <a:txBody>
                    <a:bodyPr/>
                    <a:lstStyle/>
                    <a:p>
                      <a:pPr marL="0" marR="0" algn="ctr">
                        <a:lnSpc>
                          <a:spcPct val="115000"/>
                        </a:lnSpc>
                        <a:spcBef>
                          <a:spcPts val="0"/>
                        </a:spcBef>
                        <a:spcAft>
                          <a:spcPts val="0"/>
                        </a:spcAft>
                      </a:pPr>
                      <a:r>
                        <a:rPr lang="en-GB" sz="950" b="1">
                          <a:solidFill>
                            <a:srgbClr val="333399"/>
                          </a:solidFill>
                          <a:effectLst/>
                          <a:latin typeface="Century Gothic" panose="020B0502020202020204" pitchFamily="34" charset="0"/>
                          <a:ea typeface="HGSMinchoE"/>
                        </a:rPr>
                        <a:t>Q3 2021</a:t>
                      </a:r>
                      <a:endParaRPr lang="en-US" sz="1200">
                        <a:effectLst/>
                        <a:latin typeface="Times New Roman" panose="02020603050405020304" pitchFamily="18" charset="0"/>
                        <a:ea typeface="HGSMinchoE"/>
                      </a:endParaRPr>
                    </a:p>
                  </a:txBody>
                  <a:tcPr marL="68580" marR="68580" marT="0" marB="0" anchor="ctr"/>
                </a:tc>
                <a:tc hMerge="1">
                  <a:txBody>
                    <a:bodyPr/>
                    <a:lstStyle/>
                    <a:p>
                      <a:endParaRPr lang="en-US"/>
                    </a:p>
                  </a:txBody>
                  <a:tcPr/>
                </a:tc>
                <a:tc hMerge="1">
                  <a:txBody>
                    <a:bodyPr/>
                    <a:lstStyle/>
                    <a:p>
                      <a:endParaRPr lang="en-US"/>
                    </a:p>
                  </a:txBody>
                  <a:tcPr/>
                </a:tc>
                <a:extLst>
                  <a:ext uri="{0D108BD9-81ED-4DB2-BD59-A6C34878D82A}">
                    <a16:rowId xmlns="" xmlns:a16="http://schemas.microsoft.com/office/drawing/2014/main" val="10000"/>
                  </a:ext>
                </a:extLst>
              </a:tr>
              <a:tr h="252204">
                <a:tc vMerge="1">
                  <a:txBody>
                    <a:bodyPr/>
                    <a:lstStyle/>
                    <a:p>
                      <a:endParaRPr lang="en-US"/>
                    </a:p>
                  </a:txBody>
                  <a:tcPr/>
                </a:tc>
                <a:tc>
                  <a:txBody>
                    <a:bodyPr/>
                    <a:lstStyle/>
                    <a:p>
                      <a:pPr marL="0" marR="0">
                        <a:lnSpc>
                          <a:spcPct val="115000"/>
                        </a:lnSpc>
                        <a:spcBef>
                          <a:spcPts val="0"/>
                        </a:spcBef>
                        <a:spcAft>
                          <a:spcPts val="0"/>
                        </a:spcAft>
                      </a:pPr>
                      <a:r>
                        <a:rPr lang="en-GB" sz="950">
                          <a:solidFill>
                            <a:srgbClr val="333399"/>
                          </a:solidFill>
                          <a:effectLst/>
                          <a:latin typeface="Century Gothic" panose="020B0502020202020204" pitchFamily="34" charset="0"/>
                          <a:ea typeface="HGSMinchoE"/>
                        </a:rPr>
                        <a:t>EUR ’000</a:t>
                      </a:r>
                      <a:endParaRPr lang="en-US" sz="1200">
                        <a:effectLst/>
                        <a:latin typeface="Times New Roman" panose="02020603050405020304" pitchFamily="18" charset="0"/>
                        <a:ea typeface="HGSMinchoE"/>
                      </a:endParaRPr>
                    </a:p>
                  </a:txBody>
                  <a:tcPr marL="68580" marR="68580" marT="0" marB="0"/>
                </a:tc>
                <a:tc>
                  <a:txBody>
                    <a:bodyPr/>
                    <a:lstStyle/>
                    <a:p>
                      <a:pPr marL="0" marR="0">
                        <a:lnSpc>
                          <a:spcPct val="115000"/>
                        </a:lnSpc>
                        <a:spcBef>
                          <a:spcPts val="0"/>
                        </a:spcBef>
                        <a:spcAft>
                          <a:spcPts val="0"/>
                        </a:spcAft>
                      </a:pPr>
                      <a:r>
                        <a:rPr lang="en-GB" sz="950">
                          <a:solidFill>
                            <a:srgbClr val="333399"/>
                          </a:solidFill>
                          <a:effectLst/>
                          <a:latin typeface="Century Gothic" panose="020B0502020202020204" pitchFamily="34" charset="0"/>
                          <a:ea typeface="HGSMinchoE"/>
                        </a:rPr>
                        <a:t>EUR/ share</a:t>
                      </a:r>
                      <a:endParaRPr lang="en-US" sz="1200">
                        <a:effectLst/>
                        <a:latin typeface="Times New Roman" panose="02020603050405020304" pitchFamily="18" charset="0"/>
                        <a:ea typeface="HGSMinchoE"/>
                      </a:endParaRPr>
                    </a:p>
                  </a:txBody>
                  <a:tcPr marL="68580" marR="68580" marT="0" marB="0"/>
                </a:tc>
                <a:tc>
                  <a:txBody>
                    <a:bodyPr/>
                    <a:lstStyle/>
                    <a:p>
                      <a:pPr marL="0" marR="0">
                        <a:lnSpc>
                          <a:spcPct val="115000"/>
                        </a:lnSpc>
                        <a:spcBef>
                          <a:spcPts val="0"/>
                        </a:spcBef>
                        <a:spcAft>
                          <a:spcPts val="0"/>
                        </a:spcAft>
                      </a:pPr>
                      <a:r>
                        <a:rPr lang="en-GB" sz="950">
                          <a:solidFill>
                            <a:srgbClr val="333399"/>
                          </a:solidFill>
                          <a:effectLst/>
                          <a:latin typeface="Century Gothic" panose="020B0502020202020204" pitchFamily="34" charset="0"/>
                          <a:ea typeface="HGSMinchoE"/>
                        </a:rPr>
                        <a:t>NOK/share</a:t>
                      </a:r>
                      <a:endParaRPr lang="en-US" sz="1200">
                        <a:effectLst/>
                        <a:latin typeface="Times New Roman" panose="02020603050405020304" pitchFamily="18" charset="0"/>
                        <a:ea typeface="HGSMinchoE"/>
                      </a:endParaRPr>
                    </a:p>
                  </a:txBody>
                  <a:tcPr marL="68580" marR="68580" marT="0" marB="0"/>
                </a:tc>
                <a:tc>
                  <a:txBody>
                    <a:bodyPr/>
                    <a:lstStyle/>
                    <a:p>
                      <a:pPr marL="0" marR="0">
                        <a:lnSpc>
                          <a:spcPct val="115000"/>
                        </a:lnSpc>
                        <a:spcBef>
                          <a:spcPts val="0"/>
                        </a:spcBef>
                        <a:spcAft>
                          <a:spcPts val="0"/>
                        </a:spcAft>
                      </a:pPr>
                      <a:r>
                        <a:rPr lang="en-GB" sz="950">
                          <a:solidFill>
                            <a:srgbClr val="333399"/>
                          </a:solidFill>
                          <a:effectLst/>
                          <a:latin typeface="Century Gothic" panose="020B0502020202020204" pitchFamily="34" charset="0"/>
                          <a:ea typeface="HGSMinchoE"/>
                        </a:rPr>
                        <a:t>EUR ’000</a:t>
                      </a:r>
                      <a:endParaRPr lang="en-US" sz="1200">
                        <a:effectLst/>
                        <a:latin typeface="Times New Roman" panose="02020603050405020304" pitchFamily="18" charset="0"/>
                        <a:ea typeface="HGSMinchoE"/>
                      </a:endParaRPr>
                    </a:p>
                  </a:txBody>
                  <a:tcPr marL="68580" marR="68580" marT="0" marB="0"/>
                </a:tc>
                <a:tc>
                  <a:txBody>
                    <a:bodyPr/>
                    <a:lstStyle/>
                    <a:p>
                      <a:pPr marL="0" marR="0">
                        <a:lnSpc>
                          <a:spcPct val="115000"/>
                        </a:lnSpc>
                        <a:spcBef>
                          <a:spcPts val="0"/>
                        </a:spcBef>
                        <a:spcAft>
                          <a:spcPts val="0"/>
                        </a:spcAft>
                      </a:pPr>
                      <a:r>
                        <a:rPr lang="en-GB" sz="950">
                          <a:solidFill>
                            <a:srgbClr val="333399"/>
                          </a:solidFill>
                          <a:effectLst/>
                          <a:latin typeface="Century Gothic" panose="020B0502020202020204" pitchFamily="34" charset="0"/>
                          <a:ea typeface="HGSMinchoE"/>
                        </a:rPr>
                        <a:t>EUR/ share</a:t>
                      </a:r>
                      <a:endParaRPr lang="en-US" sz="1200">
                        <a:effectLst/>
                        <a:latin typeface="Times New Roman" panose="02020603050405020304" pitchFamily="18" charset="0"/>
                        <a:ea typeface="HGSMinchoE"/>
                      </a:endParaRPr>
                    </a:p>
                  </a:txBody>
                  <a:tcPr marL="68580" marR="68580" marT="0" marB="0"/>
                </a:tc>
                <a:tc>
                  <a:txBody>
                    <a:bodyPr/>
                    <a:lstStyle/>
                    <a:p>
                      <a:pPr marL="0" marR="0">
                        <a:lnSpc>
                          <a:spcPct val="115000"/>
                        </a:lnSpc>
                        <a:spcBef>
                          <a:spcPts val="0"/>
                        </a:spcBef>
                        <a:spcAft>
                          <a:spcPts val="0"/>
                        </a:spcAft>
                      </a:pPr>
                      <a:r>
                        <a:rPr lang="en-GB" sz="950">
                          <a:solidFill>
                            <a:srgbClr val="333399"/>
                          </a:solidFill>
                          <a:effectLst/>
                          <a:latin typeface="Century Gothic" panose="020B0502020202020204" pitchFamily="34" charset="0"/>
                          <a:ea typeface="HGSMinchoE"/>
                        </a:rPr>
                        <a:t>NOK/share</a:t>
                      </a:r>
                      <a:endParaRPr lang="en-US" sz="1200">
                        <a:effectLst/>
                        <a:latin typeface="Times New Roman" panose="02020603050405020304" pitchFamily="18" charset="0"/>
                        <a:ea typeface="HGSMinchoE"/>
                      </a:endParaRPr>
                    </a:p>
                  </a:txBody>
                  <a:tcPr marL="68580" marR="68580" marT="0" marB="0"/>
                </a:tc>
                <a:extLst>
                  <a:ext uri="{0D108BD9-81ED-4DB2-BD59-A6C34878D82A}">
                    <a16:rowId xmlns="" xmlns:a16="http://schemas.microsoft.com/office/drawing/2014/main" val="10001"/>
                  </a:ext>
                </a:extLst>
              </a:tr>
              <a:tr h="406889">
                <a:tc>
                  <a:txBody>
                    <a:bodyPr/>
                    <a:lstStyle/>
                    <a:p>
                      <a:pPr marL="0" marR="0">
                        <a:lnSpc>
                          <a:spcPct val="115000"/>
                        </a:lnSpc>
                        <a:spcBef>
                          <a:spcPts val="0"/>
                        </a:spcBef>
                        <a:spcAft>
                          <a:spcPts val="0"/>
                        </a:spcAft>
                      </a:pPr>
                      <a:r>
                        <a:rPr lang="en-GB" sz="950">
                          <a:solidFill>
                            <a:srgbClr val="333399"/>
                          </a:solidFill>
                          <a:effectLst/>
                          <a:latin typeface="Century Gothic" panose="020B0502020202020204" pitchFamily="34" charset="0"/>
                          <a:ea typeface="HGSMinchoE"/>
                        </a:rPr>
                        <a:t>Investment property</a:t>
                      </a:r>
                      <a:endParaRPr lang="en-US" sz="1200">
                        <a:effectLst/>
                        <a:latin typeface="Times New Roman" panose="02020603050405020304" pitchFamily="18" charset="0"/>
                        <a:ea typeface="HGSMinchoE"/>
                      </a:endParaRPr>
                    </a:p>
                  </a:txBody>
                  <a:tcPr marL="68580" marR="68580" marT="0" marB="0"/>
                </a:tc>
                <a:tc>
                  <a:txBody>
                    <a:bodyPr/>
                    <a:lstStyle/>
                    <a:p>
                      <a:pPr marL="0" marR="0" algn="r">
                        <a:lnSpc>
                          <a:spcPct val="115000"/>
                        </a:lnSpc>
                        <a:spcBef>
                          <a:spcPts val="0"/>
                        </a:spcBef>
                        <a:spcAft>
                          <a:spcPts val="0"/>
                        </a:spcAft>
                      </a:pPr>
                      <a:r>
                        <a:rPr lang="en-GB" sz="950">
                          <a:solidFill>
                            <a:srgbClr val="333399"/>
                          </a:solidFill>
                          <a:effectLst/>
                          <a:latin typeface="Century Gothic" panose="020B0502020202020204" pitchFamily="34" charset="0"/>
                          <a:ea typeface="HGSMinchoE"/>
                        </a:rPr>
                        <a:t>4,997</a:t>
                      </a:r>
                      <a:endParaRPr lang="en-US" sz="1200">
                        <a:effectLst/>
                        <a:latin typeface="Times New Roman" panose="02020603050405020304" pitchFamily="18" charset="0"/>
                        <a:ea typeface="HGSMinchoE"/>
                      </a:endParaRPr>
                    </a:p>
                  </a:txBody>
                  <a:tcPr marL="68580" marR="68580" marT="0" marB="0">
                    <a:solidFill>
                      <a:schemeClr val="bg2"/>
                    </a:solidFill>
                  </a:tcPr>
                </a:tc>
                <a:tc>
                  <a:txBody>
                    <a:bodyPr/>
                    <a:lstStyle/>
                    <a:p>
                      <a:pPr marL="0" marR="0" indent="120650" algn="r">
                        <a:lnSpc>
                          <a:spcPct val="115000"/>
                        </a:lnSpc>
                        <a:spcBef>
                          <a:spcPts val="0"/>
                        </a:spcBef>
                        <a:spcAft>
                          <a:spcPts val="0"/>
                        </a:spcAft>
                      </a:pPr>
                      <a:r>
                        <a:rPr lang="en-GB" sz="950">
                          <a:solidFill>
                            <a:srgbClr val="333399"/>
                          </a:solidFill>
                          <a:effectLst/>
                          <a:latin typeface="Century Gothic" panose="020B0502020202020204" pitchFamily="34" charset="0"/>
                          <a:ea typeface="HGSMinchoE"/>
                        </a:rPr>
                        <a:t>0.12</a:t>
                      </a:r>
                      <a:endParaRPr lang="en-US" sz="1200">
                        <a:effectLst/>
                        <a:latin typeface="Times New Roman" panose="02020603050405020304" pitchFamily="18" charset="0"/>
                        <a:ea typeface="HGSMinchoE"/>
                      </a:endParaRPr>
                    </a:p>
                  </a:txBody>
                  <a:tcPr marL="68580" marR="68580" marT="0" marB="0">
                    <a:solidFill>
                      <a:schemeClr val="bg2"/>
                    </a:solidFill>
                  </a:tcPr>
                </a:tc>
                <a:tc>
                  <a:txBody>
                    <a:bodyPr/>
                    <a:lstStyle/>
                    <a:p>
                      <a:pPr marL="0" marR="0" indent="120650" algn="r">
                        <a:lnSpc>
                          <a:spcPct val="115000"/>
                        </a:lnSpc>
                        <a:spcBef>
                          <a:spcPts val="0"/>
                        </a:spcBef>
                        <a:spcAft>
                          <a:spcPts val="0"/>
                        </a:spcAft>
                      </a:pPr>
                      <a:r>
                        <a:rPr lang="en-GB" sz="950">
                          <a:solidFill>
                            <a:srgbClr val="333399"/>
                          </a:solidFill>
                          <a:effectLst/>
                          <a:latin typeface="Century Gothic" panose="020B0502020202020204" pitchFamily="34" charset="0"/>
                          <a:ea typeface="HGSMinchoE"/>
                        </a:rPr>
                        <a:t>1.29</a:t>
                      </a:r>
                      <a:endParaRPr lang="en-US" sz="1200">
                        <a:effectLst/>
                        <a:latin typeface="Times New Roman" panose="02020603050405020304" pitchFamily="18" charset="0"/>
                        <a:ea typeface="HGSMinchoE"/>
                      </a:endParaRPr>
                    </a:p>
                  </a:txBody>
                  <a:tcPr marL="68580" marR="68580" marT="0" marB="0">
                    <a:solidFill>
                      <a:schemeClr val="bg2"/>
                    </a:solidFill>
                  </a:tcPr>
                </a:tc>
                <a:tc>
                  <a:txBody>
                    <a:bodyPr/>
                    <a:lstStyle/>
                    <a:p>
                      <a:pPr marL="0" marR="0" algn="r">
                        <a:lnSpc>
                          <a:spcPct val="115000"/>
                        </a:lnSpc>
                        <a:spcBef>
                          <a:spcPts val="0"/>
                        </a:spcBef>
                        <a:spcAft>
                          <a:spcPts val="0"/>
                        </a:spcAft>
                      </a:pPr>
                      <a:r>
                        <a:rPr lang="en-GB" sz="950">
                          <a:solidFill>
                            <a:srgbClr val="333399"/>
                          </a:solidFill>
                          <a:effectLst/>
                          <a:latin typeface="Century Gothic" panose="020B0502020202020204" pitchFamily="34" charset="0"/>
                          <a:ea typeface="HGSMinchoE"/>
                        </a:rPr>
                        <a:t>2,768</a:t>
                      </a:r>
                      <a:endParaRPr lang="en-US" sz="1200">
                        <a:effectLst/>
                        <a:latin typeface="Times New Roman" panose="02020603050405020304" pitchFamily="18" charset="0"/>
                        <a:ea typeface="HGSMinchoE"/>
                      </a:endParaRPr>
                    </a:p>
                  </a:txBody>
                  <a:tcPr marL="68580" marR="68580" marT="0" marB="0">
                    <a:solidFill>
                      <a:schemeClr val="bg2"/>
                    </a:solidFill>
                  </a:tcPr>
                </a:tc>
                <a:tc>
                  <a:txBody>
                    <a:bodyPr/>
                    <a:lstStyle/>
                    <a:p>
                      <a:pPr marL="0" marR="0" indent="120650" algn="r">
                        <a:lnSpc>
                          <a:spcPct val="115000"/>
                        </a:lnSpc>
                        <a:spcBef>
                          <a:spcPts val="0"/>
                        </a:spcBef>
                        <a:spcAft>
                          <a:spcPts val="0"/>
                        </a:spcAft>
                      </a:pPr>
                      <a:r>
                        <a:rPr lang="en-GB" sz="950">
                          <a:solidFill>
                            <a:srgbClr val="333399"/>
                          </a:solidFill>
                          <a:effectLst/>
                          <a:latin typeface="Century Gothic" panose="020B0502020202020204" pitchFamily="34" charset="0"/>
                          <a:ea typeface="HGSMinchoE"/>
                        </a:rPr>
                        <a:t>0.07</a:t>
                      </a:r>
                      <a:endParaRPr lang="en-US" sz="1200">
                        <a:effectLst/>
                        <a:latin typeface="Times New Roman" panose="02020603050405020304" pitchFamily="18" charset="0"/>
                        <a:ea typeface="HGSMinchoE"/>
                      </a:endParaRPr>
                    </a:p>
                  </a:txBody>
                  <a:tcPr marL="68580" marR="68580" marT="0" marB="0">
                    <a:solidFill>
                      <a:schemeClr val="bg2"/>
                    </a:solidFill>
                  </a:tcPr>
                </a:tc>
                <a:tc>
                  <a:txBody>
                    <a:bodyPr/>
                    <a:lstStyle/>
                    <a:p>
                      <a:pPr marL="0" marR="0" indent="120650" algn="r">
                        <a:lnSpc>
                          <a:spcPct val="115000"/>
                        </a:lnSpc>
                        <a:spcBef>
                          <a:spcPts val="0"/>
                        </a:spcBef>
                        <a:spcAft>
                          <a:spcPts val="0"/>
                        </a:spcAft>
                      </a:pPr>
                      <a:r>
                        <a:rPr lang="en-GB" sz="950">
                          <a:solidFill>
                            <a:srgbClr val="333399"/>
                          </a:solidFill>
                          <a:effectLst/>
                          <a:latin typeface="Century Gothic" panose="020B0502020202020204" pitchFamily="34" charset="0"/>
                          <a:ea typeface="HGSMinchoE"/>
                        </a:rPr>
                        <a:t>0.71</a:t>
                      </a:r>
                      <a:endParaRPr lang="en-US" sz="1200">
                        <a:effectLst/>
                        <a:latin typeface="Times New Roman" panose="02020603050405020304" pitchFamily="18" charset="0"/>
                        <a:ea typeface="HGSMinchoE"/>
                      </a:endParaRPr>
                    </a:p>
                  </a:txBody>
                  <a:tcPr marL="68580" marR="68580" marT="0" marB="0">
                    <a:solidFill>
                      <a:schemeClr val="bg2"/>
                    </a:solidFill>
                  </a:tcPr>
                </a:tc>
                <a:extLst>
                  <a:ext uri="{0D108BD9-81ED-4DB2-BD59-A6C34878D82A}">
                    <a16:rowId xmlns="" xmlns:a16="http://schemas.microsoft.com/office/drawing/2014/main" val="10002"/>
                  </a:ext>
                </a:extLst>
              </a:tr>
              <a:tr h="252204">
                <a:tc>
                  <a:txBody>
                    <a:bodyPr/>
                    <a:lstStyle/>
                    <a:p>
                      <a:pPr marL="0" marR="0">
                        <a:lnSpc>
                          <a:spcPct val="115000"/>
                        </a:lnSpc>
                        <a:spcBef>
                          <a:spcPts val="0"/>
                        </a:spcBef>
                        <a:spcAft>
                          <a:spcPts val="0"/>
                        </a:spcAft>
                      </a:pPr>
                      <a:r>
                        <a:rPr lang="en-GB" sz="950">
                          <a:solidFill>
                            <a:srgbClr val="333399"/>
                          </a:solidFill>
                          <a:effectLst/>
                          <a:latin typeface="Century Gothic" panose="020B0502020202020204" pitchFamily="34" charset="0"/>
                          <a:ea typeface="HGSMinchoE"/>
                        </a:rPr>
                        <a:t>Assets held for sale</a:t>
                      </a:r>
                      <a:endParaRPr lang="en-US" sz="1200">
                        <a:effectLst/>
                        <a:latin typeface="Times New Roman" panose="02020603050405020304" pitchFamily="18" charset="0"/>
                        <a:ea typeface="HGSMinchoE"/>
                      </a:endParaRPr>
                    </a:p>
                  </a:txBody>
                  <a:tcPr marL="68580" marR="68580" marT="0" marB="0"/>
                </a:tc>
                <a:tc>
                  <a:txBody>
                    <a:bodyPr/>
                    <a:lstStyle/>
                    <a:p>
                      <a:pPr marL="0" marR="0" indent="120650" algn="r">
                        <a:lnSpc>
                          <a:spcPct val="115000"/>
                        </a:lnSpc>
                        <a:spcBef>
                          <a:spcPts val="0"/>
                        </a:spcBef>
                        <a:spcAft>
                          <a:spcPts val="0"/>
                        </a:spcAft>
                      </a:pPr>
                      <a:r>
                        <a:rPr lang="en-GB" sz="950" dirty="0">
                          <a:solidFill>
                            <a:srgbClr val="333399"/>
                          </a:solidFill>
                          <a:effectLst/>
                          <a:latin typeface="Century Gothic" panose="020B0502020202020204" pitchFamily="34" charset="0"/>
                          <a:ea typeface="HGSMinchoE"/>
                        </a:rPr>
                        <a:t>2,480</a:t>
                      </a:r>
                      <a:endParaRPr lang="en-US" sz="1200" dirty="0">
                        <a:effectLst/>
                        <a:latin typeface="Times New Roman" panose="02020603050405020304" pitchFamily="18" charset="0"/>
                        <a:ea typeface="HGSMinchoE"/>
                      </a:endParaRPr>
                    </a:p>
                  </a:txBody>
                  <a:tcPr marL="68580" marR="68580" marT="0" marB="0"/>
                </a:tc>
                <a:tc>
                  <a:txBody>
                    <a:bodyPr/>
                    <a:lstStyle/>
                    <a:p>
                      <a:pPr marL="0" marR="0" indent="120650" algn="r">
                        <a:lnSpc>
                          <a:spcPct val="115000"/>
                        </a:lnSpc>
                        <a:spcBef>
                          <a:spcPts val="0"/>
                        </a:spcBef>
                        <a:spcAft>
                          <a:spcPts val="0"/>
                        </a:spcAft>
                      </a:pPr>
                      <a:r>
                        <a:rPr lang="en-GB" sz="950" dirty="0">
                          <a:solidFill>
                            <a:srgbClr val="333399"/>
                          </a:solidFill>
                          <a:effectLst/>
                          <a:latin typeface="Century Gothic" panose="020B0502020202020204" pitchFamily="34" charset="0"/>
                          <a:ea typeface="HGSMinchoE"/>
                        </a:rPr>
                        <a:t>0.06</a:t>
                      </a:r>
                      <a:endParaRPr lang="en-US" sz="1200" dirty="0">
                        <a:effectLst/>
                        <a:latin typeface="Times New Roman" panose="02020603050405020304" pitchFamily="18" charset="0"/>
                        <a:ea typeface="HGSMinchoE"/>
                      </a:endParaRPr>
                    </a:p>
                  </a:txBody>
                  <a:tcPr marL="68580" marR="68580" marT="0" marB="0"/>
                </a:tc>
                <a:tc>
                  <a:txBody>
                    <a:bodyPr/>
                    <a:lstStyle/>
                    <a:p>
                      <a:pPr marL="0" marR="0" indent="120650" algn="r">
                        <a:lnSpc>
                          <a:spcPct val="115000"/>
                        </a:lnSpc>
                        <a:spcBef>
                          <a:spcPts val="0"/>
                        </a:spcBef>
                        <a:spcAft>
                          <a:spcPts val="0"/>
                        </a:spcAft>
                      </a:pPr>
                      <a:r>
                        <a:rPr lang="en-GB" sz="950">
                          <a:solidFill>
                            <a:srgbClr val="333399"/>
                          </a:solidFill>
                          <a:effectLst/>
                          <a:latin typeface="Century Gothic" panose="020B0502020202020204" pitchFamily="34" charset="0"/>
                          <a:ea typeface="HGSMinchoE"/>
                        </a:rPr>
                        <a:t>0.64</a:t>
                      </a:r>
                      <a:endParaRPr lang="en-US" sz="1200">
                        <a:effectLst/>
                        <a:latin typeface="Times New Roman" panose="02020603050405020304" pitchFamily="18" charset="0"/>
                        <a:ea typeface="HGSMinchoE"/>
                      </a:endParaRPr>
                    </a:p>
                  </a:txBody>
                  <a:tcPr marL="68580" marR="68580" marT="0" marB="0"/>
                </a:tc>
                <a:tc>
                  <a:txBody>
                    <a:bodyPr/>
                    <a:lstStyle/>
                    <a:p>
                      <a:pPr marL="0" marR="0" indent="120650" algn="r">
                        <a:lnSpc>
                          <a:spcPct val="115000"/>
                        </a:lnSpc>
                        <a:spcBef>
                          <a:spcPts val="0"/>
                        </a:spcBef>
                        <a:spcAft>
                          <a:spcPts val="0"/>
                        </a:spcAft>
                      </a:pPr>
                      <a:r>
                        <a:rPr lang="en-GB" sz="950">
                          <a:solidFill>
                            <a:srgbClr val="333399"/>
                          </a:solidFill>
                          <a:effectLst/>
                          <a:latin typeface="Century Gothic" panose="020B0502020202020204" pitchFamily="34" charset="0"/>
                          <a:ea typeface="HGSMinchoE"/>
                        </a:rPr>
                        <a:t>2,254</a:t>
                      </a:r>
                      <a:endParaRPr lang="en-US" sz="1200">
                        <a:effectLst/>
                        <a:latin typeface="Times New Roman" panose="02020603050405020304" pitchFamily="18" charset="0"/>
                        <a:ea typeface="HGSMinchoE"/>
                      </a:endParaRPr>
                    </a:p>
                  </a:txBody>
                  <a:tcPr marL="68580" marR="68580" marT="0" marB="0"/>
                </a:tc>
                <a:tc>
                  <a:txBody>
                    <a:bodyPr/>
                    <a:lstStyle/>
                    <a:p>
                      <a:pPr marL="0" marR="0" indent="120650" algn="r">
                        <a:lnSpc>
                          <a:spcPct val="115000"/>
                        </a:lnSpc>
                        <a:spcBef>
                          <a:spcPts val="0"/>
                        </a:spcBef>
                        <a:spcAft>
                          <a:spcPts val="0"/>
                        </a:spcAft>
                      </a:pPr>
                      <a:r>
                        <a:rPr lang="en-GB" sz="950">
                          <a:solidFill>
                            <a:srgbClr val="333399"/>
                          </a:solidFill>
                          <a:effectLst/>
                          <a:latin typeface="Century Gothic" panose="020B0502020202020204" pitchFamily="34" charset="0"/>
                          <a:ea typeface="HGSMinchoE"/>
                        </a:rPr>
                        <a:t>0.05</a:t>
                      </a:r>
                      <a:endParaRPr lang="en-US" sz="1200">
                        <a:effectLst/>
                        <a:latin typeface="Times New Roman" panose="02020603050405020304" pitchFamily="18" charset="0"/>
                        <a:ea typeface="HGSMinchoE"/>
                      </a:endParaRPr>
                    </a:p>
                  </a:txBody>
                  <a:tcPr marL="68580" marR="68580" marT="0" marB="0"/>
                </a:tc>
                <a:tc>
                  <a:txBody>
                    <a:bodyPr/>
                    <a:lstStyle/>
                    <a:p>
                      <a:pPr marL="0" marR="0" indent="120650" algn="r">
                        <a:lnSpc>
                          <a:spcPct val="115000"/>
                        </a:lnSpc>
                        <a:spcBef>
                          <a:spcPts val="0"/>
                        </a:spcBef>
                        <a:spcAft>
                          <a:spcPts val="0"/>
                        </a:spcAft>
                      </a:pPr>
                      <a:r>
                        <a:rPr lang="en-GB" sz="950">
                          <a:solidFill>
                            <a:srgbClr val="333399"/>
                          </a:solidFill>
                          <a:effectLst/>
                          <a:latin typeface="Century Gothic" panose="020B0502020202020204" pitchFamily="34" charset="0"/>
                          <a:ea typeface="HGSMinchoE"/>
                        </a:rPr>
                        <a:t>0.58</a:t>
                      </a:r>
                      <a:endParaRPr lang="en-US" sz="1200">
                        <a:effectLst/>
                        <a:latin typeface="Times New Roman" panose="02020603050405020304" pitchFamily="18" charset="0"/>
                        <a:ea typeface="HGSMinchoE"/>
                      </a:endParaRPr>
                    </a:p>
                  </a:txBody>
                  <a:tcPr marL="68580" marR="68580" marT="0" marB="0"/>
                </a:tc>
                <a:extLst>
                  <a:ext uri="{0D108BD9-81ED-4DB2-BD59-A6C34878D82A}">
                    <a16:rowId xmlns="" xmlns:a16="http://schemas.microsoft.com/office/drawing/2014/main" val="10003"/>
                  </a:ext>
                </a:extLst>
              </a:tr>
              <a:tr h="252204">
                <a:tc>
                  <a:txBody>
                    <a:bodyPr/>
                    <a:lstStyle/>
                    <a:p>
                      <a:pPr marL="0" marR="0">
                        <a:lnSpc>
                          <a:spcPct val="115000"/>
                        </a:lnSpc>
                        <a:spcBef>
                          <a:spcPts val="0"/>
                        </a:spcBef>
                        <a:spcAft>
                          <a:spcPts val="0"/>
                        </a:spcAft>
                      </a:pPr>
                      <a:r>
                        <a:rPr lang="en-GB" sz="950">
                          <a:solidFill>
                            <a:srgbClr val="333399"/>
                          </a:solidFill>
                          <a:effectLst/>
                          <a:latin typeface="Century Gothic" panose="020B0502020202020204" pitchFamily="34" charset="0"/>
                          <a:ea typeface="HGSMinchoE"/>
                        </a:rPr>
                        <a:t>Inventories</a:t>
                      </a:r>
                      <a:endParaRPr lang="en-US" sz="1200">
                        <a:effectLst/>
                        <a:latin typeface="Times New Roman" panose="02020603050405020304" pitchFamily="18" charset="0"/>
                        <a:ea typeface="HGSMinchoE"/>
                      </a:endParaRPr>
                    </a:p>
                  </a:txBody>
                  <a:tcPr marL="68580" marR="68580" marT="0" marB="0"/>
                </a:tc>
                <a:tc>
                  <a:txBody>
                    <a:bodyPr/>
                    <a:lstStyle/>
                    <a:p>
                      <a:pPr marL="0" marR="0" indent="120650" algn="r">
                        <a:lnSpc>
                          <a:spcPct val="115000"/>
                        </a:lnSpc>
                        <a:spcBef>
                          <a:spcPts val="0"/>
                        </a:spcBef>
                        <a:spcAft>
                          <a:spcPts val="0"/>
                        </a:spcAft>
                      </a:pPr>
                      <a:r>
                        <a:rPr lang="en-GB" sz="950">
                          <a:solidFill>
                            <a:srgbClr val="333399"/>
                          </a:solidFill>
                          <a:effectLst/>
                          <a:latin typeface="Century Gothic" panose="020B0502020202020204" pitchFamily="34" charset="0"/>
                          <a:ea typeface="HGSMinchoE"/>
                        </a:rPr>
                        <a:t>5,707</a:t>
                      </a:r>
                      <a:endParaRPr lang="en-US" sz="1200">
                        <a:effectLst/>
                        <a:latin typeface="Times New Roman" panose="02020603050405020304" pitchFamily="18" charset="0"/>
                        <a:ea typeface="HGSMinchoE"/>
                      </a:endParaRPr>
                    </a:p>
                  </a:txBody>
                  <a:tcPr marL="68580" marR="68580" marT="0" marB="0">
                    <a:solidFill>
                      <a:schemeClr val="bg2"/>
                    </a:solidFill>
                  </a:tcPr>
                </a:tc>
                <a:tc>
                  <a:txBody>
                    <a:bodyPr/>
                    <a:lstStyle/>
                    <a:p>
                      <a:pPr marL="0" marR="0" indent="120650" algn="r">
                        <a:lnSpc>
                          <a:spcPct val="115000"/>
                        </a:lnSpc>
                        <a:spcBef>
                          <a:spcPts val="0"/>
                        </a:spcBef>
                        <a:spcAft>
                          <a:spcPts val="0"/>
                        </a:spcAft>
                      </a:pPr>
                      <a:r>
                        <a:rPr lang="en-GB" sz="950">
                          <a:solidFill>
                            <a:srgbClr val="333399"/>
                          </a:solidFill>
                          <a:effectLst/>
                          <a:latin typeface="Century Gothic" panose="020B0502020202020204" pitchFamily="34" charset="0"/>
                          <a:ea typeface="HGSMinchoE"/>
                        </a:rPr>
                        <a:t>0.14</a:t>
                      </a:r>
                      <a:endParaRPr lang="en-US" sz="1200">
                        <a:effectLst/>
                        <a:latin typeface="Times New Roman" panose="02020603050405020304" pitchFamily="18" charset="0"/>
                        <a:ea typeface="HGSMinchoE"/>
                      </a:endParaRPr>
                    </a:p>
                  </a:txBody>
                  <a:tcPr marL="68580" marR="68580" marT="0" marB="0">
                    <a:solidFill>
                      <a:schemeClr val="bg2"/>
                    </a:solidFill>
                  </a:tcPr>
                </a:tc>
                <a:tc>
                  <a:txBody>
                    <a:bodyPr/>
                    <a:lstStyle/>
                    <a:p>
                      <a:pPr marL="0" marR="0" indent="120650" algn="r">
                        <a:lnSpc>
                          <a:spcPct val="115000"/>
                        </a:lnSpc>
                        <a:spcBef>
                          <a:spcPts val="0"/>
                        </a:spcBef>
                        <a:spcAft>
                          <a:spcPts val="0"/>
                        </a:spcAft>
                      </a:pPr>
                      <a:r>
                        <a:rPr lang="en-GB" sz="950">
                          <a:solidFill>
                            <a:srgbClr val="333399"/>
                          </a:solidFill>
                          <a:effectLst/>
                          <a:latin typeface="Century Gothic" panose="020B0502020202020204" pitchFamily="34" charset="0"/>
                          <a:ea typeface="HGSMinchoE"/>
                        </a:rPr>
                        <a:t>1.47</a:t>
                      </a:r>
                      <a:endParaRPr lang="en-US" sz="1200">
                        <a:effectLst/>
                        <a:latin typeface="Times New Roman" panose="02020603050405020304" pitchFamily="18" charset="0"/>
                        <a:ea typeface="HGSMinchoE"/>
                      </a:endParaRPr>
                    </a:p>
                  </a:txBody>
                  <a:tcPr marL="68580" marR="68580" marT="0" marB="0">
                    <a:solidFill>
                      <a:schemeClr val="bg2"/>
                    </a:solidFill>
                  </a:tcPr>
                </a:tc>
                <a:tc>
                  <a:txBody>
                    <a:bodyPr/>
                    <a:lstStyle/>
                    <a:p>
                      <a:pPr marL="0" marR="0" indent="120650" algn="r">
                        <a:lnSpc>
                          <a:spcPct val="115000"/>
                        </a:lnSpc>
                        <a:spcBef>
                          <a:spcPts val="0"/>
                        </a:spcBef>
                        <a:spcAft>
                          <a:spcPts val="0"/>
                        </a:spcAft>
                      </a:pPr>
                      <a:r>
                        <a:rPr lang="en-GB" sz="950">
                          <a:solidFill>
                            <a:srgbClr val="333399"/>
                          </a:solidFill>
                          <a:effectLst/>
                          <a:latin typeface="Century Gothic" panose="020B0502020202020204" pitchFamily="34" charset="0"/>
                          <a:ea typeface="HGSMinchoE"/>
                        </a:rPr>
                        <a:t>7,700</a:t>
                      </a:r>
                      <a:endParaRPr lang="en-US" sz="1200">
                        <a:effectLst/>
                        <a:latin typeface="Times New Roman" panose="02020603050405020304" pitchFamily="18" charset="0"/>
                        <a:ea typeface="HGSMinchoE"/>
                      </a:endParaRPr>
                    </a:p>
                  </a:txBody>
                  <a:tcPr marL="68580" marR="68580" marT="0" marB="0">
                    <a:solidFill>
                      <a:schemeClr val="bg2"/>
                    </a:solidFill>
                  </a:tcPr>
                </a:tc>
                <a:tc>
                  <a:txBody>
                    <a:bodyPr/>
                    <a:lstStyle/>
                    <a:p>
                      <a:pPr marL="0" marR="0" indent="120650" algn="r">
                        <a:lnSpc>
                          <a:spcPct val="115000"/>
                        </a:lnSpc>
                        <a:spcBef>
                          <a:spcPts val="0"/>
                        </a:spcBef>
                        <a:spcAft>
                          <a:spcPts val="0"/>
                        </a:spcAft>
                      </a:pPr>
                      <a:r>
                        <a:rPr lang="en-GB" sz="950">
                          <a:solidFill>
                            <a:srgbClr val="333399"/>
                          </a:solidFill>
                          <a:effectLst/>
                          <a:latin typeface="Century Gothic" panose="020B0502020202020204" pitchFamily="34" charset="0"/>
                          <a:ea typeface="HGSMinchoE"/>
                        </a:rPr>
                        <a:t>0.19</a:t>
                      </a:r>
                      <a:endParaRPr lang="en-US" sz="1200">
                        <a:effectLst/>
                        <a:latin typeface="Times New Roman" panose="02020603050405020304" pitchFamily="18" charset="0"/>
                        <a:ea typeface="HGSMinchoE"/>
                      </a:endParaRPr>
                    </a:p>
                  </a:txBody>
                  <a:tcPr marL="68580" marR="68580" marT="0" marB="0">
                    <a:solidFill>
                      <a:schemeClr val="bg2"/>
                    </a:solidFill>
                  </a:tcPr>
                </a:tc>
                <a:tc>
                  <a:txBody>
                    <a:bodyPr/>
                    <a:lstStyle/>
                    <a:p>
                      <a:pPr marL="0" marR="0" indent="120650" algn="r">
                        <a:lnSpc>
                          <a:spcPct val="115000"/>
                        </a:lnSpc>
                        <a:spcBef>
                          <a:spcPts val="0"/>
                        </a:spcBef>
                        <a:spcAft>
                          <a:spcPts val="0"/>
                        </a:spcAft>
                      </a:pPr>
                      <a:r>
                        <a:rPr lang="en-GB" sz="950">
                          <a:solidFill>
                            <a:srgbClr val="333399"/>
                          </a:solidFill>
                          <a:effectLst/>
                          <a:latin typeface="Century Gothic" panose="020B0502020202020204" pitchFamily="34" charset="0"/>
                          <a:ea typeface="HGSMinchoE"/>
                        </a:rPr>
                        <a:t>1.98</a:t>
                      </a:r>
                      <a:endParaRPr lang="en-US" sz="1200">
                        <a:effectLst/>
                        <a:latin typeface="Times New Roman" panose="02020603050405020304" pitchFamily="18" charset="0"/>
                        <a:ea typeface="HGSMinchoE"/>
                      </a:endParaRPr>
                    </a:p>
                  </a:txBody>
                  <a:tcPr marL="68580" marR="68580" marT="0" marB="0">
                    <a:solidFill>
                      <a:schemeClr val="bg2"/>
                    </a:solidFill>
                  </a:tcPr>
                </a:tc>
                <a:extLst>
                  <a:ext uri="{0D108BD9-81ED-4DB2-BD59-A6C34878D82A}">
                    <a16:rowId xmlns="" xmlns:a16="http://schemas.microsoft.com/office/drawing/2014/main" val="10004"/>
                  </a:ext>
                </a:extLst>
              </a:tr>
              <a:tr h="252204">
                <a:tc>
                  <a:txBody>
                    <a:bodyPr/>
                    <a:lstStyle/>
                    <a:p>
                      <a:pPr marL="0" marR="0">
                        <a:lnSpc>
                          <a:spcPct val="115000"/>
                        </a:lnSpc>
                        <a:spcBef>
                          <a:spcPts val="0"/>
                        </a:spcBef>
                        <a:spcAft>
                          <a:spcPts val="0"/>
                        </a:spcAft>
                      </a:pPr>
                      <a:r>
                        <a:rPr lang="en-GB" sz="950">
                          <a:solidFill>
                            <a:srgbClr val="333399"/>
                          </a:solidFill>
                          <a:effectLst/>
                          <a:latin typeface="Century Gothic" panose="020B0502020202020204" pitchFamily="34" charset="0"/>
                          <a:ea typeface="HGSMinchoE"/>
                        </a:rPr>
                        <a:t>Cash</a:t>
                      </a:r>
                      <a:endParaRPr lang="en-US" sz="1200">
                        <a:effectLst/>
                        <a:latin typeface="Times New Roman" panose="02020603050405020304" pitchFamily="18" charset="0"/>
                        <a:ea typeface="HGSMinchoE"/>
                      </a:endParaRPr>
                    </a:p>
                  </a:txBody>
                  <a:tcPr marL="68580" marR="68580" marT="0" marB="0"/>
                </a:tc>
                <a:tc>
                  <a:txBody>
                    <a:bodyPr/>
                    <a:lstStyle/>
                    <a:p>
                      <a:pPr marL="0" marR="0" indent="120650" algn="r">
                        <a:lnSpc>
                          <a:spcPct val="115000"/>
                        </a:lnSpc>
                        <a:spcBef>
                          <a:spcPts val="0"/>
                        </a:spcBef>
                        <a:spcAft>
                          <a:spcPts val="0"/>
                        </a:spcAft>
                      </a:pPr>
                      <a:r>
                        <a:rPr lang="en-GB" sz="950">
                          <a:solidFill>
                            <a:srgbClr val="333399"/>
                          </a:solidFill>
                          <a:effectLst/>
                          <a:latin typeface="Century Gothic" panose="020B0502020202020204" pitchFamily="34" charset="0"/>
                          <a:ea typeface="HGSMinchoE"/>
                        </a:rPr>
                        <a:t>3,807</a:t>
                      </a:r>
                      <a:endParaRPr lang="en-US" sz="1200">
                        <a:effectLst/>
                        <a:latin typeface="Times New Roman" panose="02020603050405020304" pitchFamily="18" charset="0"/>
                        <a:ea typeface="HGSMinchoE"/>
                      </a:endParaRPr>
                    </a:p>
                  </a:txBody>
                  <a:tcPr marL="68580" marR="68580" marT="0" marB="0"/>
                </a:tc>
                <a:tc>
                  <a:txBody>
                    <a:bodyPr/>
                    <a:lstStyle/>
                    <a:p>
                      <a:pPr marL="0" marR="0" indent="120650" algn="r">
                        <a:lnSpc>
                          <a:spcPct val="115000"/>
                        </a:lnSpc>
                        <a:spcBef>
                          <a:spcPts val="0"/>
                        </a:spcBef>
                        <a:spcAft>
                          <a:spcPts val="0"/>
                        </a:spcAft>
                      </a:pPr>
                      <a:r>
                        <a:rPr lang="en-GB" sz="950">
                          <a:solidFill>
                            <a:srgbClr val="333399"/>
                          </a:solidFill>
                          <a:effectLst/>
                          <a:latin typeface="Century Gothic" panose="020B0502020202020204" pitchFamily="34" charset="0"/>
                          <a:ea typeface="HGSMinchoE"/>
                        </a:rPr>
                        <a:t>0.09</a:t>
                      </a:r>
                      <a:endParaRPr lang="en-US" sz="1200">
                        <a:effectLst/>
                        <a:latin typeface="Times New Roman" panose="02020603050405020304" pitchFamily="18" charset="0"/>
                        <a:ea typeface="HGSMinchoE"/>
                      </a:endParaRPr>
                    </a:p>
                  </a:txBody>
                  <a:tcPr marL="68580" marR="68580" marT="0" marB="0"/>
                </a:tc>
                <a:tc>
                  <a:txBody>
                    <a:bodyPr/>
                    <a:lstStyle/>
                    <a:p>
                      <a:pPr marL="0" marR="0" indent="120650" algn="r">
                        <a:lnSpc>
                          <a:spcPct val="115000"/>
                        </a:lnSpc>
                        <a:spcBef>
                          <a:spcPts val="0"/>
                        </a:spcBef>
                        <a:spcAft>
                          <a:spcPts val="0"/>
                        </a:spcAft>
                      </a:pPr>
                      <a:r>
                        <a:rPr lang="en-GB" sz="950">
                          <a:solidFill>
                            <a:srgbClr val="333399"/>
                          </a:solidFill>
                          <a:effectLst/>
                          <a:latin typeface="Century Gothic" panose="020B0502020202020204" pitchFamily="34" charset="0"/>
                          <a:ea typeface="HGSMinchoE"/>
                        </a:rPr>
                        <a:t>0.98</a:t>
                      </a:r>
                      <a:endParaRPr lang="en-US" sz="1200">
                        <a:effectLst/>
                        <a:latin typeface="Times New Roman" panose="02020603050405020304" pitchFamily="18" charset="0"/>
                        <a:ea typeface="HGSMinchoE"/>
                      </a:endParaRPr>
                    </a:p>
                  </a:txBody>
                  <a:tcPr marL="68580" marR="68580" marT="0" marB="0"/>
                </a:tc>
                <a:tc>
                  <a:txBody>
                    <a:bodyPr/>
                    <a:lstStyle/>
                    <a:p>
                      <a:pPr marL="0" marR="0" indent="120650" algn="r">
                        <a:lnSpc>
                          <a:spcPct val="115000"/>
                        </a:lnSpc>
                        <a:spcBef>
                          <a:spcPts val="0"/>
                        </a:spcBef>
                        <a:spcAft>
                          <a:spcPts val="0"/>
                        </a:spcAft>
                      </a:pPr>
                      <a:r>
                        <a:rPr lang="en-GB" sz="950">
                          <a:solidFill>
                            <a:srgbClr val="333399"/>
                          </a:solidFill>
                          <a:effectLst/>
                          <a:latin typeface="Century Gothic" panose="020B0502020202020204" pitchFamily="34" charset="0"/>
                          <a:ea typeface="HGSMinchoE"/>
                        </a:rPr>
                        <a:t>3,581</a:t>
                      </a:r>
                      <a:endParaRPr lang="en-US" sz="1200">
                        <a:effectLst/>
                        <a:latin typeface="Times New Roman" panose="02020603050405020304" pitchFamily="18" charset="0"/>
                        <a:ea typeface="HGSMinchoE"/>
                      </a:endParaRPr>
                    </a:p>
                  </a:txBody>
                  <a:tcPr marL="68580" marR="68580" marT="0" marB="0"/>
                </a:tc>
                <a:tc>
                  <a:txBody>
                    <a:bodyPr/>
                    <a:lstStyle/>
                    <a:p>
                      <a:pPr marL="0" marR="0" indent="120650" algn="r">
                        <a:lnSpc>
                          <a:spcPct val="115000"/>
                        </a:lnSpc>
                        <a:spcBef>
                          <a:spcPts val="0"/>
                        </a:spcBef>
                        <a:spcAft>
                          <a:spcPts val="0"/>
                        </a:spcAft>
                      </a:pPr>
                      <a:r>
                        <a:rPr lang="en-GB" sz="950">
                          <a:solidFill>
                            <a:srgbClr val="333399"/>
                          </a:solidFill>
                          <a:effectLst/>
                          <a:latin typeface="Century Gothic" panose="020B0502020202020204" pitchFamily="34" charset="0"/>
                          <a:ea typeface="HGSMinchoE"/>
                        </a:rPr>
                        <a:t>0.09</a:t>
                      </a:r>
                      <a:endParaRPr lang="en-US" sz="1200">
                        <a:effectLst/>
                        <a:latin typeface="Times New Roman" panose="02020603050405020304" pitchFamily="18" charset="0"/>
                        <a:ea typeface="HGSMinchoE"/>
                      </a:endParaRPr>
                    </a:p>
                  </a:txBody>
                  <a:tcPr marL="68580" marR="68580" marT="0" marB="0"/>
                </a:tc>
                <a:tc>
                  <a:txBody>
                    <a:bodyPr/>
                    <a:lstStyle/>
                    <a:p>
                      <a:pPr marL="0" marR="0" indent="120650" algn="r">
                        <a:lnSpc>
                          <a:spcPct val="115000"/>
                        </a:lnSpc>
                        <a:spcBef>
                          <a:spcPts val="0"/>
                        </a:spcBef>
                        <a:spcAft>
                          <a:spcPts val="0"/>
                        </a:spcAft>
                      </a:pPr>
                      <a:r>
                        <a:rPr lang="en-GB" sz="950">
                          <a:solidFill>
                            <a:srgbClr val="333399"/>
                          </a:solidFill>
                          <a:effectLst/>
                          <a:latin typeface="Century Gothic" panose="020B0502020202020204" pitchFamily="34" charset="0"/>
                          <a:ea typeface="HGSMinchoE"/>
                        </a:rPr>
                        <a:t>0.92</a:t>
                      </a:r>
                      <a:endParaRPr lang="en-US" sz="1200">
                        <a:effectLst/>
                        <a:latin typeface="Times New Roman" panose="02020603050405020304" pitchFamily="18" charset="0"/>
                        <a:ea typeface="HGSMinchoE"/>
                      </a:endParaRPr>
                    </a:p>
                  </a:txBody>
                  <a:tcPr marL="68580" marR="68580" marT="0" marB="0"/>
                </a:tc>
                <a:extLst>
                  <a:ext uri="{0D108BD9-81ED-4DB2-BD59-A6C34878D82A}">
                    <a16:rowId xmlns="" xmlns:a16="http://schemas.microsoft.com/office/drawing/2014/main" val="10005"/>
                  </a:ext>
                </a:extLst>
              </a:tr>
              <a:tr h="406889">
                <a:tc>
                  <a:txBody>
                    <a:bodyPr/>
                    <a:lstStyle/>
                    <a:p>
                      <a:pPr marL="0" marR="0">
                        <a:lnSpc>
                          <a:spcPct val="115000"/>
                        </a:lnSpc>
                        <a:spcBef>
                          <a:spcPts val="0"/>
                        </a:spcBef>
                        <a:spcAft>
                          <a:spcPts val="0"/>
                        </a:spcAft>
                      </a:pPr>
                      <a:r>
                        <a:rPr lang="en-GB" sz="950">
                          <a:solidFill>
                            <a:srgbClr val="333399"/>
                          </a:solidFill>
                          <a:effectLst/>
                          <a:latin typeface="Century Gothic" panose="020B0502020202020204" pitchFamily="34" charset="0"/>
                          <a:ea typeface="HGSMinchoE"/>
                        </a:rPr>
                        <a:t>Other assets/(liabilities)</a:t>
                      </a:r>
                      <a:endParaRPr lang="en-US" sz="1200">
                        <a:effectLst/>
                        <a:latin typeface="Times New Roman" panose="02020603050405020304" pitchFamily="18" charset="0"/>
                        <a:ea typeface="HGSMinchoE"/>
                      </a:endParaRPr>
                    </a:p>
                  </a:txBody>
                  <a:tcPr marL="68580" marR="68580" marT="0" marB="0"/>
                </a:tc>
                <a:tc>
                  <a:txBody>
                    <a:bodyPr/>
                    <a:lstStyle/>
                    <a:p>
                      <a:pPr marL="0" marR="0" algn="r">
                        <a:lnSpc>
                          <a:spcPct val="115000"/>
                        </a:lnSpc>
                        <a:spcBef>
                          <a:spcPts val="0"/>
                        </a:spcBef>
                        <a:spcAft>
                          <a:spcPts val="0"/>
                        </a:spcAft>
                      </a:pPr>
                      <a:r>
                        <a:rPr lang="en-GB" sz="950">
                          <a:solidFill>
                            <a:srgbClr val="333399"/>
                          </a:solidFill>
                          <a:effectLst/>
                          <a:latin typeface="Century Gothic" panose="020B0502020202020204" pitchFamily="34" charset="0"/>
                          <a:ea typeface="HGSMinchoE"/>
                        </a:rPr>
                        <a:t>(173)</a:t>
                      </a:r>
                      <a:endParaRPr lang="en-US" sz="1200">
                        <a:effectLst/>
                        <a:latin typeface="Times New Roman" panose="02020603050405020304" pitchFamily="18" charset="0"/>
                        <a:ea typeface="HGSMinchoE"/>
                      </a:endParaRPr>
                    </a:p>
                  </a:txBody>
                  <a:tcPr marL="68580" marR="68580" marT="0" marB="0">
                    <a:solidFill>
                      <a:schemeClr val="bg2"/>
                    </a:solidFill>
                  </a:tcPr>
                </a:tc>
                <a:tc>
                  <a:txBody>
                    <a:bodyPr/>
                    <a:lstStyle/>
                    <a:p>
                      <a:pPr marL="0" marR="0" indent="120650" algn="r">
                        <a:lnSpc>
                          <a:spcPct val="115000"/>
                        </a:lnSpc>
                        <a:spcBef>
                          <a:spcPts val="0"/>
                        </a:spcBef>
                        <a:spcAft>
                          <a:spcPts val="0"/>
                        </a:spcAft>
                      </a:pPr>
                      <a:r>
                        <a:rPr lang="en-GB" sz="950">
                          <a:solidFill>
                            <a:srgbClr val="333399"/>
                          </a:solidFill>
                          <a:effectLst/>
                          <a:latin typeface="Century Gothic" panose="020B0502020202020204" pitchFamily="34" charset="0"/>
                          <a:ea typeface="HGSMinchoE"/>
                        </a:rPr>
                        <a:t>(0.00)</a:t>
                      </a:r>
                      <a:endParaRPr lang="en-US" sz="1200">
                        <a:effectLst/>
                        <a:latin typeface="Times New Roman" panose="02020603050405020304" pitchFamily="18" charset="0"/>
                        <a:ea typeface="HGSMinchoE"/>
                      </a:endParaRPr>
                    </a:p>
                  </a:txBody>
                  <a:tcPr marL="68580" marR="68580" marT="0" marB="0">
                    <a:solidFill>
                      <a:schemeClr val="bg2"/>
                    </a:solidFill>
                  </a:tcPr>
                </a:tc>
                <a:tc>
                  <a:txBody>
                    <a:bodyPr/>
                    <a:lstStyle/>
                    <a:p>
                      <a:pPr marL="0" marR="0" indent="120650" algn="r">
                        <a:lnSpc>
                          <a:spcPct val="115000"/>
                        </a:lnSpc>
                        <a:spcBef>
                          <a:spcPts val="0"/>
                        </a:spcBef>
                        <a:spcAft>
                          <a:spcPts val="0"/>
                        </a:spcAft>
                      </a:pPr>
                      <a:r>
                        <a:rPr lang="en-GB" sz="950">
                          <a:solidFill>
                            <a:srgbClr val="333399"/>
                          </a:solidFill>
                          <a:effectLst/>
                          <a:latin typeface="Century Gothic" panose="020B0502020202020204" pitchFamily="34" charset="0"/>
                          <a:ea typeface="HGSMinchoE"/>
                        </a:rPr>
                        <a:t>(0.04)</a:t>
                      </a:r>
                      <a:endParaRPr lang="en-US" sz="1200">
                        <a:effectLst/>
                        <a:latin typeface="Times New Roman" panose="02020603050405020304" pitchFamily="18" charset="0"/>
                        <a:ea typeface="HGSMinchoE"/>
                      </a:endParaRPr>
                    </a:p>
                  </a:txBody>
                  <a:tcPr marL="68580" marR="68580" marT="0" marB="0">
                    <a:solidFill>
                      <a:schemeClr val="bg2"/>
                    </a:solidFill>
                  </a:tcPr>
                </a:tc>
                <a:tc>
                  <a:txBody>
                    <a:bodyPr/>
                    <a:lstStyle/>
                    <a:p>
                      <a:pPr marL="0" marR="0" algn="r">
                        <a:lnSpc>
                          <a:spcPct val="115000"/>
                        </a:lnSpc>
                        <a:spcBef>
                          <a:spcPts val="0"/>
                        </a:spcBef>
                        <a:spcAft>
                          <a:spcPts val="0"/>
                        </a:spcAft>
                      </a:pPr>
                      <a:r>
                        <a:rPr lang="en-GB" sz="950">
                          <a:solidFill>
                            <a:srgbClr val="333399"/>
                          </a:solidFill>
                          <a:effectLst/>
                          <a:latin typeface="Century Gothic" panose="020B0502020202020204" pitchFamily="34" charset="0"/>
                          <a:ea typeface="HGSMinchoE"/>
                        </a:rPr>
                        <a:t>(356)</a:t>
                      </a:r>
                      <a:endParaRPr lang="en-US" sz="1200">
                        <a:effectLst/>
                        <a:latin typeface="Times New Roman" panose="02020603050405020304" pitchFamily="18" charset="0"/>
                        <a:ea typeface="HGSMinchoE"/>
                      </a:endParaRPr>
                    </a:p>
                  </a:txBody>
                  <a:tcPr marL="68580" marR="68580" marT="0" marB="0">
                    <a:solidFill>
                      <a:schemeClr val="bg2"/>
                    </a:solidFill>
                  </a:tcPr>
                </a:tc>
                <a:tc>
                  <a:txBody>
                    <a:bodyPr/>
                    <a:lstStyle/>
                    <a:p>
                      <a:pPr marL="0" marR="0" indent="120650" algn="r">
                        <a:lnSpc>
                          <a:spcPct val="115000"/>
                        </a:lnSpc>
                        <a:spcBef>
                          <a:spcPts val="0"/>
                        </a:spcBef>
                        <a:spcAft>
                          <a:spcPts val="0"/>
                        </a:spcAft>
                      </a:pPr>
                      <a:r>
                        <a:rPr lang="en-GB" sz="950">
                          <a:solidFill>
                            <a:srgbClr val="333399"/>
                          </a:solidFill>
                          <a:effectLst/>
                          <a:latin typeface="Century Gothic" panose="020B0502020202020204" pitchFamily="34" charset="0"/>
                          <a:ea typeface="HGSMinchoE"/>
                        </a:rPr>
                        <a:t>(0.01)</a:t>
                      </a:r>
                      <a:endParaRPr lang="en-US" sz="1200">
                        <a:effectLst/>
                        <a:latin typeface="Times New Roman" panose="02020603050405020304" pitchFamily="18" charset="0"/>
                        <a:ea typeface="HGSMinchoE"/>
                      </a:endParaRPr>
                    </a:p>
                  </a:txBody>
                  <a:tcPr marL="68580" marR="68580" marT="0" marB="0">
                    <a:solidFill>
                      <a:schemeClr val="bg2"/>
                    </a:solidFill>
                  </a:tcPr>
                </a:tc>
                <a:tc>
                  <a:txBody>
                    <a:bodyPr/>
                    <a:lstStyle/>
                    <a:p>
                      <a:pPr marL="0" marR="0" indent="120650" algn="r">
                        <a:lnSpc>
                          <a:spcPct val="115000"/>
                        </a:lnSpc>
                        <a:spcBef>
                          <a:spcPts val="0"/>
                        </a:spcBef>
                        <a:spcAft>
                          <a:spcPts val="0"/>
                        </a:spcAft>
                      </a:pPr>
                      <a:r>
                        <a:rPr lang="en-GB" sz="950">
                          <a:solidFill>
                            <a:srgbClr val="333399"/>
                          </a:solidFill>
                          <a:effectLst/>
                          <a:latin typeface="Century Gothic" panose="020B0502020202020204" pitchFamily="34" charset="0"/>
                          <a:ea typeface="HGSMinchoE"/>
                        </a:rPr>
                        <a:t>(0.09)</a:t>
                      </a:r>
                      <a:endParaRPr lang="en-US" sz="1200">
                        <a:effectLst/>
                        <a:latin typeface="Times New Roman" panose="02020603050405020304" pitchFamily="18" charset="0"/>
                        <a:ea typeface="HGSMinchoE"/>
                      </a:endParaRPr>
                    </a:p>
                  </a:txBody>
                  <a:tcPr marL="68580" marR="68580" marT="0" marB="0">
                    <a:solidFill>
                      <a:schemeClr val="bg2"/>
                    </a:solidFill>
                  </a:tcPr>
                </a:tc>
                <a:extLst>
                  <a:ext uri="{0D108BD9-81ED-4DB2-BD59-A6C34878D82A}">
                    <a16:rowId xmlns="" xmlns:a16="http://schemas.microsoft.com/office/drawing/2014/main" val="10006"/>
                  </a:ext>
                </a:extLst>
              </a:tr>
              <a:tr h="275549">
                <a:tc>
                  <a:txBody>
                    <a:bodyPr/>
                    <a:lstStyle/>
                    <a:p>
                      <a:pPr marL="0" marR="0">
                        <a:lnSpc>
                          <a:spcPct val="115000"/>
                        </a:lnSpc>
                        <a:spcBef>
                          <a:spcPts val="0"/>
                        </a:spcBef>
                        <a:spcAft>
                          <a:spcPts val="0"/>
                        </a:spcAft>
                      </a:pPr>
                      <a:r>
                        <a:rPr lang="en-GB" sz="950">
                          <a:solidFill>
                            <a:srgbClr val="333399"/>
                          </a:solidFill>
                          <a:effectLst/>
                          <a:latin typeface="Century Gothic" panose="020B0502020202020204" pitchFamily="34" charset="0"/>
                          <a:ea typeface="HGSMinchoE"/>
                        </a:rPr>
                        <a:t>Net asset value</a:t>
                      </a:r>
                      <a:endParaRPr lang="en-US" sz="1200">
                        <a:effectLst/>
                        <a:latin typeface="Times New Roman" panose="02020603050405020304" pitchFamily="18" charset="0"/>
                        <a:ea typeface="HGSMinchoE"/>
                      </a:endParaRPr>
                    </a:p>
                  </a:txBody>
                  <a:tcPr marL="68580" marR="68580" marT="0" marB="0"/>
                </a:tc>
                <a:tc>
                  <a:txBody>
                    <a:bodyPr/>
                    <a:lstStyle/>
                    <a:p>
                      <a:pPr marL="0" marR="0" algn="r">
                        <a:lnSpc>
                          <a:spcPct val="115000"/>
                        </a:lnSpc>
                        <a:spcBef>
                          <a:spcPts val="0"/>
                        </a:spcBef>
                        <a:spcAft>
                          <a:spcPts val="0"/>
                        </a:spcAft>
                      </a:pPr>
                      <a:r>
                        <a:rPr lang="en-GB" sz="950">
                          <a:solidFill>
                            <a:srgbClr val="333399"/>
                          </a:solidFill>
                          <a:effectLst/>
                          <a:latin typeface="Century Gothic" panose="020B0502020202020204" pitchFamily="34" charset="0"/>
                          <a:ea typeface="HGSMinchoE"/>
                        </a:rPr>
                        <a:t>16,819</a:t>
                      </a:r>
                      <a:endParaRPr lang="en-US" sz="1200">
                        <a:effectLst/>
                        <a:latin typeface="Times New Roman" panose="02020603050405020304" pitchFamily="18" charset="0"/>
                        <a:ea typeface="HGSMinchoE"/>
                      </a:endParaRPr>
                    </a:p>
                  </a:txBody>
                  <a:tcPr marL="68580" marR="68580" marT="0" marB="0"/>
                </a:tc>
                <a:tc>
                  <a:txBody>
                    <a:bodyPr/>
                    <a:lstStyle/>
                    <a:p>
                      <a:pPr marL="0" marR="0" indent="120650" algn="r">
                        <a:lnSpc>
                          <a:spcPct val="115000"/>
                        </a:lnSpc>
                        <a:spcBef>
                          <a:spcPts val="0"/>
                        </a:spcBef>
                        <a:spcAft>
                          <a:spcPts val="0"/>
                        </a:spcAft>
                      </a:pPr>
                      <a:r>
                        <a:rPr lang="en-GB" sz="950">
                          <a:solidFill>
                            <a:srgbClr val="333399"/>
                          </a:solidFill>
                          <a:effectLst/>
                          <a:latin typeface="Century Gothic" panose="020B0502020202020204" pitchFamily="34" charset="0"/>
                          <a:ea typeface="HGSMinchoE"/>
                        </a:rPr>
                        <a:t> </a:t>
                      </a:r>
                      <a:endParaRPr lang="en-US" sz="1200">
                        <a:effectLst/>
                        <a:latin typeface="Times New Roman" panose="02020603050405020304" pitchFamily="18" charset="0"/>
                        <a:ea typeface="HGSMinchoE"/>
                      </a:endParaRPr>
                    </a:p>
                  </a:txBody>
                  <a:tcPr marL="68580" marR="68580" marT="0" marB="0"/>
                </a:tc>
                <a:tc>
                  <a:txBody>
                    <a:bodyPr/>
                    <a:lstStyle/>
                    <a:p>
                      <a:pPr marL="0" marR="0" indent="120650" algn="r">
                        <a:lnSpc>
                          <a:spcPct val="115000"/>
                        </a:lnSpc>
                        <a:spcBef>
                          <a:spcPts val="0"/>
                        </a:spcBef>
                        <a:spcAft>
                          <a:spcPts val="0"/>
                        </a:spcAft>
                      </a:pPr>
                      <a:r>
                        <a:rPr lang="en-GB" sz="950">
                          <a:solidFill>
                            <a:srgbClr val="333399"/>
                          </a:solidFill>
                          <a:effectLst/>
                          <a:latin typeface="Century Gothic" panose="020B0502020202020204" pitchFamily="34" charset="0"/>
                          <a:ea typeface="HGSMinchoE"/>
                        </a:rPr>
                        <a:t> </a:t>
                      </a:r>
                      <a:endParaRPr lang="en-US" sz="1200">
                        <a:effectLst/>
                        <a:latin typeface="Times New Roman" panose="02020603050405020304" pitchFamily="18" charset="0"/>
                        <a:ea typeface="HGSMinchoE"/>
                      </a:endParaRPr>
                    </a:p>
                  </a:txBody>
                  <a:tcPr marL="68580" marR="68580" marT="0" marB="0"/>
                </a:tc>
                <a:tc>
                  <a:txBody>
                    <a:bodyPr/>
                    <a:lstStyle/>
                    <a:p>
                      <a:pPr marL="0" marR="0" algn="r">
                        <a:lnSpc>
                          <a:spcPct val="115000"/>
                        </a:lnSpc>
                        <a:spcBef>
                          <a:spcPts val="0"/>
                        </a:spcBef>
                        <a:spcAft>
                          <a:spcPts val="0"/>
                        </a:spcAft>
                      </a:pPr>
                      <a:r>
                        <a:rPr lang="en-GB" sz="950">
                          <a:solidFill>
                            <a:srgbClr val="333399"/>
                          </a:solidFill>
                          <a:effectLst/>
                          <a:latin typeface="Century Gothic" panose="020B0502020202020204" pitchFamily="34" charset="0"/>
                          <a:ea typeface="HGSMinchoE"/>
                        </a:rPr>
                        <a:t>15,947</a:t>
                      </a:r>
                      <a:endParaRPr lang="en-US" sz="1200">
                        <a:effectLst/>
                        <a:latin typeface="Times New Roman" panose="02020603050405020304" pitchFamily="18" charset="0"/>
                        <a:ea typeface="HGSMinchoE"/>
                      </a:endParaRPr>
                    </a:p>
                  </a:txBody>
                  <a:tcPr marL="68580" marR="68580" marT="0" marB="0"/>
                </a:tc>
                <a:tc>
                  <a:txBody>
                    <a:bodyPr/>
                    <a:lstStyle/>
                    <a:p>
                      <a:pPr marL="0" marR="0" indent="120650" algn="r">
                        <a:lnSpc>
                          <a:spcPct val="115000"/>
                        </a:lnSpc>
                        <a:spcBef>
                          <a:spcPts val="0"/>
                        </a:spcBef>
                        <a:spcAft>
                          <a:spcPts val="0"/>
                        </a:spcAft>
                      </a:pPr>
                      <a:r>
                        <a:rPr lang="en-GB" sz="950">
                          <a:solidFill>
                            <a:srgbClr val="333399"/>
                          </a:solidFill>
                          <a:effectLst/>
                          <a:latin typeface="Century Gothic" panose="020B0502020202020204" pitchFamily="34" charset="0"/>
                          <a:ea typeface="HGSMinchoE"/>
                        </a:rPr>
                        <a:t> </a:t>
                      </a:r>
                      <a:endParaRPr lang="en-US" sz="1200">
                        <a:effectLst/>
                        <a:latin typeface="Times New Roman" panose="02020603050405020304" pitchFamily="18" charset="0"/>
                        <a:ea typeface="HGSMinchoE"/>
                      </a:endParaRPr>
                    </a:p>
                  </a:txBody>
                  <a:tcPr marL="68580" marR="68580" marT="0" marB="0"/>
                </a:tc>
                <a:tc>
                  <a:txBody>
                    <a:bodyPr/>
                    <a:lstStyle/>
                    <a:p>
                      <a:pPr marL="0" marR="0" indent="120650" algn="r">
                        <a:lnSpc>
                          <a:spcPct val="115000"/>
                        </a:lnSpc>
                        <a:spcBef>
                          <a:spcPts val="0"/>
                        </a:spcBef>
                        <a:spcAft>
                          <a:spcPts val="0"/>
                        </a:spcAft>
                      </a:pPr>
                      <a:r>
                        <a:rPr lang="en-GB" sz="950">
                          <a:solidFill>
                            <a:srgbClr val="333399"/>
                          </a:solidFill>
                          <a:effectLst/>
                          <a:latin typeface="Century Gothic" panose="020B0502020202020204" pitchFamily="34" charset="0"/>
                          <a:ea typeface="HGSMinchoE"/>
                        </a:rPr>
                        <a:t> </a:t>
                      </a:r>
                      <a:endParaRPr lang="en-US" sz="1200">
                        <a:effectLst/>
                        <a:latin typeface="Times New Roman" panose="02020603050405020304" pitchFamily="18" charset="0"/>
                        <a:ea typeface="HGSMinchoE"/>
                      </a:endParaRPr>
                    </a:p>
                  </a:txBody>
                  <a:tcPr marL="68580" marR="68580" marT="0" marB="0"/>
                </a:tc>
                <a:extLst>
                  <a:ext uri="{0D108BD9-81ED-4DB2-BD59-A6C34878D82A}">
                    <a16:rowId xmlns="" xmlns:a16="http://schemas.microsoft.com/office/drawing/2014/main" val="10007"/>
                  </a:ext>
                </a:extLst>
              </a:tr>
              <a:tr h="252204">
                <a:tc>
                  <a:txBody>
                    <a:bodyPr/>
                    <a:lstStyle/>
                    <a:p>
                      <a:pPr marL="0" marR="0">
                        <a:lnSpc>
                          <a:spcPct val="115000"/>
                        </a:lnSpc>
                        <a:spcBef>
                          <a:spcPts val="0"/>
                        </a:spcBef>
                        <a:spcAft>
                          <a:spcPts val="0"/>
                        </a:spcAft>
                      </a:pPr>
                      <a:r>
                        <a:rPr lang="en-GB" sz="950">
                          <a:solidFill>
                            <a:srgbClr val="333399"/>
                          </a:solidFill>
                          <a:effectLst/>
                          <a:latin typeface="Century Gothic" panose="020B0502020202020204" pitchFamily="34" charset="0"/>
                          <a:ea typeface="HGSMinchoE"/>
                        </a:rPr>
                        <a:t>NAV/Share</a:t>
                      </a:r>
                      <a:endParaRPr lang="en-US" sz="1200">
                        <a:effectLst/>
                        <a:latin typeface="Times New Roman" panose="02020603050405020304" pitchFamily="18" charset="0"/>
                        <a:ea typeface="HGSMinchoE"/>
                      </a:endParaRPr>
                    </a:p>
                  </a:txBody>
                  <a:tcPr marL="68580" marR="68580" marT="0" marB="0"/>
                </a:tc>
                <a:tc>
                  <a:txBody>
                    <a:bodyPr/>
                    <a:lstStyle/>
                    <a:p>
                      <a:pPr marL="0" marR="0" indent="120650" algn="r">
                        <a:lnSpc>
                          <a:spcPct val="115000"/>
                        </a:lnSpc>
                        <a:spcBef>
                          <a:spcPts val="0"/>
                        </a:spcBef>
                        <a:spcAft>
                          <a:spcPts val="0"/>
                        </a:spcAft>
                      </a:pPr>
                      <a:r>
                        <a:rPr lang="en-GB" sz="950">
                          <a:solidFill>
                            <a:srgbClr val="333399"/>
                          </a:solidFill>
                          <a:effectLst/>
                          <a:latin typeface="Century Gothic" panose="020B0502020202020204" pitchFamily="34" charset="0"/>
                          <a:ea typeface="HGSMinchoE"/>
                        </a:rPr>
                        <a:t> </a:t>
                      </a:r>
                      <a:endParaRPr lang="en-US" sz="1200">
                        <a:effectLst/>
                        <a:latin typeface="Times New Roman" panose="02020603050405020304" pitchFamily="18" charset="0"/>
                        <a:ea typeface="HGSMinchoE"/>
                      </a:endParaRPr>
                    </a:p>
                  </a:txBody>
                  <a:tcPr marL="68580" marR="68580" marT="0" marB="0">
                    <a:solidFill>
                      <a:schemeClr val="bg2"/>
                    </a:solidFill>
                  </a:tcPr>
                </a:tc>
                <a:tc>
                  <a:txBody>
                    <a:bodyPr/>
                    <a:lstStyle/>
                    <a:p>
                      <a:pPr marL="0" marR="0" indent="120650" algn="r">
                        <a:lnSpc>
                          <a:spcPct val="115000"/>
                        </a:lnSpc>
                        <a:spcBef>
                          <a:spcPts val="0"/>
                        </a:spcBef>
                        <a:spcAft>
                          <a:spcPts val="0"/>
                        </a:spcAft>
                      </a:pPr>
                      <a:r>
                        <a:rPr lang="en-GB" sz="950">
                          <a:solidFill>
                            <a:srgbClr val="333399"/>
                          </a:solidFill>
                          <a:effectLst/>
                          <a:latin typeface="Century Gothic" panose="020B0502020202020204" pitchFamily="34" charset="0"/>
                          <a:ea typeface="HGSMinchoE"/>
                        </a:rPr>
                        <a:t>0.41</a:t>
                      </a:r>
                      <a:endParaRPr lang="en-US" sz="1200">
                        <a:effectLst/>
                        <a:latin typeface="Times New Roman" panose="02020603050405020304" pitchFamily="18" charset="0"/>
                        <a:ea typeface="HGSMinchoE"/>
                      </a:endParaRPr>
                    </a:p>
                  </a:txBody>
                  <a:tcPr marL="68580" marR="68580" marT="0" marB="0">
                    <a:solidFill>
                      <a:schemeClr val="bg2"/>
                    </a:solidFill>
                  </a:tcPr>
                </a:tc>
                <a:tc>
                  <a:txBody>
                    <a:bodyPr/>
                    <a:lstStyle/>
                    <a:p>
                      <a:pPr marL="0" marR="0" indent="120650" algn="r">
                        <a:lnSpc>
                          <a:spcPct val="115000"/>
                        </a:lnSpc>
                        <a:spcBef>
                          <a:spcPts val="0"/>
                        </a:spcBef>
                        <a:spcAft>
                          <a:spcPts val="0"/>
                        </a:spcAft>
                      </a:pPr>
                      <a:r>
                        <a:rPr lang="en-GB" sz="950">
                          <a:solidFill>
                            <a:srgbClr val="333399"/>
                          </a:solidFill>
                          <a:effectLst/>
                          <a:latin typeface="Century Gothic" panose="020B0502020202020204" pitchFamily="34" charset="0"/>
                          <a:ea typeface="HGSMinchoE"/>
                        </a:rPr>
                        <a:t>4.10</a:t>
                      </a:r>
                      <a:endParaRPr lang="en-US" sz="1200">
                        <a:effectLst/>
                        <a:latin typeface="Times New Roman" panose="02020603050405020304" pitchFamily="18" charset="0"/>
                        <a:ea typeface="HGSMinchoE"/>
                      </a:endParaRPr>
                    </a:p>
                  </a:txBody>
                  <a:tcPr marL="68580" marR="68580" marT="0" marB="0">
                    <a:solidFill>
                      <a:schemeClr val="bg2"/>
                    </a:solidFill>
                  </a:tcPr>
                </a:tc>
                <a:tc>
                  <a:txBody>
                    <a:bodyPr/>
                    <a:lstStyle/>
                    <a:p>
                      <a:pPr marL="0" marR="0" indent="120650" algn="r">
                        <a:lnSpc>
                          <a:spcPct val="115000"/>
                        </a:lnSpc>
                        <a:spcBef>
                          <a:spcPts val="0"/>
                        </a:spcBef>
                        <a:spcAft>
                          <a:spcPts val="0"/>
                        </a:spcAft>
                      </a:pPr>
                      <a:r>
                        <a:rPr lang="en-GB" sz="950">
                          <a:solidFill>
                            <a:srgbClr val="333399"/>
                          </a:solidFill>
                          <a:effectLst/>
                          <a:latin typeface="Century Gothic" panose="020B0502020202020204" pitchFamily="34" charset="0"/>
                          <a:ea typeface="HGSMinchoE"/>
                        </a:rPr>
                        <a:t> </a:t>
                      </a:r>
                      <a:endParaRPr lang="en-US" sz="1200">
                        <a:effectLst/>
                        <a:latin typeface="Times New Roman" panose="02020603050405020304" pitchFamily="18" charset="0"/>
                        <a:ea typeface="HGSMinchoE"/>
                      </a:endParaRPr>
                    </a:p>
                  </a:txBody>
                  <a:tcPr marL="68580" marR="68580" marT="0" marB="0">
                    <a:solidFill>
                      <a:schemeClr val="bg2"/>
                    </a:solidFill>
                  </a:tcPr>
                </a:tc>
                <a:tc>
                  <a:txBody>
                    <a:bodyPr/>
                    <a:lstStyle/>
                    <a:p>
                      <a:pPr marL="0" marR="0" indent="120650" algn="r">
                        <a:lnSpc>
                          <a:spcPct val="115000"/>
                        </a:lnSpc>
                        <a:spcBef>
                          <a:spcPts val="0"/>
                        </a:spcBef>
                        <a:spcAft>
                          <a:spcPts val="0"/>
                        </a:spcAft>
                      </a:pPr>
                      <a:r>
                        <a:rPr lang="en-GB" sz="950">
                          <a:solidFill>
                            <a:srgbClr val="333399"/>
                          </a:solidFill>
                          <a:effectLst/>
                          <a:latin typeface="Century Gothic" panose="020B0502020202020204" pitchFamily="34" charset="0"/>
                          <a:ea typeface="HGSMinchoE"/>
                        </a:rPr>
                        <a:t>0.39</a:t>
                      </a:r>
                      <a:endParaRPr lang="en-US" sz="1200">
                        <a:effectLst/>
                        <a:latin typeface="Times New Roman" panose="02020603050405020304" pitchFamily="18" charset="0"/>
                        <a:ea typeface="HGSMinchoE"/>
                      </a:endParaRPr>
                    </a:p>
                  </a:txBody>
                  <a:tcPr marL="68580" marR="68580" marT="0" marB="0">
                    <a:solidFill>
                      <a:schemeClr val="bg2"/>
                    </a:solidFill>
                  </a:tcPr>
                </a:tc>
                <a:tc>
                  <a:txBody>
                    <a:bodyPr/>
                    <a:lstStyle/>
                    <a:p>
                      <a:pPr marL="0" marR="0" indent="120650" algn="r">
                        <a:lnSpc>
                          <a:spcPct val="115000"/>
                        </a:lnSpc>
                        <a:spcBef>
                          <a:spcPts val="0"/>
                        </a:spcBef>
                        <a:spcAft>
                          <a:spcPts val="0"/>
                        </a:spcAft>
                      </a:pPr>
                      <a:r>
                        <a:rPr lang="en-GB" sz="950">
                          <a:solidFill>
                            <a:srgbClr val="333399"/>
                          </a:solidFill>
                          <a:effectLst/>
                          <a:latin typeface="Century Gothic" panose="020B0502020202020204" pitchFamily="34" charset="0"/>
                          <a:ea typeface="HGSMinchoE"/>
                        </a:rPr>
                        <a:t>4.10</a:t>
                      </a:r>
                      <a:endParaRPr lang="en-US" sz="1200">
                        <a:effectLst/>
                        <a:latin typeface="Times New Roman" panose="02020603050405020304" pitchFamily="18" charset="0"/>
                        <a:ea typeface="HGSMinchoE"/>
                      </a:endParaRPr>
                    </a:p>
                  </a:txBody>
                  <a:tcPr marL="68580" marR="68580" marT="0" marB="0">
                    <a:solidFill>
                      <a:schemeClr val="bg2"/>
                    </a:solidFill>
                  </a:tcPr>
                </a:tc>
                <a:extLst>
                  <a:ext uri="{0D108BD9-81ED-4DB2-BD59-A6C34878D82A}">
                    <a16:rowId xmlns="" xmlns:a16="http://schemas.microsoft.com/office/drawing/2014/main" val="10008"/>
                  </a:ext>
                </a:extLst>
              </a:tr>
              <a:tr h="406889">
                <a:tc>
                  <a:txBody>
                    <a:bodyPr/>
                    <a:lstStyle/>
                    <a:p>
                      <a:pPr marL="0" marR="0">
                        <a:lnSpc>
                          <a:spcPct val="115000"/>
                        </a:lnSpc>
                        <a:spcBef>
                          <a:spcPts val="0"/>
                        </a:spcBef>
                        <a:spcAft>
                          <a:spcPts val="0"/>
                        </a:spcAft>
                      </a:pPr>
                      <a:r>
                        <a:rPr lang="en-GB" sz="950">
                          <a:solidFill>
                            <a:srgbClr val="333399"/>
                          </a:solidFill>
                          <a:effectLst/>
                          <a:latin typeface="Century Gothic" panose="020B0502020202020204" pitchFamily="34" charset="0"/>
                          <a:ea typeface="HGSMinchoE"/>
                        </a:rPr>
                        <a:t>Change in NAV vs previous quarter</a:t>
                      </a:r>
                      <a:endParaRPr lang="en-US" sz="1200">
                        <a:effectLst/>
                        <a:latin typeface="Times New Roman" panose="02020603050405020304" pitchFamily="18" charset="0"/>
                        <a:ea typeface="HGSMinchoE"/>
                      </a:endParaRPr>
                    </a:p>
                  </a:txBody>
                  <a:tcPr marL="68580" marR="68580" marT="0" marB="0"/>
                </a:tc>
                <a:tc>
                  <a:txBody>
                    <a:bodyPr/>
                    <a:lstStyle/>
                    <a:p>
                      <a:pPr marL="0" marR="0" algn="ctr">
                        <a:lnSpc>
                          <a:spcPct val="115000"/>
                        </a:lnSpc>
                        <a:spcBef>
                          <a:spcPts val="0"/>
                        </a:spcBef>
                        <a:spcAft>
                          <a:spcPts val="0"/>
                        </a:spcAft>
                      </a:pPr>
                      <a:r>
                        <a:rPr lang="en-GB" sz="950">
                          <a:solidFill>
                            <a:srgbClr val="333399"/>
                          </a:solidFill>
                          <a:effectLst/>
                          <a:latin typeface="Century Gothic" panose="020B0502020202020204" pitchFamily="34" charset="0"/>
                          <a:ea typeface="HGSMinchoE"/>
                        </a:rPr>
                        <a:t>5.5%</a:t>
                      </a:r>
                      <a:endParaRPr lang="en-US" sz="1200">
                        <a:effectLst/>
                        <a:latin typeface="Times New Roman" panose="02020603050405020304" pitchFamily="18" charset="0"/>
                        <a:ea typeface="HGSMinchoE"/>
                      </a:endParaRPr>
                    </a:p>
                  </a:txBody>
                  <a:tcPr marL="68580" marR="68580" marT="0" marB="0"/>
                </a:tc>
                <a:tc>
                  <a:txBody>
                    <a:bodyPr/>
                    <a:lstStyle/>
                    <a:p>
                      <a:pPr marL="0" marR="0">
                        <a:lnSpc>
                          <a:spcPct val="115000"/>
                        </a:lnSpc>
                        <a:spcBef>
                          <a:spcPts val="0"/>
                        </a:spcBef>
                        <a:spcAft>
                          <a:spcPts val="0"/>
                        </a:spcAft>
                      </a:pPr>
                      <a:r>
                        <a:rPr lang="en-GB" sz="950">
                          <a:solidFill>
                            <a:srgbClr val="333399"/>
                          </a:solidFill>
                          <a:effectLst/>
                          <a:latin typeface="Century Gothic" panose="020B0502020202020204" pitchFamily="34" charset="0"/>
                          <a:ea typeface="HGSMinchoE"/>
                        </a:rPr>
                        <a:t> </a:t>
                      </a:r>
                      <a:endParaRPr lang="en-US" sz="1200">
                        <a:effectLst/>
                        <a:latin typeface="Times New Roman" panose="02020603050405020304" pitchFamily="18" charset="0"/>
                        <a:ea typeface="HGSMinchoE"/>
                      </a:endParaRPr>
                    </a:p>
                  </a:txBody>
                  <a:tcPr marL="68580" marR="68580" marT="0" marB="0"/>
                </a:tc>
                <a:tc>
                  <a:txBody>
                    <a:bodyPr/>
                    <a:lstStyle/>
                    <a:p>
                      <a:pPr marL="0" marR="0">
                        <a:lnSpc>
                          <a:spcPct val="115000"/>
                        </a:lnSpc>
                        <a:spcBef>
                          <a:spcPts val="0"/>
                        </a:spcBef>
                        <a:spcAft>
                          <a:spcPts val="0"/>
                        </a:spcAft>
                      </a:pPr>
                      <a:r>
                        <a:rPr lang="en-GB" sz="950">
                          <a:solidFill>
                            <a:srgbClr val="333399"/>
                          </a:solidFill>
                          <a:effectLst/>
                          <a:latin typeface="Century Gothic" panose="020B0502020202020204" pitchFamily="34" charset="0"/>
                          <a:ea typeface="HGSMinchoE"/>
                        </a:rPr>
                        <a:t> </a:t>
                      </a:r>
                      <a:endParaRPr lang="en-US" sz="1200">
                        <a:effectLst/>
                        <a:latin typeface="Times New Roman" panose="02020603050405020304" pitchFamily="18" charset="0"/>
                        <a:ea typeface="HGSMinchoE"/>
                      </a:endParaRPr>
                    </a:p>
                  </a:txBody>
                  <a:tcPr marL="68580" marR="68580" marT="0" marB="0" anchor="b"/>
                </a:tc>
                <a:tc>
                  <a:txBody>
                    <a:bodyPr/>
                    <a:lstStyle/>
                    <a:p>
                      <a:pPr marL="0" marR="0" algn="ctr">
                        <a:lnSpc>
                          <a:spcPct val="115000"/>
                        </a:lnSpc>
                        <a:spcBef>
                          <a:spcPts val="0"/>
                        </a:spcBef>
                        <a:spcAft>
                          <a:spcPts val="0"/>
                        </a:spcAft>
                      </a:pPr>
                      <a:r>
                        <a:rPr lang="en-GB" sz="950">
                          <a:solidFill>
                            <a:srgbClr val="333399"/>
                          </a:solidFill>
                          <a:effectLst/>
                          <a:latin typeface="Century Gothic" panose="020B0502020202020204" pitchFamily="34" charset="0"/>
                          <a:ea typeface="HGSMinchoE"/>
                        </a:rPr>
                        <a:t>6.1%</a:t>
                      </a:r>
                      <a:endParaRPr lang="en-US" sz="1200">
                        <a:effectLst/>
                        <a:latin typeface="Times New Roman" panose="02020603050405020304" pitchFamily="18" charset="0"/>
                        <a:ea typeface="HGSMinchoE"/>
                      </a:endParaRPr>
                    </a:p>
                  </a:txBody>
                  <a:tcPr marL="68580" marR="68580" marT="0" marB="0"/>
                </a:tc>
                <a:tc>
                  <a:txBody>
                    <a:bodyPr/>
                    <a:lstStyle/>
                    <a:p>
                      <a:pPr marL="0" marR="0">
                        <a:lnSpc>
                          <a:spcPct val="115000"/>
                        </a:lnSpc>
                        <a:spcBef>
                          <a:spcPts val="0"/>
                        </a:spcBef>
                        <a:spcAft>
                          <a:spcPts val="0"/>
                        </a:spcAft>
                      </a:pPr>
                      <a:r>
                        <a:rPr lang="en-GB" sz="950">
                          <a:solidFill>
                            <a:srgbClr val="333399"/>
                          </a:solidFill>
                          <a:effectLst/>
                          <a:latin typeface="Century Gothic" panose="020B0502020202020204" pitchFamily="34" charset="0"/>
                          <a:ea typeface="HGSMinchoE"/>
                        </a:rPr>
                        <a:t> </a:t>
                      </a:r>
                      <a:endParaRPr lang="en-US" sz="1200">
                        <a:effectLst/>
                        <a:latin typeface="Times New Roman" panose="02020603050405020304" pitchFamily="18" charset="0"/>
                        <a:ea typeface="HGSMinchoE"/>
                      </a:endParaRPr>
                    </a:p>
                  </a:txBody>
                  <a:tcPr marL="68580" marR="68580" marT="0" marB="0"/>
                </a:tc>
                <a:tc>
                  <a:txBody>
                    <a:bodyPr/>
                    <a:lstStyle/>
                    <a:p>
                      <a:pPr marL="0" marR="0">
                        <a:lnSpc>
                          <a:spcPct val="115000"/>
                        </a:lnSpc>
                        <a:spcBef>
                          <a:spcPts val="0"/>
                        </a:spcBef>
                        <a:spcAft>
                          <a:spcPts val="0"/>
                        </a:spcAft>
                      </a:pPr>
                      <a:r>
                        <a:rPr lang="en-GB" sz="950" dirty="0">
                          <a:solidFill>
                            <a:srgbClr val="333399"/>
                          </a:solidFill>
                          <a:effectLst/>
                          <a:latin typeface="Century Gothic" panose="020B0502020202020204" pitchFamily="34" charset="0"/>
                          <a:ea typeface="HGSMinchoE"/>
                        </a:rPr>
                        <a:t> </a:t>
                      </a:r>
                      <a:endParaRPr lang="en-US" sz="1200" dirty="0">
                        <a:effectLst/>
                        <a:latin typeface="Times New Roman" panose="02020603050405020304" pitchFamily="18" charset="0"/>
                        <a:ea typeface="HGSMinchoE"/>
                      </a:endParaRPr>
                    </a:p>
                  </a:txBody>
                  <a:tcPr marL="68580" marR="68580" marT="0" marB="0" anchor="b"/>
                </a:tc>
                <a:extLst>
                  <a:ext uri="{0D108BD9-81ED-4DB2-BD59-A6C34878D82A}">
                    <a16:rowId xmlns="" xmlns:a16="http://schemas.microsoft.com/office/drawing/2014/main" val="10009"/>
                  </a:ext>
                </a:extLst>
              </a:tr>
            </a:tbl>
          </a:graphicData>
        </a:graphic>
      </p:graphicFrame>
      <p:sp>
        <p:nvSpPr>
          <p:cNvPr id="3" name="Rectangle 1"/>
          <p:cNvSpPr>
            <a:spLocks noChangeArrowheads="1"/>
          </p:cNvSpPr>
          <p:nvPr/>
        </p:nvSpPr>
        <p:spPr bwMode="auto">
          <a:xfrm>
            <a:off x="1768475" y="2597150"/>
            <a:ext cx="9906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6562" name="Slide Number Placeholder 3">
            <a:extLst>
              <a:ext uri="{FF2B5EF4-FFF2-40B4-BE49-F238E27FC236}">
                <a16:creationId xmlns="" xmlns:a16="http://schemas.microsoft.com/office/drawing/2014/main" id="{E6D14801-54B3-4CB1-A87B-7C76CA019340}"/>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2400">
                <a:solidFill>
                  <a:srgbClr val="7F7F7F"/>
                </a:solidFill>
                <a:latin typeface="Century Gothic" panose="020B0502020202020204" pitchFamily="34" charset="0"/>
              </a:defRPr>
            </a:lvl1pPr>
            <a:lvl2pPr marL="742950" indent="-285750">
              <a:spcBef>
                <a:spcPct val="20000"/>
              </a:spcBef>
              <a:buFont typeface="Courier New" panose="02070309020205020404" pitchFamily="49" charset="0"/>
              <a:buChar char="o"/>
              <a:defRPr sz="1600">
                <a:solidFill>
                  <a:srgbClr val="7F7F7F"/>
                </a:solidFill>
                <a:latin typeface="Century Gothic" panose="020B0502020202020204" pitchFamily="34" charset="0"/>
              </a:defRPr>
            </a:lvl2pPr>
            <a:lvl3pPr marL="11430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3pPr>
            <a:lvl4pPr marL="1600200" indent="-228600">
              <a:spcBef>
                <a:spcPct val="20000"/>
              </a:spcBef>
              <a:buFont typeface="Courier New" panose="02070309020205020404" pitchFamily="49" charset="0"/>
              <a:buChar char="o"/>
              <a:defRPr sz="1600">
                <a:solidFill>
                  <a:srgbClr val="7F7F7F"/>
                </a:solidFill>
                <a:latin typeface="Century Gothic" panose="020B0502020202020204" pitchFamily="34" charset="0"/>
              </a:defRPr>
            </a:lvl4pPr>
            <a:lvl5pPr marL="20574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9pPr>
          </a:lstStyle>
          <a:p>
            <a:pPr>
              <a:spcBef>
                <a:spcPct val="0"/>
              </a:spcBef>
              <a:buFontTx/>
              <a:buNone/>
            </a:pPr>
            <a:fld id="{3AC70309-556C-4391-B9A1-23F0C4D82CBE}" type="slidenum">
              <a:rPr lang="en-GB" altLang="en-US" sz="1200" smtClean="0">
                <a:solidFill>
                  <a:srgbClr val="595959"/>
                </a:solidFill>
              </a:rPr>
              <a:pPr>
                <a:spcBef>
                  <a:spcPct val="0"/>
                </a:spcBef>
                <a:buFontTx/>
                <a:buNone/>
              </a:pPr>
              <a:t>6</a:t>
            </a:fld>
            <a:endParaRPr lang="en-GB" altLang="en-US" sz="1200" dirty="0">
              <a:solidFill>
                <a:srgbClr val="595959"/>
              </a:solidFill>
            </a:endParaRPr>
          </a:p>
        </p:txBody>
      </p:sp>
      <p:sp>
        <p:nvSpPr>
          <p:cNvPr id="66563" name="Rectangle 2">
            <a:extLst>
              <a:ext uri="{FF2B5EF4-FFF2-40B4-BE49-F238E27FC236}">
                <a16:creationId xmlns="" xmlns:a16="http://schemas.microsoft.com/office/drawing/2014/main" id="{E4EC4BC6-58B2-41F7-8FDE-95746C038C47}"/>
              </a:ext>
            </a:extLst>
          </p:cNvPr>
          <p:cNvSpPr>
            <a:spLocks noChangeArrowheads="1"/>
          </p:cNvSpPr>
          <p:nvPr/>
        </p:nvSpPr>
        <p:spPr bwMode="auto">
          <a:xfrm>
            <a:off x="584200" y="174625"/>
            <a:ext cx="8915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2400">
                <a:solidFill>
                  <a:srgbClr val="7F7F7F"/>
                </a:solidFill>
                <a:latin typeface="Century Gothic" panose="020B0502020202020204" pitchFamily="34" charset="0"/>
              </a:defRPr>
            </a:lvl1pPr>
            <a:lvl2pPr marL="742950" indent="-285750">
              <a:spcBef>
                <a:spcPct val="20000"/>
              </a:spcBef>
              <a:buFont typeface="Courier New" panose="02070309020205020404" pitchFamily="49" charset="0"/>
              <a:buChar char="o"/>
              <a:defRPr sz="1600">
                <a:solidFill>
                  <a:srgbClr val="7F7F7F"/>
                </a:solidFill>
                <a:latin typeface="Century Gothic" panose="020B0502020202020204" pitchFamily="34" charset="0"/>
              </a:defRPr>
            </a:lvl2pPr>
            <a:lvl3pPr marL="11430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3pPr>
            <a:lvl4pPr marL="1600200" indent="-228600">
              <a:spcBef>
                <a:spcPct val="20000"/>
              </a:spcBef>
              <a:buFont typeface="Courier New" panose="02070309020205020404" pitchFamily="49" charset="0"/>
              <a:buChar char="o"/>
              <a:defRPr sz="1600">
                <a:solidFill>
                  <a:srgbClr val="7F7F7F"/>
                </a:solidFill>
                <a:latin typeface="Century Gothic" panose="020B0502020202020204" pitchFamily="34" charset="0"/>
              </a:defRPr>
            </a:lvl4pPr>
            <a:lvl5pPr marL="20574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9pPr>
          </a:lstStyle>
          <a:p>
            <a:pPr algn="ctr" eaLnBrk="1" hangingPunct="1">
              <a:spcBef>
                <a:spcPct val="0"/>
              </a:spcBef>
              <a:buFontTx/>
              <a:buNone/>
            </a:pPr>
            <a:r>
              <a:rPr lang="en-GB" altLang="en-US" dirty="0">
                <a:solidFill>
                  <a:schemeClr val="tx2"/>
                </a:solidFill>
              </a:rPr>
              <a:t>Financial highlights </a:t>
            </a:r>
            <a:r>
              <a:rPr lang="en-GB" altLang="en-US" dirty="0" smtClean="0">
                <a:solidFill>
                  <a:schemeClr val="tx2"/>
                </a:solidFill>
              </a:rPr>
              <a:t>4Q.21- </a:t>
            </a:r>
            <a:r>
              <a:rPr lang="en-GB" altLang="en-US" dirty="0">
                <a:solidFill>
                  <a:schemeClr val="tx2"/>
                </a:solidFill>
              </a:rPr>
              <a:t>IFRS</a:t>
            </a:r>
            <a:endParaRPr lang="en-US" altLang="en-US" dirty="0">
              <a:solidFill>
                <a:schemeClr val="tx2"/>
              </a:solidFill>
            </a:endParaRPr>
          </a:p>
        </p:txBody>
      </p:sp>
      <p:sp>
        <p:nvSpPr>
          <p:cNvPr id="66564" name="Line 3">
            <a:extLst>
              <a:ext uri="{FF2B5EF4-FFF2-40B4-BE49-F238E27FC236}">
                <a16:creationId xmlns="" xmlns:a16="http://schemas.microsoft.com/office/drawing/2014/main" id="{F8B8B9B0-871B-499D-B7A9-25C7FF090DC8}"/>
              </a:ext>
            </a:extLst>
          </p:cNvPr>
          <p:cNvSpPr>
            <a:spLocks noChangeShapeType="1"/>
          </p:cNvSpPr>
          <p:nvPr/>
        </p:nvSpPr>
        <p:spPr bwMode="auto">
          <a:xfrm>
            <a:off x="508000" y="476250"/>
            <a:ext cx="8969375" cy="0"/>
          </a:xfrm>
          <a:prstGeom prst="line">
            <a:avLst/>
          </a:prstGeom>
          <a:noFill/>
          <a:ln w="22225">
            <a:solidFill>
              <a:srgbClr val="333399"/>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6565" name="Rectangle 4">
            <a:extLst>
              <a:ext uri="{FF2B5EF4-FFF2-40B4-BE49-F238E27FC236}">
                <a16:creationId xmlns="" xmlns:a16="http://schemas.microsoft.com/office/drawing/2014/main" id="{22416262-BDAB-45A7-9831-BE9310334AEC}"/>
              </a:ext>
            </a:extLst>
          </p:cNvPr>
          <p:cNvSpPr>
            <a:spLocks noChangeArrowheads="1"/>
          </p:cNvSpPr>
          <p:nvPr/>
        </p:nvSpPr>
        <p:spPr bwMode="auto">
          <a:xfrm>
            <a:off x="0" y="977900"/>
            <a:ext cx="9906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2400">
                <a:solidFill>
                  <a:srgbClr val="7F7F7F"/>
                </a:solidFill>
                <a:latin typeface="Century Gothic" panose="020B0502020202020204" pitchFamily="34" charset="0"/>
              </a:defRPr>
            </a:lvl1pPr>
            <a:lvl2pPr marL="742950" indent="-285750">
              <a:spcBef>
                <a:spcPct val="20000"/>
              </a:spcBef>
              <a:buFont typeface="Courier New" panose="02070309020205020404" pitchFamily="49" charset="0"/>
              <a:buChar char="o"/>
              <a:defRPr sz="1600">
                <a:solidFill>
                  <a:srgbClr val="7F7F7F"/>
                </a:solidFill>
                <a:latin typeface="Century Gothic" panose="020B0502020202020204" pitchFamily="34" charset="0"/>
              </a:defRPr>
            </a:lvl2pPr>
            <a:lvl3pPr marL="11430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3pPr>
            <a:lvl4pPr marL="1600200" indent="-228600">
              <a:spcBef>
                <a:spcPct val="20000"/>
              </a:spcBef>
              <a:buFont typeface="Courier New" panose="02070309020205020404" pitchFamily="49" charset="0"/>
              <a:buChar char="o"/>
              <a:defRPr sz="1600">
                <a:solidFill>
                  <a:srgbClr val="7F7F7F"/>
                </a:solidFill>
                <a:latin typeface="Century Gothic" panose="020B0502020202020204" pitchFamily="34" charset="0"/>
              </a:defRPr>
            </a:lvl4pPr>
            <a:lvl5pPr marL="20574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9pPr>
          </a:lstStyle>
          <a:p>
            <a:pPr eaLnBrk="1" hangingPunct="1">
              <a:spcBef>
                <a:spcPct val="0"/>
              </a:spcBef>
              <a:buFontTx/>
              <a:buNone/>
            </a:pPr>
            <a:endParaRPr lang="en-GB" altLang="en-US" sz="1000">
              <a:solidFill>
                <a:schemeClr val="tx1"/>
              </a:solidFill>
              <a:latin typeface="Arial" panose="020B0604020202020204" pitchFamily="34" charset="0"/>
            </a:endParaRPr>
          </a:p>
        </p:txBody>
      </p:sp>
      <p:sp>
        <p:nvSpPr>
          <p:cNvPr id="66566" name="Rectangle 5">
            <a:extLst>
              <a:ext uri="{FF2B5EF4-FFF2-40B4-BE49-F238E27FC236}">
                <a16:creationId xmlns="" xmlns:a16="http://schemas.microsoft.com/office/drawing/2014/main" id="{886A14D3-E8AD-4AF5-B3E5-5906608BE069}"/>
              </a:ext>
            </a:extLst>
          </p:cNvPr>
          <p:cNvSpPr>
            <a:spLocks noChangeArrowheads="1"/>
          </p:cNvSpPr>
          <p:nvPr/>
        </p:nvSpPr>
        <p:spPr bwMode="auto">
          <a:xfrm>
            <a:off x="0" y="977900"/>
            <a:ext cx="9906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2400">
                <a:solidFill>
                  <a:srgbClr val="7F7F7F"/>
                </a:solidFill>
                <a:latin typeface="Century Gothic" panose="020B0502020202020204" pitchFamily="34" charset="0"/>
              </a:defRPr>
            </a:lvl1pPr>
            <a:lvl2pPr marL="742950" indent="-285750">
              <a:spcBef>
                <a:spcPct val="20000"/>
              </a:spcBef>
              <a:buFont typeface="Courier New" panose="02070309020205020404" pitchFamily="49" charset="0"/>
              <a:buChar char="o"/>
              <a:defRPr sz="1600">
                <a:solidFill>
                  <a:srgbClr val="7F7F7F"/>
                </a:solidFill>
                <a:latin typeface="Century Gothic" panose="020B0502020202020204" pitchFamily="34" charset="0"/>
              </a:defRPr>
            </a:lvl2pPr>
            <a:lvl3pPr marL="11430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3pPr>
            <a:lvl4pPr marL="1600200" indent="-228600">
              <a:spcBef>
                <a:spcPct val="20000"/>
              </a:spcBef>
              <a:buFont typeface="Courier New" panose="02070309020205020404" pitchFamily="49" charset="0"/>
              <a:buChar char="o"/>
              <a:defRPr sz="1600">
                <a:solidFill>
                  <a:srgbClr val="7F7F7F"/>
                </a:solidFill>
                <a:latin typeface="Century Gothic" panose="020B0502020202020204" pitchFamily="34" charset="0"/>
              </a:defRPr>
            </a:lvl4pPr>
            <a:lvl5pPr marL="20574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9pPr>
          </a:lstStyle>
          <a:p>
            <a:pPr eaLnBrk="1" hangingPunct="1">
              <a:spcBef>
                <a:spcPct val="0"/>
              </a:spcBef>
              <a:buFontTx/>
              <a:buNone/>
            </a:pPr>
            <a:endParaRPr lang="en-GB" altLang="en-US" sz="1000">
              <a:solidFill>
                <a:schemeClr val="tx1"/>
              </a:solidFill>
              <a:latin typeface="Arial" panose="020B0604020202020204" pitchFamily="34" charset="0"/>
            </a:endParaRPr>
          </a:p>
        </p:txBody>
      </p:sp>
      <p:sp>
        <p:nvSpPr>
          <p:cNvPr id="66567" name="Rectangle 6">
            <a:extLst>
              <a:ext uri="{FF2B5EF4-FFF2-40B4-BE49-F238E27FC236}">
                <a16:creationId xmlns="" xmlns:a16="http://schemas.microsoft.com/office/drawing/2014/main" id="{065E3338-816A-4C86-A889-7A0ED3AEB2AA}"/>
              </a:ext>
            </a:extLst>
          </p:cNvPr>
          <p:cNvSpPr>
            <a:spLocks noChangeArrowheads="1"/>
          </p:cNvSpPr>
          <p:nvPr/>
        </p:nvSpPr>
        <p:spPr bwMode="auto">
          <a:xfrm>
            <a:off x="0" y="977900"/>
            <a:ext cx="9906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2400">
                <a:solidFill>
                  <a:srgbClr val="7F7F7F"/>
                </a:solidFill>
                <a:latin typeface="Century Gothic" panose="020B0502020202020204" pitchFamily="34" charset="0"/>
              </a:defRPr>
            </a:lvl1pPr>
            <a:lvl2pPr marL="742950" indent="-285750">
              <a:spcBef>
                <a:spcPct val="20000"/>
              </a:spcBef>
              <a:buFont typeface="Courier New" panose="02070309020205020404" pitchFamily="49" charset="0"/>
              <a:buChar char="o"/>
              <a:defRPr sz="1600">
                <a:solidFill>
                  <a:srgbClr val="7F7F7F"/>
                </a:solidFill>
                <a:latin typeface="Century Gothic" panose="020B0502020202020204" pitchFamily="34" charset="0"/>
              </a:defRPr>
            </a:lvl2pPr>
            <a:lvl3pPr marL="11430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3pPr>
            <a:lvl4pPr marL="1600200" indent="-228600">
              <a:spcBef>
                <a:spcPct val="20000"/>
              </a:spcBef>
              <a:buFont typeface="Courier New" panose="02070309020205020404" pitchFamily="49" charset="0"/>
              <a:buChar char="o"/>
              <a:defRPr sz="1600">
                <a:solidFill>
                  <a:srgbClr val="7F7F7F"/>
                </a:solidFill>
                <a:latin typeface="Century Gothic" panose="020B0502020202020204" pitchFamily="34" charset="0"/>
              </a:defRPr>
            </a:lvl4pPr>
            <a:lvl5pPr marL="20574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9pPr>
          </a:lstStyle>
          <a:p>
            <a:pPr eaLnBrk="1" hangingPunct="1">
              <a:spcBef>
                <a:spcPct val="0"/>
              </a:spcBef>
              <a:buFontTx/>
              <a:buNone/>
            </a:pPr>
            <a:endParaRPr lang="en-GB" altLang="en-US" sz="1000">
              <a:solidFill>
                <a:schemeClr val="tx1"/>
              </a:solidFill>
              <a:latin typeface="Arial" panose="020B0604020202020204" pitchFamily="34" charset="0"/>
            </a:endParaRPr>
          </a:p>
        </p:txBody>
      </p:sp>
      <p:sp>
        <p:nvSpPr>
          <p:cNvPr id="10" name="Footer Placeholder 3">
            <a:extLst>
              <a:ext uri="{FF2B5EF4-FFF2-40B4-BE49-F238E27FC236}">
                <a16:creationId xmlns="" xmlns:a16="http://schemas.microsoft.com/office/drawing/2014/main" id="{EA4DA49A-9957-4A85-9C96-A945EC299DF5}"/>
              </a:ext>
            </a:extLst>
          </p:cNvPr>
          <p:cNvSpPr txBox="1">
            <a:spLocks/>
          </p:cNvSpPr>
          <p:nvPr/>
        </p:nvSpPr>
        <p:spPr>
          <a:xfrm>
            <a:off x="488950" y="6213475"/>
            <a:ext cx="3209925" cy="365125"/>
          </a:xfrm>
          <a:prstGeom prst="rect">
            <a:avLst/>
          </a:prstGeom>
        </p:spPr>
        <p:txBody>
          <a:bodyPr/>
          <a:lstStyle>
            <a:defPPr>
              <a:defRPr lang="en-US"/>
            </a:defPPr>
            <a:lvl1pPr algn="l" rtl="0" eaLnBrk="0" fontAlgn="base" hangingPunct="0">
              <a:spcBef>
                <a:spcPct val="0"/>
              </a:spcBef>
              <a:spcAft>
                <a:spcPct val="0"/>
              </a:spcAft>
              <a:defRPr sz="1000" kern="1200">
                <a:solidFill>
                  <a:schemeClr val="tx1"/>
                </a:solidFill>
                <a:latin typeface="Arial"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pitchFamily="34" charset="0"/>
                <a:ea typeface="+mn-ea"/>
                <a:cs typeface="+mn-cs"/>
              </a:defRPr>
            </a:lvl5pPr>
            <a:lvl6pPr marL="2286000" algn="l" defTabSz="914400" rtl="0" eaLnBrk="1" latinLnBrk="0" hangingPunct="1">
              <a:defRPr sz="1000" kern="1200">
                <a:solidFill>
                  <a:schemeClr val="tx1"/>
                </a:solidFill>
                <a:latin typeface="Arial" pitchFamily="34" charset="0"/>
                <a:ea typeface="+mn-ea"/>
                <a:cs typeface="+mn-cs"/>
              </a:defRPr>
            </a:lvl6pPr>
            <a:lvl7pPr marL="2743200" algn="l" defTabSz="914400" rtl="0" eaLnBrk="1" latinLnBrk="0" hangingPunct="1">
              <a:defRPr sz="1000" kern="1200">
                <a:solidFill>
                  <a:schemeClr val="tx1"/>
                </a:solidFill>
                <a:latin typeface="Arial" pitchFamily="34" charset="0"/>
                <a:ea typeface="+mn-ea"/>
                <a:cs typeface="+mn-cs"/>
              </a:defRPr>
            </a:lvl7pPr>
            <a:lvl8pPr marL="3200400" algn="l" defTabSz="914400" rtl="0" eaLnBrk="1" latinLnBrk="0" hangingPunct="1">
              <a:defRPr sz="1000" kern="1200">
                <a:solidFill>
                  <a:schemeClr val="tx1"/>
                </a:solidFill>
                <a:latin typeface="Arial" pitchFamily="34" charset="0"/>
                <a:ea typeface="+mn-ea"/>
                <a:cs typeface="+mn-cs"/>
              </a:defRPr>
            </a:lvl8pPr>
            <a:lvl9pPr marL="3657600" algn="l" defTabSz="914400" rtl="0" eaLnBrk="1" latinLnBrk="0" hangingPunct="1">
              <a:defRPr sz="1000" kern="1200">
                <a:solidFill>
                  <a:schemeClr val="tx1"/>
                </a:solidFill>
                <a:latin typeface="Arial" pitchFamily="34" charset="0"/>
                <a:ea typeface="+mn-ea"/>
                <a:cs typeface="+mn-cs"/>
              </a:defRPr>
            </a:lvl9pPr>
          </a:lstStyle>
          <a:p>
            <a:pPr>
              <a:defRPr/>
            </a:pPr>
            <a:r>
              <a:rPr lang="en-GB" sz="1200" dirty="0">
                <a:solidFill>
                  <a:schemeClr val="tx1">
                    <a:lumMod val="65000"/>
                    <a:lumOff val="35000"/>
                  </a:schemeClr>
                </a:solidFill>
                <a:latin typeface="+mj-lt"/>
              </a:rPr>
              <a:t>RomReal Limited – </a:t>
            </a:r>
            <a:r>
              <a:rPr lang="en-GB" sz="1200" dirty="0" smtClean="0">
                <a:solidFill>
                  <a:schemeClr val="tx1">
                    <a:lumMod val="65000"/>
                    <a:lumOff val="35000"/>
                  </a:schemeClr>
                </a:solidFill>
                <a:latin typeface="+mj-lt"/>
              </a:rPr>
              <a:t>Fourth </a:t>
            </a:r>
            <a:r>
              <a:rPr lang="en-GB" sz="1200" dirty="0">
                <a:solidFill>
                  <a:schemeClr val="tx1">
                    <a:lumMod val="65000"/>
                    <a:lumOff val="35000"/>
                  </a:schemeClr>
                </a:solidFill>
                <a:latin typeface="+mj-lt"/>
              </a:rPr>
              <a:t>quarter 2021</a:t>
            </a:r>
            <a:endParaRPr lang="en-US" sz="1200" dirty="0">
              <a:solidFill>
                <a:schemeClr val="tx1">
                  <a:lumMod val="65000"/>
                  <a:lumOff val="35000"/>
                </a:schemeClr>
              </a:solidFill>
              <a:latin typeface="+mj-lt"/>
            </a:endParaRPr>
          </a:p>
        </p:txBody>
      </p:sp>
      <p:graphicFrame>
        <p:nvGraphicFramePr>
          <p:cNvPr id="3" name="Table 2"/>
          <p:cNvGraphicFramePr>
            <a:graphicFrameLocks noGrp="1"/>
          </p:cNvGraphicFramePr>
          <p:nvPr>
            <p:extLst>
              <p:ext uri="{D42A27DB-BD31-4B8C-83A1-F6EECF244321}">
                <p14:modId xmlns:p14="http://schemas.microsoft.com/office/powerpoint/2010/main" val="4048126008"/>
              </p:ext>
            </p:extLst>
          </p:nvPr>
        </p:nvGraphicFramePr>
        <p:xfrm>
          <a:off x="1750719" y="1819274"/>
          <a:ext cx="6404562" cy="2343785"/>
        </p:xfrm>
        <a:graphic>
          <a:graphicData uri="http://schemas.openxmlformats.org/drawingml/2006/table">
            <a:tbl>
              <a:tblPr firstRow="1" firstCol="1" bandRow="1" bandCol="1">
                <a:tableStyleId>{5C22544A-7EE6-4342-B048-85BDC9FD1C3A}</a:tableStyleId>
              </a:tblPr>
              <a:tblGrid>
                <a:gridCol w="3830206">
                  <a:extLst>
                    <a:ext uri="{9D8B030D-6E8A-4147-A177-3AD203B41FA5}">
                      <a16:colId xmlns="" xmlns:a16="http://schemas.microsoft.com/office/drawing/2014/main" val="20000"/>
                    </a:ext>
                  </a:extLst>
                </a:gridCol>
                <a:gridCol w="1291945">
                  <a:extLst>
                    <a:ext uri="{9D8B030D-6E8A-4147-A177-3AD203B41FA5}">
                      <a16:colId xmlns="" xmlns:a16="http://schemas.microsoft.com/office/drawing/2014/main" val="20001"/>
                    </a:ext>
                  </a:extLst>
                </a:gridCol>
                <a:gridCol w="1282411">
                  <a:extLst>
                    <a:ext uri="{9D8B030D-6E8A-4147-A177-3AD203B41FA5}">
                      <a16:colId xmlns="" xmlns:a16="http://schemas.microsoft.com/office/drawing/2014/main" val="20002"/>
                    </a:ext>
                  </a:extLst>
                </a:gridCol>
              </a:tblGrid>
              <a:tr h="175096">
                <a:tc>
                  <a:txBody>
                    <a:bodyPr/>
                    <a:lstStyle/>
                    <a:p>
                      <a:pPr marL="0" marR="0">
                        <a:lnSpc>
                          <a:spcPct val="115000"/>
                        </a:lnSpc>
                        <a:spcBef>
                          <a:spcPts val="0"/>
                        </a:spcBef>
                        <a:spcAft>
                          <a:spcPts val="0"/>
                        </a:spcAft>
                      </a:pPr>
                      <a:r>
                        <a:rPr lang="en-GB" sz="1000" b="1" dirty="0" smtClean="0">
                          <a:solidFill>
                            <a:srgbClr val="333399"/>
                          </a:solidFill>
                          <a:effectLst/>
                          <a:latin typeface="Century Gothic" panose="020B0502020202020204" pitchFamily="34" charset="0"/>
                          <a:ea typeface="HGSMinchoE"/>
                        </a:rPr>
                        <a:t>EUR '000</a:t>
                      </a:r>
                      <a:endParaRPr lang="en-US" sz="1200" dirty="0">
                        <a:effectLst/>
                        <a:latin typeface="Times New Roman" panose="02020603050405020304" pitchFamily="18" charset="0"/>
                        <a:ea typeface="HGSMinchoE"/>
                      </a:endParaRPr>
                    </a:p>
                  </a:txBody>
                  <a:tcPr marL="68580" marR="68580" marT="0" marB="0"/>
                </a:tc>
                <a:tc>
                  <a:txBody>
                    <a:bodyPr/>
                    <a:lstStyle/>
                    <a:p>
                      <a:pPr marL="0" marR="0" indent="-12700" algn="ctr">
                        <a:lnSpc>
                          <a:spcPct val="115000"/>
                        </a:lnSpc>
                        <a:spcBef>
                          <a:spcPts val="0"/>
                        </a:spcBef>
                        <a:spcAft>
                          <a:spcPts val="0"/>
                        </a:spcAft>
                      </a:pPr>
                      <a:r>
                        <a:rPr lang="en-GB" sz="1000" b="1">
                          <a:solidFill>
                            <a:srgbClr val="333399"/>
                          </a:solidFill>
                          <a:effectLst/>
                          <a:latin typeface="Century Gothic" panose="020B0502020202020204" pitchFamily="34" charset="0"/>
                          <a:ea typeface="HGSMinchoE"/>
                        </a:rPr>
                        <a:t>Q4 2021</a:t>
                      </a:r>
                      <a:endParaRPr lang="en-US" sz="1200">
                        <a:effectLst/>
                        <a:latin typeface="Times New Roman" panose="02020603050405020304" pitchFamily="18" charset="0"/>
                        <a:ea typeface="HGSMinchoE"/>
                      </a:endParaRPr>
                    </a:p>
                  </a:txBody>
                  <a:tcPr marL="68580" marR="68580" marT="0" marB="0" anchor="b"/>
                </a:tc>
                <a:tc>
                  <a:txBody>
                    <a:bodyPr/>
                    <a:lstStyle/>
                    <a:p>
                      <a:pPr marL="0" marR="0" indent="-12700" algn="ctr">
                        <a:lnSpc>
                          <a:spcPct val="115000"/>
                        </a:lnSpc>
                        <a:spcBef>
                          <a:spcPts val="0"/>
                        </a:spcBef>
                        <a:spcAft>
                          <a:spcPts val="0"/>
                        </a:spcAft>
                      </a:pPr>
                      <a:r>
                        <a:rPr lang="en-GB" sz="1000" b="1">
                          <a:solidFill>
                            <a:srgbClr val="333399"/>
                          </a:solidFill>
                          <a:effectLst/>
                          <a:latin typeface="Century Gothic" panose="020B0502020202020204" pitchFamily="34" charset="0"/>
                          <a:ea typeface="HGSMinchoE"/>
                        </a:rPr>
                        <a:t>Q4 2020</a:t>
                      </a:r>
                      <a:endParaRPr lang="en-US" sz="1200">
                        <a:effectLst/>
                        <a:latin typeface="Times New Roman" panose="02020603050405020304" pitchFamily="18" charset="0"/>
                        <a:ea typeface="HGSMinchoE"/>
                      </a:endParaRPr>
                    </a:p>
                  </a:txBody>
                  <a:tcPr marL="68580" marR="68580" marT="0" marB="0" anchor="b"/>
                </a:tc>
                <a:extLst>
                  <a:ext uri="{0D108BD9-81ED-4DB2-BD59-A6C34878D82A}">
                    <a16:rowId xmlns="" xmlns:a16="http://schemas.microsoft.com/office/drawing/2014/main" val="10000"/>
                  </a:ext>
                </a:extLst>
              </a:tr>
              <a:tr h="179070">
                <a:tc>
                  <a:txBody>
                    <a:bodyPr/>
                    <a:lstStyle/>
                    <a:p>
                      <a:pPr marL="0" marR="0">
                        <a:lnSpc>
                          <a:spcPct val="115000"/>
                        </a:lnSpc>
                        <a:spcBef>
                          <a:spcPts val="0"/>
                        </a:spcBef>
                        <a:spcAft>
                          <a:spcPts val="0"/>
                        </a:spcAft>
                      </a:pPr>
                      <a:r>
                        <a:rPr lang="en-GB" sz="1000" dirty="0">
                          <a:solidFill>
                            <a:srgbClr val="333399"/>
                          </a:solidFill>
                          <a:effectLst/>
                          <a:latin typeface="Century Gothic" panose="020B0502020202020204" pitchFamily="34" charset="0"/>
                          <a:ea typeface="HGSMinchoE"/>
                        </a:rPr>
                        <a:t>Operating Revenue</a:t>
                      </a:r>
                      <a:endParaRPr lang="en-US" sz="1200" dirty="0">
                        <a:effectLst/>
                        <a:latin typeface="Times New Roman" panose="02020603050405020304" pitchFamily="18" charset="0"/>
                        <a:ea typeface="HGSMinchoE"/>
                      </a:endParaRPr>
                    </a:p>
                  </a:txBody>
                  <a:tcPr marL="68580" marR="68580" marT="0" marB="0"/>
                </a:tc>
                <a:tc>
                  <a:txBody>
                    <a:bodyPr/>
                    <a:lstStyle/>
                    <a:p>
                      <a:pPr marL="0" marR="0" indent="127000" algn="ctr">
                        <a:lnSpc>
                          <a:spcPct val="115000"/>
                        </a:lnSpc>
                        <a:spcBef>
                          <a:spcPts val="0"/>
                        </a:spcBef>
                        <a:spcAft>
                          <a:spcPts val="0"/>
                        </a:spcAft>
                      </a:pPr>
                      <a:r>
                        <a:rPr lang="en-GB" sz="1000">
                          <a:solidFill>
                            <a:srgbClr val="333399"/>
                          </a:solidFill>
                          <a:effectLst/>
                          <a:latin typeface="Century Gothic" panose="020B0502020202020204" pitchFamily="34" charset="0"/>
                          <a:ea typeface="HGSMinchoE"/>
                        </a:rPr>
                        <a:t>1,079</a:t>
                      </a:r>
                      <a:endParaRPr lang="en-US" sz="1200">
                        <a:effectLst/>
                        <a:latin typeface="Times New Roman" panose="02020603050405020304" pitchFamily="18" charset="0"/>
                        <a:ea typeface="HGSMinchoE"/>
                      </a:endParaRPr>
                    </a:p>
                  </a:txBody>
                  <a:tcPr marL="68580" marR="68580" marT="0" marB="0" anchor="b"/>
                </a:tc>
                <a:tc>
                  <a:txBody>
                    <a:bodyPr/>
                    <a:lstStyle/>
                    <a:p>
                      <a:pPr marL="0" marR="0" indent="127000" algn="ctr">
                        <a:lnSpc>
                          <a:spcPct val="115000"/>
                        </a:lnSpc>
                        <a:spcBef>
                          <a:spcPts val="0"/>
                        </a:spcBef>
                        <a:spcAft>
                          <a:spcPts val="0"/>
                        </a:spcAft>
                      </a:pPr>
                      <a:r>
                        <a:rPr lang="en-GB" sz="1000">
                          <a:solidFill>
                            <a:srgbClr val="333399"/>
                          </a:solidFill>
                          <a:effectLst/>
                          <a:latin typeface="Century Gothic" panose="020B0502020202020204" pitchFamily="34" charset="0"/>
                          <a:ea typeface="HGSMinchoE"/>
                        </a:rPr>
                        <a:t>446</a:t>
                      </a:r>
                      <a:endParaRPr lang="en-US" sz="1200">
                        <a:effectLst/>
                        <a:latin typeface="Times New Roman" panose="02020603050405020304" pitchFamily="18" charset="0"/>
                        <a:ea typeface="HGSMinchoE"/>
                      </a:endParaRPr>
                    </a:p>
                  </a:txBody>
                  <a:tcPr marL="68580" marR="68580" marT="0" marB="0" anchor="b"/>
                </a:tc>
                <a:extLst>
                  <a:ext uri="{0D108BD9-81ED-4DB2-BD59-A6C34878D82A}">
                    <a16:rowId xmlns="" xmlns:a16="http://schemas.microsoft.com/office/drawing/2014/main" val="10001"/>
                  </a:ext>
                </a:extLst>
              </a:tr>
              <a:tr h="179070">
                <a:tc>
                  <a:txBody>
                    <a:bodyPr/>
                    <a:lstStyle/>
                    <a:p>
                      <a:pPr marL="0" marR="0">
                        <a:lnSpc>
                          <a:spcPct val="115000"/>
                        </a:lnSpc>
                        <a:spcBef>
                          <a:spcPts val="0"/>
                        </a:spcBef>
                        <a:spcAft>
                          <a:spcPts val="0"/>
                        </a:spcAft>
                      </a:pPr>
                      <a:r>
                        <a:rPr lang="en-GB" sz="1000" dirty="0">
                          <a:solidFill>
                            <a:srgbClr val="333399"/>
                          </a:solidFill>
                          <a:effectLst/>
                          <a:latin typeface="Century Gothic" panose="020B0502020202020204" pitchFamily="34" charset="0"/>
                          <a:ea typeface="HGSMinchoE"/>
                        </a:rPr>
                        <a:t>Operating Expenses</a:t>
                      </a:r>
                      <a:endParaRPr lang="en-US" sz="1200" dirty="0">
                        <a:effectLst/>
                        <a:latin typeface="Times New Roman" panose="02020603050405020304" pitchFamily="18" charset="0"/>
                        <a:ea typeface="HGSMinchoE"/>
                      </a:endParaRPr>
                    </a:p>
                  </a:txBody>
                  <a:tcPr marL="68580" marR="68580" marT="0" marB="0"/>
                </a:tc>
                <a:tc>
                  <a:txBody>
                    <a:bodyPr/>
                    <a:lstStyle/>
                    <a:p>
                      <a:pPr marL="0" marR="0" indent="127000" algn="ctr">
                        <a:lnSpc>
                          <a:spcPct val="115000"/>
                        </a:lnSpc>
                        <a:spcBef>
                          <a:spcPts val="0"/>
                        </a:spcBef>
                        <a:spcAft>
                          <a:spcPts val="0"/>
                        </a:spcAft>
                      </a:pPr>
                      <a:r>
                        <a:rPr lang="en-GB" sz="1000">
                          <a:solidFill>
                            <a:srgbClr val="333399"/>
                          </a:solidFill>
                          <a:effectLst/>
                          <a:latin typeface="Century Gothic" panose="020B0502020202020204" pitchFamily="34" charset="0"/>
                          <a:ea typeface="HGSMinchoE"/>
                        </a:rPr>
                        <a:t>995</a:t>
                      </a:r>
                      <a:endParaRPr lang="en-US" sz="1200">
                        <a:effectLst/>
                        <a:latin typeface="Times New Roman" panose="02020603050405020304" pitchFamily="18" charset="0"/>
                        <a:ea typeface="HGSMinchoE"/>
                      </a:endParaRPr>
                    </a:p>
                  </a:txBody>
                  <a:tcPr marL="68580" marR="68580" marT="0" marB="0" anchor="b">
                    <a:solidFill>
                      <a:schemeClr val="bg2"/>
                    </a:solidFill>
                  </a:tcPr>
                </a:tc>
                <a:tc>
                  <a:txBody>
                    <a:bodyPr/>
                    <a:lstStyle/>
                    <a:p>
                      <a:pPr marL="0" marR="0" indent="127000" algn="ctr">
                        <a:lnSpc>
                          <a:spcPct val="115000"/>
                        </a:lnSpc>
                        <a:spcBef>
                          <a:spcPts val="0"/>
                        </a:spcBef>
                        <a:spcAft>
                          <a:spcPts val="0"/>
                        </a:spcAft>
                      </a:pPr>
                      <a:r>
                        <a:rPr lang="en-GB" sz="1000">
                          <a:solidFill>
                            <a:srgbClr val="333399"/>
                          </a:solidFill>
                          <a:effectLst/>
                          <a:latin typeface="Century Gothic" panose="020B0502020202020204" pitchFamily="34" charset="0"/>
                          <a:ea typeface="HGSMinchoE"/>
                        </a:rPr>
                        <a:t>(1,994)</a:t>
                      </a:r>
                      <a:endParaRPr lang="en-US" sz="1200">
                        <a:effectLst/>
                        <a:latin typeface="Times New Roman" panose="02020603050405020304" pitchFamily="18" charset="0"/>
                        <a:ea typeface="HGSMinchoE"/>
                      </a:endParaRPr>
                    </a:p>
                  </a:txBody>
                  <a:tcPr marL="68580" marR="68580" marT="0" marB="0" anchor="b">
                    <a:solidFill>
                      <a:schemeClr val="bg2"/>
                    </a:solidFill>
                  </a:tcPr>
                </a:tc>
                <a:extLst>
                  <a:ext uri="{0D108BD9-81ED-4DB2-BD59-A6C34878D82A}">
                    <a16:rowId xmlns="" xmlns:a16="http://schemas.microsoft.com/office/drawing/2014/main" val="10002"/>
                  </a:ext>
                </a:extLst>
              </a:tr>
              <a:tr h="179070">
                <a:tc>
                  <a:txBody>
                    <a:bodyPr/>
                    <a:lstStyle/>
                    <a:p>
                      <a:pPr marL="0" marR="0">
                        <a:lnSpc>
                          <a:spcPct val="115000"/>
                        </a:lnSpc>
                        <a:spcBef>
                          <a:spcPts val="0"/>
                        </a:spcBef>
                        <a:spcAft>
                          <a:spcPts val="0"/>
                        </a:spcAft>
                      </a:pPr>
                      <a:r>
                        <a:rPr lang="en-GB" sz="1000">
                          <a:solidFill>
                            <a:srgbClr val="333399"/>
                          </a:solidFill>
                          <a:effectLst/>
                          <a:latin typeface="Century Gothic" panose="020B0502020202020204" pitchFamily="34" charset="0"/>
                          <a:ea typeface="HGSMinchoE"/>
                        </a:rPr>
                        <a:t>Other operating income/ (expense), net</a:t>
                      </a:r>
                      <a:endParaRPr lang="en-US" sz="1200">
                        <a:effectLst/>
                        <a:latin typeface="Times New Roman" panose="02020603050405020304" pitchFamily="18" charset="0"/>
                        <a:ea typeface="HGSMinchoE"/>
                      </a:endParaRPr>
                    </a:p>
                  </a:txBody>
                  <a:tcPr marL="68580" marR="68580" marT="0" marB="0"/>
                </a:tc>
                <a:tc>
                  <a:txBody>
                    <a:bodyPr/>
                    <a:lstStyle/>
                    <a:p>
                      <a:pPr marL="0" marR="0" indent="127000" algn="ctr">
                        <a:lnSpc>
                          <a:spcPct val="115000"/>
                        </a:lnSpc>
                        <a:spcBef>
                          <a:spcPts val="0"/>
                        </a:spcBef>
                        <a:spcAft>
                          <a:spcPts val="0"/>
                        </a:spcAft>
                      </a:pPr>
                      <a:r>
                        <a:rPr lang="en-GB" sz="1000">
                          <a:solidFill>
                            <a:srgbClr val="333399"/>
                          </a:solidFill>
                          <a:effectLst/>
                          <a:latin typeface="Century Gothic" panose="020B0502020202020204" pitchFamily="34" charset="0"/>
                          <a:ea typeface="HGSMinchoE"/>
                        </a:rPr>
                        <a:t>(1,127)</a:t>
                      </a:r>
                      <a:endParaRPr lang="en-US" sz="1200">
                        <a:effectLst/>
                        <a:latin typeface="Times New Roman" panose="02020603050405020304" pitchFamily="18" charset="0"/>
                        <a:ea typeface="HGSMinchoE"/>
                      </a:endParaRPr>
                    </a:p>
                  </a:txBody>
                  <a:tcPr marL="68580" marR="68580" marT="0" marB="0" anchor="b"/>
                </a:tc>
                <a:tc>
                  <a:txBody>
                    <a:bodyPr/>
                    <a:lstStyle/>
                    <a:p>
                      <a:pPr marL="0" marR="0" indent="127000" algn="ctr">
                        <a:lnSpc>
                          <a:spcPct val="115000"/>
                        </a:lnSpc>
                        <a:spcBef>
                          <a:spcPts val="0"/>
                        </a:spcBef>
                        <a:spcAft>
                          <a:spcPts val="0"/>
                        </a:spcAft>
                      </a:pPr>
                      <a:r>
                        <a:rPr lang="en-GB" sz="1000">
                          <a:solidFill>
                            <a:srgbClr val="333399"/>
                          </a:solidFill>
                          <a:effectLst/>
                          <a:latin typeface="Century Gothic" panose="020B0502020202020204" pitchFamily="34" charset="0"/>
                          <a:ea typeface="HGSMinchoE"/>
                        </a:rPr>
                        <a:t>(1,909)</a:t>
                      </a:r>
                      <a:endParaRPr lang="en-US" sz="1200">
                        <a:effectLst/>
                        <a:latin typeface="Times New Roman" panose="02020603050405020304" pitchFamily="18" charset="0"/>
                        <a:ea typeface="HGSMinchoE"/>
                      </a:endParaRPr>
                    </a:p>
                  </a:txBody>
                  <a:tcPr marL="68580" marR="68580" marT="0" marB="0" anchor="b"/>
                </a:tc>
                <a:extLst>
                  <a:ext uri="{0D108BD9-81ED-4DB2-BD59-A6C34878D82A}">
                    <a16:rowId xmlns="" xmlns:a16="http://schemas.microsoft.com/office/drawing/2014/main" val="10003"/>
                  </a:ext>
                </a:extLst>
              </a:tr>
              <a:tr h="179070">
                <a:tc>
                  <a:txBody>
                    <a:bodyPr/>
                    <a:lstStyle/>
                    <a:p>
                      <a:pPr marL="0" marR="0">
                        <a:lnSpc>
                          <a:spcPct val="115000"/>
                        </a:lnSpc>
                        <a:spcBef>
                          <a:spcPts val="0"/>
                        </a:spcBef>
                        <a:spcAft>
                          <a:spcPts val="0"/>
                        </a:spcAft>
                      </a:pPr>
                      <a:r>
                        <a:rPr lang="en-GB" sz="1000">
                          <a:solidFill>
                            <a:srgbClr val="333399"/>
                          </a:solidFill>
                          <a:effectLst/>
                          <a:latin typeface="Century Gothic" panose="020B0502020202020204" pitchFamily="34" charset="0"/>
                          <a:ea typeface="HGSMinchoE"/>
                        </a:rPr>
                        <a:t>Net financial income/(cost)</a:t>
                      </a:r>
                      <a:endParaRPr lang="en-US" sz="1200">
                        <a:effectLst/>
                        <a:latin typeface="Times New Roman" panose="02020603050405020304" pitchFamily="18" charset="0"/>
                        <a:ea typeface="HGSMinchoE"/>
                      </a:endParaRPr>
                    </a:p>
                  </a:txBody>
                  <a:tcPr marL="68580" marR="68580" marT="0" marB="0"/>
                </a:tc>
                <a:tc>
                  <a:txBody>
                    <a:bodyPr/>
                    <a:lstStyle/>
                    <a:p>
                      <a:pPr marL="0" marR="0" indent="127000" algn="ctr">
                        <a:lnSpc>
                          <a:spcPct val="115000"/>
                        </a:lnSpc>
                        <a:spcBef>
                          <a:spcPts val="0"/>
                        </a:spcBef>
                        <a:spcAft>
                          <a:spcPts val="0"/>
                        </a:spcAft>
                      </a:pPr>
                      <a:r>
                        <a:rPr lang="en-GB" sz="1000">
                          <a:solidFill>
                            <a:srgbClr val="333399"/>
                          </a:solidFill>
                          <a:effectLst/>
                          <a:latin typeface="Century Gothic" panose="020B0502020202020204" pitchFamily="34" charset="0"/>
                          <a:ea typeface="HGSMinchoE"/>
                        </a:rPr>
                        <a:t>(1)</a:t>
                      </a:r>
                      <a:endParaRPr lang="en-US" sz="1200">
                        <a:effectLst/>
                        <a:latin typeface="Times New Roman" panose="02020603050405020304" pitchFamily="18" charset="0"/>
                        <a:ea typeface="HGSMinchoE"/>
                      </a:endParaRPr>
                    </a:p>
                  </a:txBody>
                  <a:tcPr marL="68580" marR="68580" marT="0" marB="0" anchor="b">
                    <a:solidFill>
                      <a:schemeClr val="bg2"/>
                    </a:solidFill>
                  </a:tcPr>
                </a:tc>
                <a:tc>
                  <a:txBody>
                    <a:bodyPr/>
                    <a:lstStyle/>
                    <a:p>
                      <a:pPr marL="0" marR="0" indent="127000" algn="ctr">
                        <a:lnSpc>
                          <a:spcPct val="115000"/>
                        </a:lnSpc>
                        <a:spcBef>
                          <a:spcPts val="0"/>
                        </a:spcBef>
                        <a:spcAft>
                          <a:spcPts val="0"/>
                        </a:spcAft>
                      </a:pPr>
                      <a:r>
                        <a:rPr lang="en-GB" sz="1000">
                          <a:solidFill>
                            <a:srgbClr val="333399"/>
                          </a:solidFill>
                          <a:effectLst/>
                          <a:latin typeface="Century Gothic" panose="020B0502020202020204" pitchFamily="34" charset="0"/>
                          <a:ea typeface="HGSMinchoE"/>
                        </a:rPr>
                        <a:t>5</a:t>
                      </a:r>
                      <a:endParaRPr lang="en-US" sz="1200">
                        <a:effectLst/>
                        <a:latin typeface="Times New Roman" panose="02020603050405020304" pitchFamily="18" charset="0"/>
                        <a:ea typeface="HGSMinchoE"/>
                      </a:endParaRPr>
                    </a:p>
                  </a:txBody>
                  <a:tcPr marL="68580" marR="68580" marT="0" marB="0" anchor="b">
                    <a:solidFill>
                      <a:schemeClr val="bg2"/>
                    </a:solidFill>
                  </a:tcPr>
                </a:tc>
                <a:extLst>
                  <a:ext uri="{0D108BD9-81ED-4DB2-BD59-A6C34878D82A}">
                    <a16:rowId xmlns="" xmlns:a16="http://schemas.microsoft.com/office/drawing/2014/main" val="10004"/>
                  </a:ext>
                </a:extLst>
              </a:tr>
              <a:tr h="179070">
                <a:tc>
                  <a:txBody>
                    <a:bodyPr/>
                    <a:lstStyle/>
                    <a:p>
                      <a:pPr marL="0" marR="0">
                        <a:lnSpc>
                          <a:spcPct val="115000"/>
                        </a:lnSpc>
                        <a:spcBef>
                          <a:spcPts val="0"/>
                        </a:spcBef>
                        <a:spcAft>
                          <a:spcPts val="0"/>
                        </a:spcAft>
                      </a:pPr>
                      <a:r>
                        <a:rPr lang="en-GB" sz="1000">
                          <a:solidFill>
                            <a:srgbClr val="333399"/>
                          </a:solidFill>
                          <a:effectLst/>
                          <a:latin typeface="Century Gothic" panose="020B0502020202020204" pitchFamily="34" charset="0"/>
                          <a:ea typeface="HGSMinchoE"/>
                        </a:rPr>
                        <a:t>Pre-tax result</a:t>
                      </a:r>
                      <a:endParaRPr lang="en-US" sz="1200">
                        <a:effectLst/>
                        <a:latin typeface="Times New Roman" panose="02020603050405020304" pitchFamily="18" charset="0"/>
                        <a:ea typeface="HGSMinchoE"/>
                      </a:endParaRPr>
                    </a:p>
                  </a:txBody>
                  <a:tcPr marL="68580" marR="68580" marT="0" marB="0"/>
                </a:tc>
                <a:tc>
                  <a:txBody>
                    <a:bodyPr/>
                    <a:lstStyle/>
                    <a:p>
                      <a:pPr marL="0" marR="0" indent="127000" algn="ctr">
                        <a:lnSpc>
                          <a:spcPct val="115000"/>
                        </a:lnSpc>
                        <a:spcBef>
                          <a:spcPts val="0"/>
                        </a:spcBef>
                        <a:spcAft>
                          <a:spcPts val="0"/>
                        </a:spcAft>
                      </a:pPr>
                      <a:r>
                        <a:rPr lang="en-GB" sz="1000">
                          <a:solidFill>
                            <a:srgbClr val="333399"/>
                          </a:solidFill>
                          <a:effectLst/>
                          <a:latin typeface="Century Gothic" panose="020B0502020202020204" pitchFamily="34" charset="0"/>
                          <a:ea typeface="HGSMinchoE"/>
                        </a:rPr>
                        <a:t>946</a:t>
                      </a:r>
                      <a:endParaRPr lang="en-US" sz="1200">
                        <a:effectLst/>
                        <a:latin typeface="Times New Roman" panose="02020603050405020304" pitchFamily="18" charset="0"/>
                        <a:ea typeface="HGSMinchoE"/>
                      </a:endParaRPr>
                    </a:p>
                  </a:txBody>
                  <a:tcPr marL="68580" marR="68580" marT="0" marB="0" anchor="b"/>
                </a:tc>
                <a:tc>
                  <a:txBody>
                    <a:bodyPr/>
                    <a:lstStyle/>
                    <a:p>
                      <a:pPr marL="0" marR="0" indent="127000" algn="ctr">
                        <a:lnSpc>
                          <a:spcPct val="115000"/>
                        </a:lnSpc>
                        <a:spcBef>
                          <a:spcPts val="0"/>
                        </a:spcBef>
                        <a:spcAft>
                          <a:spcPts val="0"/>
                        </a:spcAft>
                      </a:pPr>
                      <a:r>
                        <a:rPr lang="en-GB" sz="1000">
                          <a:solidFill>
                            <a:srgbClr val="333399"/>
                          </a:solidFill>
                          <a:effectLst/>
                          <a:latin typeface="Century Gothic" panose="020B0502020202020204" pitchFamily="34" charset="0"/>
                          <a:ea typeface="HGSMinchoE"/>
                        </a:rPr>
                        <a:t>(3,453)</a:t>
                      </a:r>
                      <a:endParaRPr lang="en-US" sz="1200">
                        <a:effectLst/>
                        <a:latin typeface="Times New Roman" panose="02020603050405020304" pitchFamily="18" charset="0"/>
                        <a:ea typeface="HGSMinchoE"/>
                      </a:endParaRPr>
                    </a:p>
                  </a:txBody>
                  <a:tcPr marL="68580" marR="68580" marT="0" marB="0" anchor="b"/>
                </a:tc>
                <a:extLst>
                  <a:ext uri="{0D108BD9-81ED-4DB2-BD59-A6C34878D82A}">
                    <a16:rowId xmlns="" xmlns:a16="http://schemas.microsoft.com/office/drawing/2014/main" val="10005"/>
                  </a:ext>
                </a:extLst>
              </a:tr>
              <a:tr h="179070">
                <a:tc>
                  <a:txBody>
                    <a:bodyPr/>
                    <a:lstStyle/>
                    <a:p>
                      <a:pPr marL="0" marR="0">
                        <a:lnSpc>
                          <a:spcPct val="115000"/>
                        </a:lnSpc>
                        <a:spcBef>
                          <a:spcPts val="0"/>
                        </a:spcBef>
                        <a:spcAft>
                          <a:spcPts val="0"/>
                        </a:spcAft>
                      </a:pPr>
                      <a:r>
                        <a:rPr lang="en-GB" sz="1000" dirty="0">
                          <a:solidFill>
                            <a:srgbClr val="333399"/>
                          </a:solidFill>
                          <a:effectLst/>
                          <a:latin typeface="Century Gothic" panose="020B0502020202020204" pitchFamily="34" charset="0"/>
                          <a:ea typeface="HGSMinchoE"/>
                        </a:rPr>
                        <a:t>Result for the period</a:t>
                      </a:r>
                      <a:endParaRPr lang="en-US" sz="1200" dirty="0">
                        <a:effectLst/>
                        <a:latin typeface="Times New Roman" panose="02020603050405020304" pitchFamily="18" charset="0"/>
                        <a:ea typeface="HGSMinchoE"/>
                      </a:endParaRPr>
                    </a:p>
                  </a:txBody>
                  <a:tcPr marL="68580" marR="68580" marT="0" marB="0"/>
                </a:tc>
                <a:tc>
                  <a:txBody>
                    <a:bodyPr/>
                    <a:lstStyle/>
                    <a:p>
                      <a:pPr marL="0" marR="0" indent="127000" algn="ctr">
                        <a:lnSpc>
                          <a:spcPct val="115000"/>
                        </a:lnSpc>
                        <a:spcBef>
                          <a:spcPts val="0"/>
                        </a:spcBef>
                        <a:spcAft>
                          <a:spcPts val="0"/>
                        </a:spcAft>
                      </a:pPr>
                      <a:r>
                        <a:rPr lang="en-GB" sz="1000" dirty="0">
                          <a:solidFill>
                            <a:srgbClr val="333399"/>
                          </a:solidFill>
                          <a:effectLst/>
                          <a:latin typeface="Century Gothic" panose="020B0502020202020204" pitchFamily="34" charset="0"/>
                          <a:ea typeface="HGSMinchoE"/>
                        </a:rPr>
                        <a:t>893</a:t>
                      </a:r>
                      <a:endParaRPr lang="en-US" sz="1200" dirty="0">
                        <a:effectLst/>
                        <a:latin typeface="Times New Roman" panose="02020603050405020304" pitchFamily="18" charset="0"/>
                        <a:ea typeface="HGSMinchoE"/>
                      </a:endParaRPr>
                    </a:p>
                  </a:txBody>
                  <a:tcPr marL="68580" marR="68580" marT="0" marB="0" anchor="b">
                    <a:solidFill>
                      <a:schemeClr val="bg2"/>
                    </a:solidFill>
                  </a:tcPr>
                </a:tc>
                <a:tc>
                  <a:txBody>
                    <a:bodyPr/>
                    <a:lstStyle/>
                    <a:p>
                      <a:pPr marL="0" marR="0" indent="127000" algn="ctr">
                        <a:lnSpc>
                          <a:spcPct val="115000"/>
                        </a:lnSpc>
                        <a:spcBef>
                          <a:spcPts val="0"/>
                        </a:spcBef>
                        <a:spcAft>
                          <a:spcPts val="0"/>
                        </a:spcAft>
                      </a:pPr>
                      <a:r>
                        <a:rPr lang="en-GB" sz="1000">
                          <a:solidFill>
                            <a:srgbClr val="333399"/>
                          </a:solidFill>
                          <a:effectLst/>
                          <a:latin typeface="Century Gothic" panose="020B0502020202020204" pitchFamily="34" charset="0"/>
                          <a:ea typeface="HGSMinchoE"/>
                        </a:rPr>
                        <a:t>(3,439)</a:t>
                      </a:r>
                      <a:endParaRPr lang="en-US" sz="1200">
                        <a:effectLst/>
                        <a:latin typeface="Times New Roman" panose="02020603050405020304" pitchFamily="18" charset="0"/>
                        <a:ea typeface="HGSMinchoE"/>
                      </a:endParaRPr>
                    </a:p>
                  </a:txBody>
                  <a:tcPr marL="68580" marR="68580" marT="0" marB="0" anchor="b">
                    <a:solidFill>
                      <a:schemeClr val="bg2"/>
                    </a:solidFill>
                  </a:tcPr>
                </a:tc>
                <a:extLst>
                  <a:ext uri="{0D108BD9-81ED-4DB2-BD59-A6C34878D82A}">
                    <a16:rowId xmlns="" xmlns:a16="http://schemas.microsoft.com/office/drawing/2014/main" val="10006"/>
                  </a:ext>
                </a:extLst>
              </a:tr>
              <a:tr h="179070">
                <a:tc>
                  <a:txBody>
                    <a:bodyPr/>
                    <a:lstStyle/>
                    <a:p>
                      <a:pPr marL="0" marR="0">
                        <a:lnSpc>
                          <a:spcPct val="115000"/>
                        </a:lnSpc>
                        <a:spcBef>
                          <a:spcPts val="0"/>
                        </a:spcBef>
                        <a:spcAft>
                          <a:spcPts val="0"/>
                        </a:spcAft>
                      </a:pPr>
                      <a:r>
                        <a:rPr lang="en-GB" sz="1000" dirty="0">
                          <a:solidFill>
                            <a:srgbClr val="333399"/>
                          </a:solidFill>
                          <a:effectLst/>
                          <a:latin typeface="Century Gothic" panose="020B0502020202020204" pitchFamily="34" charset="0"/>
                          <a:ea typeface="HGSMinchoE"/>
                        </a:rPr>
                        <a:t>Total assets</a:t>
                      </a:r>
                      <a:endParaRPr lang="en-US" sz="1200" dirty="0">
                        <a:effectLst/>
                        <a:latin typeface="Times New Roman" panose="02020603050405020304" pitchFamily="18" charset="0"/>
                        <a:ea typeface="HGSMinchoE"/>
                      </a:endParaRPr>
                    </a:p>
                  </a:txBody>
                  <a:tcPr marL="68580" marR="68580" marT="0" marB="0"/>
                </a:tc>
                <a:tc>
                  <a:txBody>
                    <a:bodyPr/>
                    <a:lstStyle/>
                    <a:p>
                      <a:pPr marL="0" marR="0" indent="127000" algn="ctr">
                        <a:lnSpc>
                          <a:spcPct val="115000"/>
                        </a:lnSpc>
                        <a:spcBef>
                          <a:spcPts val="0"/>
                        </a:spcBef>
                        <a:spcAft>
                          <a:spcPts val="0"/>
                        </a:spcAft>
                      </a:pPr>
                      <a:r>
                        <a:rPr lang="en-GB" sz="1000">
                          <a:solidFill>
                            <a:srgbClr val="333399"/>
                          </a:solidFill>
                          <a:effectLst/>
                          <a:latin typeface="Century Gothic" panose="020B0502020202020204" pitchFamily="34" charset="0"/>
                          <a:ea typeface="HGSMinchoE"/>
                        </a:rPr>
                        <a:t>18,037</a:t>
                      </a:r>
                      <a:endParaRPr lang="en-US" sz="1200">
                        <a:effectLst/>
                        <a:latin typeface="Times New Roman" panose="02020603050405020304" pitchFamily="18" charset="0"/>
                        <a:ea typeface="HGSMinchoE"/>
                      </a:endParaRPr>
                    </a:p>
                  </a:txBody>
                  <a:tcPr marL="68580" marR="68580" marT="0" marB="0" anchor="b">
                    <a:solidFill>
                      <a:schemeClr val="bg2"/>
                    </a:solidFill>
                  </a:tcPr>
                </a:tc>
                <a:tc>
                  <a:txBody>
                    <a:bodyPr/>
                    <a:lstStyle/>
                    <a:p>
                      <a:pPr marL="0" marR="0" indent="127000" algn="ctr">
                        <a:lnSpc>
                          <a:spcPct val="115000"/>
                        </a:lnSpc>
                        <a:spcBef>
                          <a:spcPts val="0"/>
                        </a:spcBef>
                        <a:spcAft>
                          <a:spcPts val="0"/>
                        </a:spcAft>
                      </a:pPr>
                      <a:r>
                        <a:rPr lang="en-GB" sz="1000">
                          <a:solidFill>
                            <a:srgbClr val="333399"/>
                          </a:solidFill>
                          <a:effectLst/>
                          <a:latin typeface="Century Gothic" panose="020B0502020202020204" pitchFamily="34" charset="0"/>
                          <a:ea typeface="HGSMinchoE"/>
                        </a:rPr>
                        <a:t>15,340</a:t>
                      </a:r>
                      <a:endParaRPr lang="en-US" sz="1200">
                        <a:effectLst/>
                        <a:latin typeface="Times New Roman" panose="02020603050405020304" pitchFamily="18" charset="0"/>
                        <a:ea typeface="HGSMinchoE"/>
                      </a:endParaRPr>
                    </a:p>
                  </a:txBody>
                  <a:tcPr marL="68580" marR="68580" marT="0" marB="0" anchor="b">
                    <a:solidFill>
                      <a:schemeClr val="bg2"/>
                    </a:solidFill>
                  </a:tcPr>
                </a:tc>
                <a:extLst>
                  <a:ext uri="{0D108BD9-81ED-4DB2-BD59-A6C34878D82A}">
                    <a16:rowId xmlns="" xmlns:a16="http://schemas.microsoft.com/office/drawing/2014/main" val="10008"/>
                  </a:ext>
                </a:extLst>
              </a:tr>
              <a:tr h="179070">
                <a:tc>
                  <a:txBody>
                    <a:bodyPr/>
                    <a:lstStyle/>
                    <a:p>
                      <a:pPr marL="0" marR="0">
                        <a:lnSpc>
                          <a:spcPct val="115000"/>
                        </a:lnSpc>
                        <a:spcBef>
                          <a:spcPts val="0"/>
                        </a:spcBef>
                        <a:spcAft>
                          <a:spcPts val="0"/>
                        </a:spcAft>
                      </a:pPr>
                      <a:r>
                        <a:rPr lang="en-GB" sz="1000">
                          <a:solidFill>
                            <a:srgbClr val="333399"/>
                          </a:solidFill>
                          <a:effectLst/>
                          <a:latin typeface="Century Gothic" panose="020B0502020202020204" pitchFamily="34" charset="0"/>
                          <a:ea typeface="HGSMinchoE"/>
                        </a:rPr>
                        <a:t>Total liabilities</a:t>
                      </a:r>
                      <a:endParaRPr lang="en-US" sz="1200">
                        <a:effectLst/>
                        <a:latin typeface="Times New Roman" panose="02020603050405020304" pitchFamily="18" charset="0"/>
                        <a:ea typeface="HGSMinchoE"/>
                      </a:endParaRPr>
                    </a:p>
                  </a:txBody>
                  <a:tcPr marL="68580" marR="68580" marT="0" marB="0"/>
                </a:tc>
                <a:tc>
                  <a:txBody>
                    <a:bodyPr/>
                    <a:lstStyle/>
                    <a:p>
                      <a:pPr marL="0" marR="0" indent="127000" algn="ctr">
                        <a:lnSpc>
                          <a:spcPct val="115000"/>
                        </a:lnSpc>
                        <a:spcBef>
                          <a:spcPts val="0"/>
                        </a:spcBef>
                        <a:spcAft>
                          <a:spcPts val="0"/>
                        </a:spcAft>
                      </a:pPr>
                      <a:r>
                        <a:rPr lang="en-GB" sz="1000">
                          <a:solidFill>
                            <a:srgbClr val="333399"/>
                          </a:solidFill>
                          <a:effectLst/>
                          <a:latin typeface="Century Gothic" panose="020B0502020202020204" pitchFamily="34" charset="0"/>
                          <a:ea typeface="HGSMinchoE"/>
                        </a:rPr>
                        <a:t>1,219</a:t>
                      </a:r>
                      <a:endParaRPr lang="en-US" sz="1200">
                        <a:effectLst/>
                        <a:latin typeface="Times New Roman" panose="02020603050405020304" pitchFamily="18" charset="0"/>
                        <a:ea typeface="HGSMinchoE"/>
                      </a:endParaRPr>
                    </a:p>
                  </a:txBody>
                  <a:tcPr marL="68580" marR="68580" marT="0" marB="0" anchor="b"/>
                </a:tc>
                <a:tc>
                  <a:txBody>
                    <a:bodyPr/>
                    <a:lstStyle/>
                    <a:p>
                      <a:pPr marL="0" marR="0" indent="127000" algn="ctr">
                        <a:lnSpc>
                          <a:spcPct val="115000"/>
                        </a:lnSpc>
                        <a:spcBef>
                          <a:spcPts val="0"/>
                        </a:spcBef>
                        <a:spcAft>
                          <a:spcPts val="0"/>
                        </a:spcAft>
                      </a:pPr>
                      <a:r>
                        <a:rPr lang="en-GB" sz="1000">
                          <a:solidFill>
                            <a:srgbClr val="333399"/>
                          </a:solidFill>
                          <a:effectLst/>
                          <a:latin typeface="Century Gothic" panose="020B0502020202020204" pitchFamily="34" charset="0"/>
                          <a:ea typeface="HGSMinchoE"/>
                        </a:rPr>
                        <a:t>305</a:t>
                      </a:r>
                      <a:endParaRPr lang="en-US" sz="1200">
                        <a:effectLst/>
                        <a:latin typeface="Times New Roman" panose="02020603050405020304" pitchFamily="18" charset="0"/>
                        <a:ea typeface="HGSMinchoE"/>
                      </a:endParaRPr>
                    </a:p>
                  </a:txBody>
                  <a:tcPr marL="68580" marR="68580" marT="0" marB="0" anchor="b"/>
                </a:tc>
                <a:extLst>
                  <a:ext uri="{0D108BD9-81ED-4DB2-BD59-A6C34878D82A}">
                    <a16:rowId xmlns="" xmlns:a16="http://schemas.microsoft.com/office/drawing/2014/main" val="10009"/>
                  </a:ext>
                </a:extLst>
              </a:tr>
              <a:tr h="179070">
                <a:tc>
                  <a:txBody>
                    <a:bodyPr/>
                    <a:lstStyle/>
                    <a:p>
                      <a:pPr marL="0" marR="0">
                        <a:lnSpc>
                          <a:spcPct val="115000"/>
                        </a:lnSpc>
                        <a:spcBef>
                          <a:spcPts val="0"/>
                        </a:spcBef>
                        <a:spcAft>
                          <a:spcPts val="0"/>
                        </a:spcAft>
                      </a:pPr>
                      <a:r>
                        <a:rPr lang="en-GB" sz="1000">
                          <a:solidFill>
                            <a:srgbClr val="333399"/>
                          </a:solidFill>
                          <a:effectLst/>
                          <a:latin typeface="Century Gothic" panose="020B0502020202020204" pitchFamily="34" charset="0"/>
                          <a:ea typeface="HGSMinchoE"/>
                        </a:rPr>
                        <a:t>Total equity</a:t>
                      </a:r>
                      <a:endParaRPr lang="en-US" sz="1200">
                        <a:effectLst/>
                        <a:latin typeface="Times New Roman" panose="02020603050405020304" pitchFamily="18" charset="0"/>
                        <a:ea typeface="HGSMinchoE"/>
                      </a:endParaRPr>
                    </a:p>
                  </a:txBody>
                  <a:tcPr marL="68580" marR="68580" marT="0" marB="0"/>
                </a:tc>
                <a:tc>
                  <a:txBody>
                    <a:bodyPr/>
                    <a:lstStyle/>
                    <a:p>
                      <a:pPr marL="0" marR="0" indent="127000" algn="ctr">
                        <a:lnSpc>
                          <a:spcPct val="115000"/>
                        </a:lnSpc>
                        <a:spcBef>
                          <a:spcPts val="0"/>
                        </a:spcBef>
                        <a:spcAft>
                          <a:spcPts val="0"/>
                        </a:spcAft>
                      </a:pPr>
                      <a:r>
                        <a:rPr lang="en-GB" sz="1000">
                          <a:solidFill>
                            <a:srgbClr val="333399"/>
                          </a:solidFill>
                          <a:effectLst/>
                          <a:latin typeface="Century Gothic" panose="020B0502020202020204" pitchFamily="34" charset="0"/>
                          <a:ea typeface="HGSMinchoE"/>
                        </a:rPr>
                        <a:t>16,819</a:t>
                      </a:r>
                      <a:endParaRPr lang="en-US" sz="1200">
                        <a:effectLst/>
                        <a:latin typeface="Times New Roman" panose="02020603050405020304" pitchFamily="18" charset="0"/>
                        <a:ea typeface="HGSMinchoE"/>
                      </a:endParaRPr>
                    </a:p>
                  </a:txBody>
                  <a:tcPr marL="68580" marR="68580" marT="0" marB="0" anchor="b">
                    <a:solidFill>
                      <a:schemeClr val="bg2"/>
                    </a:solidFill>
                  </a:tcPr>
                </a:tc>
                <a:tc>
                  <a:txBody>
                    <a:bodyPr/>
                    <a:lstStyle/>
                    <a:p>
                      <a:pPr marL="0" marR="0" indent="127000" algn="ctr">
                        <a:lnSpc>
                          <a:spcPct val="115000"/>
                        </a:lnSpc>
                        <a:spcBef>
                          <a:spcPts val="0"/>
                        </a:spcBef>
                        <a:spcAft>
                          <a:spcPts val="0"/>
                        </a:spcAft>
                      </a:pPr>
                      <a:r>
                        <a:rPr lang="en-GB" sz="1000">
                          <a:solidFill>
                            <a:srgbClr val="333399"/>
                          </a:solidFill>
                          <a:effectLst/>
                          <a:latin typeface="Century Gothic" panose="020B0502020202020204" pitchFamily="34" charset="0"/>
                          <a:ea typeface="HGSMinchoE"/>
                        </a:rPr>
                        <a:t>15,035</a:t>
                      </a:r>
                      <a:endParaRPr lang="en-US" sz="1200">
                        <a:effectLst/>
                        <a:latin typeface="Times New Roman" panose="02020603050405020304" pitchFamily="18" charset="0"/>
                        <a:ea typeface="HGSMinchoE"/>
                      </a:endParaRPr>
                    </a:p>
                  </a:txBody>
                  <a:tcPr marL="68580" marR="68580" marT="0" marB="0" anchor="b">
                    <a:solidFill>
                      <a:schemeClr val="bg2"/>
                    </a:solidFill>
                  </a:tcPr>
                </a:tc>
                <a:extLst>
                  <a:ext uri="{0D108BD9-81ED-4DB2-BD59-A6C34878D82A}">
                    <a16:rowId xmlns="" xmlns:a16="http://schemas.microsoft.com/office/drawing/2014/main" val="10010"/>
                  </a:ext>
                </a:extLst>
              </a:tr>
              <a:tr h="179070">
                <a:tc>
                  <a:txBody>
                    <a:bodyPr/>
                    <a:lstStyle/>
                    <a:p>
                      <a:pPr marL="0" marR="0">
                        <a:lnSpc>
                          <a:spcPct val="115000"/>
                        </a:lnSpc>
                        <a:spcBef>
                          <a:spcPts val="0"/>
                        </a:spcBef>
                        <a:spcAft>
                          <a:spcPts val="0"/>
                        </a:spcAft>
                      </a:pPr>
                      <a:r>
                        <a:rPr lang="en-GB" sz="1000">
                          <a:solidFill>
                            <a:srgbClr val="333399"/>
                          </a:solidFill>
                          <a:effectLst/>
                          <a:latin typeface="Century Gothic" panose="020B0502020202020204" pitchFamily="34" charset="0"/>
                          <a:ea typeface="HGSMinchoE"/>
                        </a:rPr>
                        <a:t>Equity %</a:t>
                      </a:r>
                      <a:endParaRPr lang="en-US" sz="1200">
                        <a:effectLst/>
                        <a:latin typeface="Times New Roman" panose="02020603050405020304" pitchFamily="18" charset="0"/>
                        <a:ea typeface="HGSMinchoE"/>
                      </a:endParaRPr>
                    </a:p>
                  </a:txBody>
                  <a:tcPr marL="68580" marR="68580" marT="0" marB="0"/>
                </a:tc>
                <a:tc>
                  <a:txBody>
                    <a:bodyPr/>
                    <a:lstStyle/>
                    <a:p>
                      <a:pPr marL="0" marR="0" indent="127000" algn="ctr">
                        <a:lnSpc>
                          <a:spcPct val="115000"/>
                        </a:lnSpc>
                        <a:spcBef>
                          <a:spcPts val="0"/>
                        </a:spcBef>
                        <a:spcAft>
                          <a:spcPts val="0"/>
                        </a:spcAft>
                      </a:pPr>
                      <a:r>
                        <a:rPr lang="en-GB" sz="1000">
                          <a:solidFill>
                            <a:srgbClr val="333399"/>
                          </a:solidFill>
                          <a:effectLst/>
                          <a:latin typeface="Century Gothic" panose="020B0502020202020204" pitchFamily="34" charset="0"/>
                          <a:ea typeface="HGSMinchoE"/>
                        </a:rPr>
                        <a:t>93.2%</a:t>
                      </a:r>
                      <a:endParaRPr lang="en-US" sz="1200">
                        <a:effectLst/>
                        <a:latin typeface="Times New Roman" panose="02020603050405020304" pitchFamily="18" charset="0"/>
                        <a:ea typeface="HGSMinchoE"/>
                      </a:endParaRPr>
                    </a:p>
                  </a:txBody>
                  <a:tcPr marL="68580" marR="68580" marT="0" marB="0" anchor="b"/>
                </a:tc>
                <a:tc>
                  <a:txBody>
                    <a:bodyPr/>
                    <a:lstStyle/>
                    <a:p>
                      <a:pPr marL="0" marR="0" indent="127000" algn="ctr">
                        <a:lnSpc>
                          <a:spcPct val="115000"/>
                        </a:lnSpc>
                        <a:spcBef>
                          <a:spcPts val="0"/>
                        </a:spcBef>
                        <a:spcAft>
                          <a:spcPts val="0"/>
                        </a:spcAft>
                      </a:pPr>
                      <a:r>
                        <a:rPr lang="en-GB" sz="1000">
                          <a:solidFill>
                            <a:srgbClr val="333399"/>
                          </a:solidFill>
                          <a:effectLst/>
                          <a:latin typeface="Century Gothic" panose="020B0502020202020204" pitchFamily="34" charset="0"/>
                          <a:ea typeface="HGSMinchoE"/>
                        </a:rPr>
                        <a:t>98.0%</a:t>
                      </a:r>
                      <a:endParaRPr lang="en-US" sz="1200">
                        <a:effectLst/>
                        <a:latin typeface="Times New Roman" panose="02020603050405020304" pitchFamily="18" charset="0"/>
                        <a:ea typeface="HGSMinchoE"/>
                      </a:endParaRPr>
                    </a:p>
                  </a:txBody>
                  <a:tcPr marL="68580" marR="68580" marT="0" marB="0" anchor="b"/>
                </a:tc>
                <a:extLst>
                  <a:ext uri="{0D108BD9-81ED-4DB2-BD59-A6C34878D82A}">
                    <a16:rowId xmlns="" xmlns:a16="http://schemas.microsoft.com/office/drawing/2014/main" val="10011"/>
                  </a:ext>
                </a:extLst>
              </a:tr>
              <a:tr h="198755">
                <a:tc>
                  <a:txBody>
                    <a:bodyPr/>
                    <a:lstStyle/>
                    <a:p>
                      <a:pPr marL="0" marR="0">
                        <a:lnSpc>
                          <a:spcPct val="115000"/>
                        </a:lnSpc>
                        <a:spcBef>
                          <a:spcPts val="0"/>
                        </a:spcBef>
                        <a:spcAft>
                          <a:spcPts val="0"/>
                        </a:spcAft>
                      </a:pPr>
                      <a:r>
                        <a:rPr lang="en-GB" sz="1000">
                          <a:solidFill>
                            <a:srgbClr val="333399"/>
                          </a:solidFill>
                          <a:effectLst/>
                          <a:latin typeface="Century Gothic" panose="020B0502020202020204" pitchFamily="34" charset="0"/>
                          <a:ea typeface="HGSMinchoE"/>
                        </a:rPr>
                        <a:t>NAV per share (EUR)</a:t>
                      </a:r>
                      <a:endParaRPr lang="en-US" sz="1200">
                        <a:effectLst/>
                        <a:latin typeface="Times New Roman" panose="02020603050405020304" pitchFamily="18" charset="0"/>
                        <a:ea typeface="HGSMinchoE"/>
                      </a:endParaRPr>
                    </a:p>
                  </a:txBody>
                  <a:tcPr marL="68580" marR="68580" marT="0" marB="0"/>
                </a:tc>
                <a:tc>
                  <a:txBody>
                    <a:bodyPr/>
                    <a:lstStyle/>
                    <a:p>
                      <a:pPr marL="0" marR="0" indent="127000" algn="ctr">
                        <a:lnSpc>
                          <a:spcPct val="115000"/>
                        </a:lnSpc>
                        <a:spcBef>
                          <a:spcPts val="0"/>
                        </a:spcBef>
                        <a:spcAft>
                          <a:spcPts val="0"/>
                        </a:spcAft>
                      </a:pPr>
                      <a:r>
                        <a:rPr lang="en-GB" sz="1000">
                          <a:solidFill>
                            <a:srgbClr val="333399"/>
                          </a:solidFill>
                          <a:effectLst/>
                          <a:latin typeface="Century Gothic" panose="020B0502020202020204" pitchFamily="34" charset="0"/>
                          <a:ea typeface="HGSMinchoE"/>
                        </a:rPr>
                        <a:t>0.41</a:t>
                      </a:r>
                      <a:endParaRPr lang="en-US" sz="1200">
                        <a:effectLst/>
                        <a:latin typeface="Times New Roman" panose="02020603050405020304" pitchFamily="18" charset="0"/>
                        <a:ea typeface="HGSMinchoE"/>
                      </a:endParaRPr>
                    </a:p>
                  </a:txBody>
                  <a:tcPr marL="68580" marR="68580" marT="0" marB="0" anchor="b">
                    <a:solidFill>
                      <a:schemeClr val="bg2"/>
                    </a:solidFill>
                  </a:tcPr>
                </a:tc>
                <a:tc>
                  <a:txBody>
                    <a:bodyPr/>
                    <a:lstStyle/>
                    <a:p>
                      <a:pPr marL="0" marR="0" indent="127000" algn="ctr">
                        <a:lnSpc>
                          <a:spcPct val="115000"/>
                        </a:lnSpc>
                        <a:spcBef>
                          <a:spcPts val="0"/>
                        </a:spcBef>
                        <a:spcAft>
                          <a:spcPts val="0"/>
                        </a:spcAft>
                      </a:pPr>
                      <a:r>
                        <a:rPr lang="en-GB" sz="1000">
                          <a:solidFill>
                            <a:srgbClr val="333399"/>
                          </a:solidFill>
                          <a:effectLst/>
                          <a:latin typeface="Century Gothic" panose="020B0502020202020204" pitchFamily="34" charset="0"/>
                          <a:ea typeface="HGSMinchoE"/>
                        </a:rPr>
                        <a:t>0.36</a:t>
                      </a:r>
                      <a:endParaRPr lang="en-US" sz="1200">
                        <a:effectLst/>
                        <a:latin typeface="Times New Roman" panose="02020603050405020304" pitchFamily="18" charset="0"/>
                        <a:ea typeface="HGSMinchoE"/>
                      </a:endParaRPr>
                    </a:p>
                  </a:txBody>
                  <a:tcPr marL="68580" marR="68580" marT="0" marB="0" anchor="b">
                    <a:solidFill>
                      <a:schemeClr val="bg2"/>
                    </a:solidFill>
                  </a:tcPr>
                </a:tc>
                <a:extLst>
                  <a:ext uri="{0D108BD9-81ED-4DB2-BD59-A6C34878D82A}">
                    <a16:rowId xmlns="" xmlns:a16="http://schemas.microsoft.com/office/drawing/2014/main" val="10012"/>
                  </a:ext>
                </a:extLst>
              </a:tr>
              <a:tr h="179070">
                <a:tc>
                  <a:txBody>
                    <a:bodyPr/>
                    <a:lstStyle/>
                    <a:p>
                      <a:pPr marL="0" marR="0">
                        <a:lnSpc>
                          <a:spcPct val="115000"/>
                        </a:lnSpc>
                        <a:spcBef>
                          <a:spcPts val="0"/>
                        </a:spcBef>
                        <a:spcAft>
                          <a:spcPts val="0"/>
                        </a:spcAft>
                      </a:pPr>
                      <a:r>
                        <a:rPr lang="en-GB" sz="1000" dirty="0">
                          <a:solidFill>
                            <a:srgbClr val="333399"/>
                          </a:solidFill>
                          <a:effectLst/>
                          <a:latin typeface="Century Gothic" panose="020B0502020202020204" pitchFamily="34" charset="0"/>
                          <a:ea typeface="HGSMinchoE"/>
                        </a:rPr>
                        <a:t>Cash position</a:t>
                      </a:r>
                      <a:endParaRPr lang="en-US" sz="1200" dirty="0">
                        <a:effectLst/>
                        <a:latin typeface="Times New Roman" panose="02020603050405020304" pitchFamily="18" charset="0"/>
                        <a:ea typeface="HGSMinchoE"/>
                      </a:endParaRPr>
                    </a:p>
                  </a:txBody>
                  <a:tcPr marL="68580" marR="68580" marT="0" marB="0"/>
                </a:tc>
                <a:tc>
                  <a:txBody>
                    <a:bodyPr/>
                    <a:lstStyle/>
                    <a:p>
                      <a:pPr marL="0" marR="0" indent="127000" algn="ctr">
                        <a:lnSpc>
                          <a:spcPct val="115000"/>
                        </a:lnSpc>
                        <a:spcBef>
                          <a:spcPts val="0"/>
                        </a:spcBef>
                        <a:spcAft>
                          <a:spcPts val="0"/>
                        </a:spcAft>
                      </a:pPr>
                      <a:r>
                        <a:rPr lang="en-GB" sz="1000">
                          <a:solidFill>
                            <a:srgbClr val="333399"/>
                          </a:solidFill>
                          <a:effectLst/>
                          <a:latin typeface="Century Gothic" panose="020B0502020202020204" pitchFamily="34" charset="0"/>
                          <a:ea typeface="HGSMinchoE"/>
                        </a:rPr>
                        <a:t>3,807</a:t>
                      </a:r>
                      <a:endParaRPr lang="en-US" sz="1200">
                        <a:effectLst/>
                        <a:latin typeface="Times New Roman" panose="02020603050405020304" pitchFamily="18" charset="0"/>
                        <a:ea typeface="HGSMinchoE"/>
                      </a:endParaRPr>
                    </a:p>
                  </a:txBody>
                  <a:tcPr marL="68580" marR="68580" marT="0" marB="0" anchor="b"/>
                </a:tc>
                <a:tc>
                  <a:txBody>
                    <a:bodyPr/>
                    <a:lstStyle/>
                    <a:p>
                      <a:pPr marL="0" marR="0" indent="127000" algn="ctr">
                        <a:lnSpc>
                          <a:spcPct val="115000"/>
                        </a:lnSpc>
                        <a:spcBef>
                          <a:spcPts val="0"/>
                        </a:spcBef>
                        <a:spcAft>
                          <a:spcPts val="0"/>
                        </a:spcAft>
                      </a:pPr>
                      <a:r>
                        <a:rPr lang="en-GB" sz="1000" dirty="0">
                          <a:solidFill>
                            <a:srgbClr val="333399"/>
                          </a:solidFill>
                          <a:effectLst/>
                          <a:latin typeface="Century Gothic" panose="020B0502020202020204" pitchFamily="34" charset="0"/>
                          <a:ea typeface="HGSMinchoE"/>
                        </a:rPr>
                        <a:t>1,207</a:t>
                      </a:r>
                      <a:endParaRPr lang="en-US" sz="1200" dirty="0">
                        <a:effectLst/>
                        <a:latin typeface="Times New Roman" panose="02020603050405020304" pitchFamily="18" charset="0"/>
                        <a:ea typeface="HGSMinchoE"/>
                      </a:endParaRPr>
                    </a:p>
                  </a:txBody>
                  <a:tcPr marL="68580" marR="68580" marT="0" marB="0" anchor="b"/>
                </a:tc>
                <a:extLst>
                  <a:ext uri="{0D108BD9-81ED-4DB2-BD59-A6C34878D82A}">
                    <a16:rowId xmlns="" xmlns:a16="http://schemas.microsoft.com/office/drawing/2014/main" val="10013"/>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5" name="Rectangle 2">
            <a:extLst>
              <a:ext uri="{FF2B5EF4-FFF2-40B4-BE49-F238E27FC236}">
                <a16:creationId xmlns="" xmlns:a16="http://schemas.microsoft.com/office/drawing/2014/main" id="{EC486BD7-D4F7-4F59-9ECD-51935B658669}"/>
              </a:ext>
            </a:extLst>
          </p:cNvPr>
          <p:cNvSpPr>
            <a:spLocks noChangeArrowheads="1"/>
          </p:cNvSpPr>
          <p:nvPr/>
        </p:nvSpPr>
        <p:spPr bwMode="auto">
          <a:xfrm>
            <a:off x="584200" y="260350"/>
            <a:ext cx="8915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charset="0"/>
              <a:buChar char="•"/>
              <a:defRPr sz="2400">
                <a:solidFill>
                  <a:srgbClr val="7F7F7F"/>
                </a:solidFill>
                <a:latin typeface="Century Gothic" pitchFamily="34" charset="0"/>
              </a:defRPr>
            </a:lvl1pPr>
            <a:lvl2pPr marL="742950" indent="-285750" eaLnBrk="0" hangingPunct="0">
              <a:spcBef>
                <a:spcPct val="20000"/>
              </a:spcBef>
              <a:buFont typeface="Courier New" pitchFamily="49" charset="0"/>
              <a:buChar char="o"/>
              <a:defRPr sz="1600">
                <a:solidFill>
                  <a:srgbClr val="7F7F7F"/>
                </a:solidFill>
                <a:latin typeface="Century Gothic" pitchFamily="34" charset="0"/>
              </a:defRPr>
            </a:lvl2pPr>
            <a:lvl3pPr marL="1143000" indent="-228600" eaLnBrk="0" hangingPunct="0">
              <a:spcBef>
                <a:spcPct val="20000"/>
              </a:spcBef>
              <a:buFont typeface="Arial" charset="0"/>
              <a:buChar char="•"/>
              <a:defRPr sz="1600">
                <a:solidFill>
                  <a:srgbClr val="7F7F7F"/>
                </a:solidFill>
                <a:latin typeface="Century Gothic" pitchFamily="34" charset="0"/>
              </a:defRPr>
            </a:lvl3pPr>
            <a:lvl4pPr marL="1600200" indent="-228600" eaLnBrk="0" hangingPunct="0">
              <a:spcBef>
                <a:spcPct val="20000"/>
              </a:spcBef>
              <a:buFont typeface="Courier New" pitchFamily="49" charset="0"/>
              <a:buChar char="o"/>
              <a:defRPr sz="1600">
                <a:solidFill>
                  <a:srgbClr val="7F7F7F"/>
                </a:solidFill>
                <a:latin typeface="Century Gothic" pitchFamily="34" charset="0"/>
              </a:defRPr>
            </a:lvl4pPr>
            <a:lvl5pPr marL="2057400" indent="-228600" eaLnBrk="0" hangingPunct="0">
              <a:spcBef>
                <a:spcPct val="20000"/>
              </a:spcBef>
              <a:buFont typeface="Arial" charset="0"/>
              <a:buChar char="•"/>
              <a:defRPr sz="1600">
                <a:solidFill>
                  <a:srgbClr val="7F7F7F"/>
                </a:solidFill>
                <a:latin typeface="Century Gothic" pitchFamily="34" charset="0"/>
              </a:defRPr>
            </a:lvl5pPr>
            <a:lvl6pPr marL="2514600" indent="-228600" eaLnBrk="0" fontAlgn="base" hangingPunct="0">
              <a:spcBef>
                <a:spcPct val="20000"/>
              </a:spcBef>
              <a:spcAft>
                <a:spcPct val="0"/>
              </a:spcAft>
              <a:buFont typeface="Arial" charset="0"/>
              <a:buChar char="•"/>
              <a:defRPr sz="1600">
                <a:solidFill>
                  <a:srgbClr val="7F7F7F"/>
                </a:solidFill>
                <a:latin typeface="Century Gothic" pitchFamily="34" charset="0"/>
              </a:defRPr>
            </a:lvl6pPr>
            <a:lvl7pPr marL="2971800" indent="-228600" eaLnBrk="0" fontAlgn="base" hangingPunct="0">
              <a:spcBef>
                <a:spcPct val="20000"/>
              </a:spcBef>
              <a:spcAft>
                <a:spcPct val="0"/>
              </a:spcAft>
              <a:buFont typeface="Arial" charset="0"/>
              <a:buChar char="•"/>
              <a:defRPr sz="1600">
                <a:solidFill>
                  <a:srgbClr val="7F7F7F"/>
                </a:solidFill>
                <a:latin typeface="Century Gothic" pitchFamily="34" charset="0"/>
              </a:defRPr>
            </a:lvl7pPr>
            <a:lvl8pPr marL="3429000" indent="-228600" eaLnBrk="0" fontAlgn="base" hangingPunct="0">
              <a:spcBef>
                <a:spcPct val="20000"/>
              </a:spcBef>
              <a:spcAft>
                <a:spcPct val="0"/>
              </a:spcAft>
              <a:buFont typeface="Arial" charset="0"/>
              <a:buChar char="•"/>
              <a:defRPr sz="1600">
                <a:solidFill>
                  <a:srgbClr val="7F7F7F"/>
                </a:solidFill>
                <a:latin typeface="Century Gothic" pitchFamily="34" charset="0"/>
              </a:defRPr>
            </a:lvl8pPr>
            <a:lvl9pPr marL="3886200" indent="-228600" eaLnBrk="0" fontAlgn="base" hangingPunct="0">
              <a:spcBef>
                <a:spcPct val="20000"/>
              </a:spcBef>
              <a:spcAft>
                <a:spcPct val="0"/>
              </a:spcAft>
              <a:buFont typeface="Arial" charset="0"/>
              <a:buChar char="•"/>
              <a:defRPr sz="1600">
                <a:solidFill>
                  <a:srgbClr val="7F7F7F"/>
                </a:solidFill>
                <a:latin typeface="Century Gothic" pitchFamily="34" charset="0"/>
              </a:defRPr>
            </a:lvl9pPr>
          </a:lstStyle>
          <a:p>
            <a:pPr algn="ctr" eaLnBrk="1" hangingPunct="1">
              <a:spcBef>
                <a:spcPct val="0"/>
              </a:spcBef>
              <a:buFontTx/>
              <a:buNone/>
              <a:defRPr/>
            </a:pPr>
            <a:r>
              <a:rPr lang="en-GB" altLang="en-US" dirty="0">
                <a:solidFill>
                  <a:srgbClr val="3366CC"/>
                </a:solidFill>
                <a:latin typeface="+mj-lt"/>
              </a:rPr>
              <a:t>RomReal Properties </a:t>
            </a:r>
            <a:r>
              <a:rPr lang="en-GB" altLang="en-US" dirty="0" smtClean="0">
                <a:solidFill>
                  <a:srgbClr val="3366CC"/>
                </a:solidFill>
                <a:latin typeface="+mj-lt"/>
              </a:rPr>
              <a:t>Q4 </a:t>
            </a:r>
            <a:r>
              <a:rPr lang="en-GB" altLang="en-US" dirty="0">
                <a:solidFill>
                  <a:srgbClr val="3366CC"/>
                </a:solidFill>
                <a:latin typeface="+mj-lt"/>
              </a:rPr>
              <a:t>2021</a:t>
            </a:r>
            <a:endParaRPr lang="en-US" altLang="en-US" dirty="0">
              <a:solidFill>
                <a:srgbClr val="3366CC"/>
              </a:solidFill>
              <a:latin typeface="+mj-lt"/>
            </a:endParaRPr>
          </a:p>
        </p:txBody>
      </p:sp>
      <p:sp>
        <p:nvSpPr>
          <p:cNvPr id="68611" name="Line 3">
            <a:extLst>
              <a:ext uri="{FF2B5EF4-FFF2-40B4-BE49-F238E27FC236}">
                <a16:creationId xmlns="" xmlns:a16="http://schemas.microsoft.com/office/drawing/2014/main" id="{B87FB022-0D00-4B76-8062-810E1533AEA2}"/>
              </a:ext>
            </a:extLst>
          </p:cNvPr>
          <p:cNvSpPr>
            <a:spLocks noChangeShapeType="1"/>
          </p:cNvSpPr>
          <p:nvPr/>
        </p:nvSpPr>
        <p:spPr bwMode="auto">
          <a:xfrm>
            <a:off x="508000" y="476250"/>
            <a:ext cx="8969375" cy="0"/>
          </a:xfrm>
          <a:prstGeom prst="line">
            <a:avLst/>
          </a:prstGeom>
          <a:noFill/>
          <a:ln w="22225">
            <a:solidFill>
              <a:srgbClr val="333399"/>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8612" name="Rectangle 4">
            <a:extLst>
              <a:ext uri="{FF2B5EF4-FFF2-40B4-BE49-F238E27FC236}">
                <a16:creationId xmlns="" xmlns:a16="http://schemas.microsoft.com/office/drawing/2014/main" id="{6CBAA90F-43EB-4620-ADA5-89D2096A4B32}"/>
              </a:ext>
            </a:extLst>
          </p:cNvPr>
          <p:cNvSpPr>
            <a:spLocks noChangeArrowheads="1"/>
          </p:cNvSpPr>
          <p:nvPr/>
        </p:nvSpPr>
        <p:spPr bwMode="auto">
          <a:xfrm>
            <a:off x="0" y="977900"/>
            <a:ext cx="9906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2400">
                <a:solidFill>
                  <a:srgbClr val="7F7F7F"/>
                </a:solidFill>
                <a:latin typeface="Century Gothic" panose="020B0502020202020204" pitchFamily="34" charset="0"/>
              </a:defRPr>
            </a:lvl1pPr>
            <a:lvl2pPr marL="742950" indent="-285750">
              <a:spcBef>
                <a:spcPct val="20000"/>
              </a:spcBef>
              <a:buFont typeface="Courier New" panose="02070309020205020404" pitchFamily="49" charset="0"/>
              <a:buChar char="o"/>
              <a:defRPr sz="1600">
                <a:solidFill>
                  <a:srgbClr val="7F7F7F"/>
                </a:solidFill>
                <a:latin typeface="Century Gothic" panose="020B0502020202020204" pitchFamily="34" charset="0"/>
              </a:defRPr>
            </a:lvl2pPr>
            <a:lvl3pPr marL="11430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3pPr>
            <a:lvl4pPr marL="1600200" indent="-228600">
              <a:spcBef>
                <a:spcPct val="20000"/>
              </a:spcBef>
              <a:buFont typeface="Courier New" panose="02070309020205020404" pitchFamily="49" charset="0"/>
              <a:buChar char="o"/>
              <a:defRPr sz="1600">
                <a:solidFill>
                  <a:srgbClr val="7F7F7F"/>
                </a:solidFill>
                <a:latin typeface="Century Gothic" panose="020B0502020202020204" pitchFamily="34" charset="0"/>
              </a:defRPr>
            </a:lvl4pPr>
            <a:lvl5pPr marL="20574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9pPr>
          </a:lstStyle>
          <a:p>
            <a:pPr eaLnBrk="1" hangingPunct="1">
              <a:spcBef>
                <a:spcPct val="0"/>
              </a:spcBef>
              <a:buFontTx/>
              <a:buNone/>
            </a:pPr>
            <a:endParaRPr lang="en-GB" altLang="en-US" sz="1000">
              <a:solidFill>
                <a:schemeClr val="tx1"/>
              </a:solidFill>
              <a:latin typeface="Arial" panose="020B0604020202020204" pitchFamily="34" charset="0"/>
            </a:endParaRPr>
          </a:p>
        </p:txBody>
      </p:sp>
      <p:sp>
        <p:nvSpPr>
          <p:cNvPr id="68613" name="Rectangle 5">
            <a:extLst>
              <a:ext uri="{FF2B5EF4-FFF2-40B4-BE49-F238E27FC236}">
                <a16:creationId xmlns="" xmlns:a16="http://schemas.microsoft.com/office/drawing/2014/main" id="{B2A4A298-166E-4F5F-921E-DA2FF93DBE06}"/>
              </a:ext>
            </a:extLst>
          </p:cNvPr>
          <p:cNvSpPr>
            <a:spLocks noChangeArrowheads="1"/>
          </p:cNvSpPr>
          <p:nvPr/>
        </p:nvSpPr>
        <p:spPr bwMode="auto">
          <a:xfrm>
            <a:off x="0" y="977900"/>
            <a:ext cx="9906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2400">
                <a:solidFill>
                  <a:srgbClr val="7F7F7F"/>
                </a:solidFill>
                <a:latin typeface="Century Gothic" panose="020B0502020202020204" pitchFamily="34" charset="0"/>
              </a:defRPr>
            </a:lvl1pPr>
            <a:lvl2pPr marL="742950" indent="-285750">
              <a:spcBef>
                <a:spcPct val="20000"/>
              </a:spcBef>
              <a:buFont typeface="Courier New" panose="02070309020205020404" pitchFamily="49" charset="0"/>
              <a:buChar char="o"/>
              <a:defRPr sz="1600">
                <a:solidFill>
                  <a:srgbClr val="7F7F7F"/>
                </a:solidFill>
                <a:latin typeface="Century Gothic" panose="020B0502020202020204" pitchFamily="34" charset="0"/>
              </a:defRPr>
            </a:lvl2pPr>
            <a:lvl3pPr marL="11430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3pPr>
            <a:lvl4pPr marL="1600200" indent="-228600">
              <a:spcBef>
                <a:spcPct val="20000"/>
              </a:spcBef>
              <a:buFont typeface="Courier New" panose="02070309020205020404" pitchFamily="49" charset="0"/>
              <a:buChar char="o"/>
              <a:defRPr sz="1600">
                <a:solidFill>
                  <a:srgbClr val="7F7F7F"/>
                </a:solidFill>
                <a:latin typeface="Century Gothic" panose="020B0502020202020204" pitchFamily="34" charset="0"/>
              </a:defRPr>
            </a:lvl4pPr>
            <a:lvl5pPr marL="20574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9pPr>
          </a:lstStyle>
          <a:p>
            <a:pPr eaLnBrk="1" hangingPunct="1">
              <a:spcBef>
                <a:spcPct val="0"/>
              </a:spcBef>
              <a:buFontTx/>
              <a:buNone/>
            </a:pPr>
            <a:endParaRPr lang="en-GB" altLang="en-US" sz="1000">
              <a:solidFill>
                <a:schemeClr val="tx1"/>
              </a:solidFill>
              <a:latin typeface="Arial" panose="020B0604020202020204" pitchFamily="34" charset="0"/>
            </a:endParaRPr>
          </a:p>
        </p:txBody>
      </p:sp>
      <p:sp>
        <p:nvSpPr>
          <p:cNvPr id="68614" name="Rectangle 6">
            <a:extLst>
              <a:ext uri="{FF2B5EF4-FFF2-40B4-BE49-F238E27FC236}">
                <a16:creationId xmlns="" xmlns:a16="http://schemas.microsoft.com/office/drawing/2014/main" id="{02B38E04-29D6-4F5D-92AE-064F05999DCC}"/>
              </a:ext>
            </a:extLst>
          </p:cNvPr>
          <p:cNvSpPr>
            <a:spLocks noChangeArrowheads="1"/>
          </p:cNvSpPr>
          <p:nvPr/>
        </p:nvSpPr>
        <p:spPr bwMode="auto">
          <a:xfrm>
            <a:off x="0" y="977900"/>
            <a:ext cx="9906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2400">
                <a:solidFill>
                  <a:srgbClr val="7F7F7F"/>
                </a:solidFill>
                <a:latin typeface="Century Gothic" panose="020B0502020202020204" pitchFamily="34" charset="0"/>
              </a:defRPr>
            </a:lvl1pPr>
            <a:lvl2pPr marL="742950" indent="-285750">
              <a:spcBef>
                <a:spcPct val="20000"/>
              </a:spcBef>
              <a:buFont typeface="Courier New" panose="02070309020205020404" pitchFamily="49" charset="0"/>
              <a:buChar char="o"/>
              <a:defRPr sz="1600">
                <a:solidFill>
                  <a:srgbClr val="7F7F7F"/>
                </a:solidFill>
                <a:latin typeface="Century Gothic" panose="020B0502020202020204" pitchFamily="34" charset="0"/>
              </a:defRPr>
            </a:lvl2pPr>
            <a:lvl3pPr marL="11430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3pPr>
            <a:lvl4pPr marL="1600200" indent="-228600">
              <a:spcBef>
                <a:spcPct val="20000"/>
              </a:spcBef>
              <a:buFont typeface="Courier New" panose="02070309020205020404" pitchFamily="49" charset="0"/>
              <a:buChar char="o"/>
              <a:defRPr sz="1600">
                <a:solidFill>
                  <a:srgbClr val="7F7F7F"/>
                </a:solidFill>
                <a:latin typeface="Century Gothic" panose="020B0502020202020204" pitchFamily="34" charset="0"/>
              </a:defRPr>
            </a:lvl4pPr>
            <a:lvl5pPr marL="20574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9pPr>
          </a:lstStyle>
          <a:p>
            <a:pPr eaLnBrk="1" hangingPunct="1">
              <a:spcBef>
                <a:spcPct val="0"/>
              </a:spcBef>
              <a:buFontTx/>
              <a:buNone/>
            </a:pPr>
            <a:endParaRPr lang="en-GB" altLang="en-US" sz="1000">
              <a:solidFill>
                <a:schemeClr val="tx1"/>
              </a:solidFill>
              <a:latin typeface="Arial" panose="020B0604020202020204" pitchFamily="34" charset="0"/>
            </a:endParaRPr>
          </a:p>
        </p:txBody>
      </p:sp>
      <p:sp>
        <p:nvSpPr>
          <p:cNvPr id="68615" name="Slide Number Placeholder 2">
            <a:extLst>
              <a:ext uri="{FF2B5EF4-FFF2-40B4-BE49-F238E27FC236}">
                <a16:creationId xmlns="" xmlns:a16="http://schemas.microsoft.com/office/drawing/2014/main" id="{C2B708D9-40AF-4A03-BD12-0B39A1B406BD}"/>
              </a:ext>
            </a:extLst>
          </p:cNvPr>
          <p:cNvSpPr txBox="1">
            <a:spLocks/>
          </p:cNvSpPr>
          <p:nvPr/>
        </p:nvSpPr>
        <p:spPr bwMode="auto">
          <a:xfrm>
            <a:off x="9348788" y="6188075"/>
            <a:ext cx="609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7432" rIns="45720" anchor="ctr"/>
          <a:lstStyle>
            <a:lvl1pPr>
              <a:spcBef>
                <a:spcPct val="20000"/>
              </a:spcBef>
              <a:buFont typeface="Arial" panose="020B0604020202020204" pitchFamily="34" charset="0"/>
              <a:buChar char="•"/>
              <a:defRPr sz="2400">
                <a:solidFill>
                  <a:srgbClr val="7F7F7F"/>
                </a:solidFill>
                <a:latin typeface="Century Gothic" panose="020B0502020202020204" pitchFamily="34" charset="0"/>
              </a:defRPr>
            </a:lvl1pPr>
            <a:lvl2pPr marL="742950" indent="-285750">
              <a:spcBef>
                <a:spcPct val="20000"/>
              </a:spcBef>
              <a:buFont typeface="Courier New" panose="02070309020205020404" pitchFamily="49" charset="0"/>
              <a:buChar char="o"/>
              <a:defRPr sz="1600">
                <a:solidFill>
                  <a:srgbClr val="7F7F7F"/>
                </a:solidFill>
                <a:latin typeface="Century Gothic" panose="020B0502020202020204" pitchFamily="34" charset="0"/>
              </a:defRPr>
            </a:lvl2pPr>
            <a:lvl3pPr marL="11430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3pPr>
            <a:lvl4pPr marL="1600200" indent="-228600">
              <a:spcBef>
                <a:spcPct val="20000"/>
              </a:spcBef>
              <a:buFont typeface="Courier New" panose="02070309020205020404" pitchFamily="49" charset="0"/>
              <a:buChar char="o"/>
              <a:defRPr sz="1600">
                <a:solidFill>
                  <a:srgbClr val="7F7F7F"/>
                </a:solidFill>
                <a:latin typeface="Century Gothic" panose="020B0502020202020204" pitchFamily="34" charset="0"/>
              </a:defRPr>
            </a:lvl4pPr>
            <a:lvl5pPr marL="2057400" indent="-228600">
              <a:spcBef>
                <a:spcPct val="20000"/>
              </a:spcBef>
              <a:buFont typeface="Arial" panose="020B0604020202020204" pitchFamily="34" charset="0"/>
              <a:buChar char="•"/>
              <a:defRPr sz="1600">
                <a:solidFill>
                  <a:srgbClr val="7F7F7F"/>
                </a:solidFill>
                <a:latin typeface="Century Gothic" panose="020B0502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1600">
                <a:solidFill>
                  <a:srgbClr val="7F7F7F"/>
                </a:solidFill>
                <a:latin typeface="Century Gothic" panose="020B0502020202020204" pitchFamily="34" charset="0"/>
              </a:defRPr>
            </a:lvl9pPr>
          </a:lstStyle>
          <a:p>
            <a:pPr eaLnBrk="1" hangingPunct="1">
              <a:spcBef>
                <a:spcPct val="0"/>
              </a:spcBef>
              <a:buFontTx/>
              <a:buNone/>
            </a:pPr>
            <a:r>
              <a:rPr lang="en-GB" altLang="en-US" sz="1200" dirty="0">
                <a:solidFill>
                  <a:srgbClr val="595959"/>
                </a:solidFill>
              </a:rPr>
              <a:t>7</a:t>
            </a:r>
          </a:p>
        </p:txBody>
      </p:sp>
      <p:sp>
        <p:nvSpPr>
          <p:cNvPr id="13" name="Footer Placeholder 3">
            <a:extLst>
              <a:ext uri="{FF2B5EF4-FFF2-40B4-BE49-F238E27FC236}">
                <a16:creationId xmlns="" xmlns:a16="http://schemas.microsoft.com/office/drawing/2014/main" id="{E0257F48-3E56-44AF-9322-7F434D50902B}"/>
              </a:ext>
            </a:extLst>
          </p:cNvPr>
          <p:cNvSpPr>
            <a:spLocks noGrp="1"/>
          </p:cNvSpPr>
          <p:nvPr>
            <p:ph type="ftr" sz="quarter" idx="11"/>
          </p:nvPr>
        </p:nvSpPr>
        <p:spPr>
          <a:xfrm>
            <a:off x="488950" y="6213475"/>
            <a:ext cx="3084513" cy="365125"/>
          </a:xfrm>
        </p:spPr>
        <p:txBody>
          <a:bodyPr/>
          <a:lstStyle/>
          <a:p>
            <a:pPr>
              <a:defRPr/>
            </a:pPr>
            <a:r>
              <a:rPr lang="en-GB" dirty="0"/>
              <a:t>RomReal Limited – </a:t>
            </a:r>
            <a:r>
              <a:rPr lang="en-GB" dirty="0" smtClean="0"/>
              <a:t>Fourth </a:t>
            </a:r>
            <a:r>
              <a:rPr lang="en-GB" dirty="0"/>
              <a:t>quarter 2021</a:t>
            </a:r>
            <a:endParaRPr lang="en-US" dirty="0"/>
          </a:p>
        </p:txBody>
      </p:sp>
      <p:sp>
        <p:nvSpPr>
          <p:cNvPr id="4" name="TextBox 3">
            <a:extLst>
              <a:ext uri="{FF2B5EF4-FFF2-40B4-BE49-F238E27FC236}">
                <a16:creationId xmlns="" xmlns:a16="http://schemas.microsoft.com/office/drawing/2014/main" id="{66721BF2-33D8-41B4-B8A2-88C3C4B49E56}"/>
              </a:ext>
            </a:extLst>
          </p:cNvPr>
          <p:cNvSpPr txBox="1"/>
          <p:nvPr/>
        </p:nvSpPr>
        <p:spPr>
          <a:xfrm>
            <a:off x="1771698" y="4200321"/>
            <a:ext cx="6540403" cy="415498"/>
          </a:xfrm>
          <a:prstGeom prst="rect">
            <a:avLst/>
          </a:prstGeom>
          <a:noFill/>
        </p:spPr>
        <p:txBody>
          <a:bodyPr wrap="square" rtlCol="0">
            <a:spAutoFit/>
          </a:bodyPr>
          <a:lstStyle/>
          <a:p>
            <a:pPr algn="ctr"/>
            <a:r>
              <a:rPr lang="en-US" sz="1050" dirty="0">
                <a:latin typeface="+mj-lt"/>
              </a:rPr>
              <a:t>For further information on the properties please visit </a:t>
            </a:r>
            <a:r>
              <a:rPr lang="en-US" sz="1050" dirty="0">
                <a:latin typeface="+mj-lt"/>
                <a:hlinkClick r:id="rId3"/>
              </a:rPr>
              <a:t>www.romreal.com</a:t>
            </a:r>
            <a:endParaRPr lang="en-US" sz="1050" dirty="0">
              <a:latin typeface="+mj-lt"/>
            </a:endParaRPr>
          </a:p>
          <a:p>
            <a:pPr algn="ctr"/>
            <a:endParaRPr lang="en-US" sz="1050" dirty="0">
              <a:latin typeface="+mj-lt"/>
            </a:endParaRPr>
          </a:p>
        </p:txBody>
      </p:sp>
      <p:graphicFrame>
        <p:nvGraphicFramePr>
          <p:cNvPr id="3" name="Table 2"/>
          <p:cNvGraphicFramePr>
            <a:graphicFrameLocks noGrp="1"/>
          </p:cNvGraphicFramePr>
          <p:nvPr>
            <p:extLst>
              <p:ext uri="{D42A27DB-BD31-4B8C-83A1-F6EECF244321}">
                <p14:modId xmlns:p14="http://schemas.microsoft.com/office/powerpoint/2010/main" val="2089721557"/>
              </p:ext>
            </p:extLst>
          </p:nvPr>
        </p:nvGraphicFramePr>
        <p:xfrm>
          <a:off x="1771699" y="2001897"/>
          <a:ext cx="6273516" cy="2198213"/>
        </p:xfrm>
        <a:graphic>
          <a:graphicData uri="http://schemas.openxmlformats.org/drawingml/2006/table">
            <a:tbl>
              <a:tblPr firstRow="1" firstCol="1" bandRow="1">
                <a:tableStyleId>{5C22544A-7EE6-4342-B048-85BDC9FD1C3A}</a:tableStyleId>
              </a:tblPr>
              <a:tblGrid>
                <a:gridCol w="2084888">
                  <a:extLst>
                    <a:ext uri="{9D8B030D-6E8A-4147-A177-3AD203B41FA5}">
                      <a16:colId xmlns="" xmlns:a16="http://schemas.microsoft.com/office/drawing/2014/main" val="20000"/>
                    </a:ext>
                  </a:extLst>
                </a:gridCol>
                <a:gridCol w="2721666">
                  <a:extLst>
                    <a:ext uri="{9D8B030D-6E8A-4147-A177-3AD203B41FA5}">
                      <a16:colId xmlns="" xmlns:a16="http://schemas.microsoft.com/office/drawing/2014/main" val="20001"/>
                    </a:ext>
                  </a:extLst>
                </a:gridCol>
                <a:gridCol w="1466962">
                  <a:extLst>
                    <a:ext uri="{9D8B030D-6E8A-4147-A177-3AD203B41FA5}">
                      <a16:colId xmlns="" xmlns:a16="http://schemas.microsoft.com/office/drawing/2014/main" val="20002"/>
                    </a:ext>
                  </a:extLst>
                </a:gridCol>
              </a:tblGrid>
              <a:tr h="272868">
                <a:tc>
                  <a:txBody>
                    <a:bodyPr/>
                    <a:lstStyle/>
                    <a:p>
                      <a:pPr marL="0" marR="0" algn="just">
                        <a:lnSpc>
                          <a:spcPct val="115000"/>
                        </a:lnSpc>
                        <a:spcBef>
                          <a:spcPts val="0"/>
                        </a:spcBef>
                        <a:spcAft>
                          <a:spcPts val="0"/>
                        </a:spcAft>
                      </a:pPr>
                      <a:r>
                        <a:rPr lang="en-GB" sz="1000" b="1" dirty="0">
                          <a:solidFill>
                            <a:srgbClr val="000080"/>
                          </a:solidFill>
                          <a:effectLst/>
                          <a:latin typeface="Century Gothic" panose="020B0502020202020204" pitchFamily="34" charset="0"/>
                          <a:ea typeface="HGSMinchoE"/>
                        </a:rPr>
                        <a:t>Plot name</a:t>
                      </a:r>
                      <a:endParaRPr lang="en-US" sz="1200" dirty="0">
                        <a:effectLst/>
                        <a:latin typeface="Times New Roman" panose="02020603050405020304" pitchFamily="18" charset="0"/>
                        <a:ea typeface="HGSMinchoE"/>
                      </a:endParaRPr>
                    </a:p>
                  </a:txBody>
                  <a:tcPr marL="68580" marR="68580" marT="0" marB="0" anchor="ctr"/>
                </a:tc>
                <a:tc>
                  <a:txBody>
                    <a:bodyPr/>
                    <a:lstStyle/>
                    <a:p>
                      <a:pPr marL="0" marR="0" algn="just">
                        <a:lnSpc>
                          <a:spcPct val="115000"/>
                        </a:lnSpc>
                        <a:spcBef>
                          <a:spcPts val="0"/>
                        </a:spcBef>
                        <a:spcAft>
                          <a:spcPts val="0"/>
                        </a:spcAft>
                      </a:pPr>
                      <a:r>
                        <a:rPr lang="en-GB" sz="1000" b="1">
                          <a:solidFill>
                            <a:srgbClr val="000080"/>
                          </a:solidFill>
                          <a:effectLst/>
                          <a:latin typeface="Century Gothic" panose="020B0502020202020204" pitchFamily="34" charset="0"/>
                          <a:ea typeface="HGSMinchoE"/>
                        </a:rPr>
                        <a:t>Location</a:t>
                      </a:r>
                      <a:endParaRPr lang="en-US" sz="1200">
                        <a:effectLst/>
                        <a:latin typeface="Times New Roman" panose="02020603050405020304" pitchFamily="18" charset="0"/>
                        <a:ea typeface="HGSMinchoE"/>
                      </a:endParaRPr>
                    </a:p>
                  </a:txBody>
                  <a:tcPr marL="68580" marR="68580" marT="0" marB="0" anchor="ctr"/>
                </a:tc>
                <a:tc>
                  <a:txBody>
                    <a:bodyPr/>
                    <a:lstStyle/>
                    <a:p>
                      <a:pPr marL="0" marR="0" algn="just">
                        <a:lnSpc>
                          <a:spcPct val="115000"/>
                        </a:lnSpc>
                        <a:spcBef>
                          <a:spcPts val="0"/>
                        </a:spcBef>
                        <a:spcAft>
                          <a:spcPts val="0"/>
                        </a:spcAft>
                      </a:pPr>
                      <a:r>
                        <a:rPr lang="en-GB" sz="1000" b="1">
                          <a:solidFill>
                            <a:srgbClr val="000080"/>
                          </a:solidFill>
                          <a:effectLst/>
                          <a:latin typeface="Century Gothic" panose="020B0502020202020204" pitchFamily="34" charset="0"/>
                          <a:ea typeface="HGSMinchoE"/>
                        </a:rPr>
                        <a:t>Size (m2) </a:t>
                      </a:r>
                      <a:endParaRPr lang="en-US" sz="1200">
                        <a:effectLst/>
                        <a:latin typeface="Times New Roman" panose="02020603050405020304" pitchFamily="18" charset="0"/>
                        <a:ea typeface="HGSMinchoE"/>
                      </a:endParaRPr>
                    </a:p>
                  </a:txBody>
                  <a:tcPr marL="68580" marR="68580" marT="0" marB="0" anchor="ctr"/>
                </a:tc>
                <a:extLst>
                  <a:ext uri="{0D108BD9-81ED-4DB2-BD59-A6C34878D82A}">
                    <a16:rowId xmlns="" xmlns:a16="http://schemas.microsoft.com/office/drawing/2014/main" val="10000"/>
                  </a:ext>
                </a:extLst>
              </a:tr>
              <a:tr h="272868">
                <a:tc>
                  <a:txBody>
                    <a:bodyPr/>
                    <a:lstStyle/>
                    <a:p>
                      <a:pPr marL="0" marR="0" algn="just">
                        <a:lnSpc>
                          <a:spcPct val="115000"/>
                        </a:lnSpc>
                        <a:spcBef>
                          <a:spcPts val="0"/>
                        </a:spcBef>
                        <a:spcAft>
                          <a:spcPts val="0"/>
                        </a:spcAft>
                      </a:pPr>
                      <a:r>
                        <a:rPr lang="en-GB" sz="1000">
                          <a:effectLst/>
                          <a:latin typeface="Century Gothic" panose="020B0502020202020204" pitchFamily="34" charset="0"/>
                          <a:ea typeface="HGSMinchoE"/>
                        </a:rPr>
                        <a:t>1 Ovidiu Lakeside </a:t>
                      </a:r>
                      <a:endParaRPr lang="en-US" sz="1200">
                        <a:effectLst/>
                        <a:latin typeface="Times New Roman" panose="02020603050405020304" pitchFamily="18" charset="0"/>
                        <a:ea typeface="HGSMinchoE"/>
                      </a:endParaRPr>
                    </a:p>
                  </a:txBody>
                  <a:tcPr marL="68580" marR="68580" marT="0" marB="0" anchor="ctr"/>
                </a:tc>
                <a:tc>
                  <a:txBody>
                    <a:bodyPr/>
                    <a:lstStyle/>
                    <a:p>
                      <a:pPr marL="0" marR="0" algn="just">
                        <a:lnSpc>
                          <a:spcPct val="115000"/>
                        </a:lnSpc>
                        <a:spcBef>
                          <a:spcPts val="0"/>
                        </a:spcBef>
                        <a:spcAft>
                          <a:spcPts val="0"/>
                        </a:spcAft>
                      </a:pPr>
                      <a:r>
                        <a:rPr lang="en-GB" sz="1000">
                          <a:effectLst/>
                          <a:latin typeface="Century Gothic" panose="020B0502020202020204" pitchFamily="34" charset="0"/>
                          <a:ea typeface="HGSMinchoE"/>
                        </a:rPr>
                        <a:t>Constanta North/Ovidiu </a:t>
                      </a:r>
                      <a:endParaRPr lang="en-US" sz="1200">
                        <a:effectLst/>
                        <a:latin typeface="Times New Roman" panose="02020603050405020304" pitchFamily="18" charset="0"/>
                        <a:ea typeface="HGSMinchoE"/>
                      </a:endParaRPr>
                    </a:p>
                  </a:txBody>
                  <a:tcPr marL="68580" marR="68580" marT="0" marB="0" anchor="ctr"/>
                </a:tc>
                <a:tc>
                  <a:txBody>
                    <a:bodyPr/>
                    <a:lstStyle/>
                    <a:p>
                      <a:pPr marL="0" marR="0" algn="r">
                        <a:lnSpc>
                          <a:spcPct val="115000"/>
                        </a:lnSpc>
                        <a:spcBef>
                          <a:spcPts val="0"/>
                        </a:spcBef>
                        <a:spcAft>
                          <a:spcPts val="0"/>
                        </a:spcAft>
                      </a:pPr>
                      <a:r>
                        <a:rPr lang="en-GB" sz="1000">
                          <a:effectLst/>
                          <a:latin typeface="Century Gothic" panose="020B0502020202020204" pitchFamily="34" charset="0"/>
                          <a:ea typeface="HGSMinchoE"/>
                        </a:rPr>
                        <a:t>18.288</a:t>
                      </a:r>
                      <a:endParaRPr lang="en-US" sz="1200">
                        <a:effectLst/>
                        <a:latin typeface="Times New Roman" panose="02020603050405020304" pitchFamily="18" charset="0"/>
                        <a:ea typeface="HGSMinchoE"/>
                      </a:endParaRPr>
                    </a:p>
                  </a:txBody>
                  <a:tcPr marL="68580" marR="68580" marT="0" marB="0" anchor="ctr"/>
                </a:tc>
                <a:extLst>
                  <a:ext uri="{0D108BD9-81ED-4DB2-BD59-A6C34878D82A}">
                    <a16:rowId xmlns="" xmlns:a16="http://schemas.microsoft.com/office/drawing/2014/main" val="10001"/>
                  </a:ext>
                </a:extLst>
              </a:tr>
              <a:tr h="272868">
                <a:tc>
                  <a:txBody>
                    <a:bodyPr/>
                    <a:lstStyle/>
                    <a:p>
                      <a:pPr marL="0" marR="0" algn="just">
                        <a:lnSpc>
                          <a:spcPct val="115000"/>
                        </a:lnSpc>
                        <a:spcBef>
                          <a:spcPts val="0"/>
                        </a:spcBef>
                        <a:spcAft>
                          <a:spcPts val="0"/>
                        </a:spcAft>
                      </a:pPr>
                      <a:r>
                        <a:rPr lang="en-GB" sz="1000">
                          <a:effectLst/>
                          <a:latin typeface="Century Gothic" panose="020B0502020202020204" pitchFamily="34" charset="0"/>
                          <a:ea typeface="HGSMinchoE"/>
                        </a:rPr>
                        <a:t>2 Badulescu plot </a:t>
                      </a:r>
                      <a:endParaRPr lang="en-US" sz="1200">
                        <a:effectLst/>
                        <a:latin typeface="Times New Roman" panose="02020603050405020304" pitchFamily="18" charset="0"/>
                        <a:ea typeface="HGSMinchoE"/>
                      </a:endParaRPr>
                    </a:p>
                  </a:txBody>
                  <a:tcPr marL="68580" marR="68580" marT="0" marB="0" anchor="ctr"/>
                </a:tc>
                <a:tc>
                  <a:txBody>
                    <a:bodyPr/>
                    <a:lstStyle/>
                    <a:p>
                      <a:pPr marL="0" marR="0" algn="just">
                        <a:lnSpc>
                          <a:spcPct val="115000"/>
                        </a:lnSpc>
                        <a:spcBef>
                          <a:spcPts val="0"/>
                        </a:spcBef>
                        <a:spcAft>
                          <a:spcPts val="0"/>
                        </a:spcAft>
                      </a:pPr>
                      <a:r>
                        <a:rPr lang="en-GB" sz="1000">
                          <a:effectLst/>
                          <a:latin typeface="Century Gothic" panose="020B0502020202020204" pitchFamily="34" charset="0"/>
                          <a:ea typeface="HGSMinchoE"/>
                        </a:rPr>
                        <a:t>Constanta North/Ovidiu </a:t>
                      </a:r>
                      <a:endParaRPr lang="en-US" sz="1200">
                        <a:effectLst/>
                        <a:latin typeface="Times New Roman" panose="02020603050405020304" pitchFamily="18" charset="0"/>
                        <a:ea typeface="HGSMinchoE"/>
                      </a:endParaRPr>
                    </a:p>
                  </a:txBody>
                  <a:tcPr marL="68580" marR="68580" marT="0" marB="0" anchor="ctr"/>
                </a:tc>
                <a:tc>
                  <a:txBody>
                    <a:bodyPr/>
                    <a:lstStyle/>
                    <a:p>
                      <a:pPr marL="0" marR="0" algn="r">
                        <a:lnSpc>
                          <a:spcPct val="115000"/>
                        </a:lnSpc>
                        <a:spcBef>
                          <a:spcPts val="0"/>
                        </a:spcBef>
                        <a:spcAft>
                          <a:spcPts val="0"/>
                        </a:spcAft>
                      </a:pPr>
                      <a:r>
                        <a:rPr lang="en-GB" sz="1000">
                          <a:effectLst/>
                          <a:latin typeface="Century Gothic" panose="020B0502020202020204" pitchFamily="34" charset="0"/>
                          <a:ea typeface="HGSMinchoE"/>
                        </a:rPr>
                        <a:t>50,000</a:t>
                      </a:r>
                      <a:endParaRPr lang="en-US" sz="1200">
                        <a:effectLst/>
                        <a:latin typeface="Times New Roman" panose="02020603050405020304" pitchFamily="18" charset="0"/>
                        <a:ea typeface="HGSMinchoE"/>
                      </a:endParaRPr>
                    </a:p>
                  </a:txBody>
                  <a:tcPr marL="68580" marR="68580" marT="0" marB="0" anchor="ctr"/>
                </a:tc>
                <a:extLst>
                  <a:ext uri="{0D108BD9-81ED-4DB2-BD59-A6C34878D82A}">
                    <a16:rowId xmlns="" xmlns:a16="http://schemas.microsoft.com/office/drawing/2014/main" val="10002"/>
                  </a:ext>
                </a:extLst>
              </a:tr>
              <a:tr h="272655">
                <a:tc>
                  <a:txBody>
                    <a:bodyPr/>
                    <a:lstStyle/>
                    <a:p>
                      <a:pPr marL="0" marR="0" algn="just">
                        <a:lnSpc>
                          <a:spcPct val="115000"/>
                        </a:lnSpc>
                        <a:spcBef>
                          <a:spcPts val="0"/>
                        </a:spcBef>
                        <a:spcAft>
                          <a:spcPts val="0"/>
                        </a:spcAft>
                      </a:pPr>
                      <a:r>
                        <a:rPr lang="en-GB" sz="1000">
                          <a:effectLst/>
                          <a:latin typeface="Century Gothic" panose="020B0502020202020204" pitchFamily="34" charset="0"/>
                          <a:ea typeface="HGSMinchoE"/>
                        </a:rPr>
                        <a:t>3 Ovidiu (Oasis) </a:t>
                      </a:r>
                      <a:endParaRPr lang="en-US" sz="1200">
                        <a:effectLst/>
                        <a:latin typeface="Times New Roman" panose="02020603050405020304" pitchFamily="18" charset="0"/>
                        <a:ea typeface="HGSMinchoE"/>
                      </a:endParaRPr>
                    </a:p>
                  </a:txBody>
                  <a:tcPr marL="68580" marR="68580" marT="0" marB="0" anchor="ctr"/>
                </a:tc>
                <a:tc>
                  <a:txBody>
                    <a:bodyPr/>
                    <a:lstStyle/>
                    <a:p>
                      <a:pPr marL="0" marR="0" algn="just">
                        <a:lnSpc>
                          <a:spcPct val="115000"/>
                        </a:lnSpc>
                        <a:spcBef>
                          <a:spcPts val="0"/>
                        </a:spcBef>
                        <a:spcAft>
                          <a:spcPts val="0"/>
                        </a:spcAft>
                      </a:pPr>
                      <a:r>
                        <a:rPr lang="en-GB" sz="1000">
                          <a:effectLst/>
                          <a:latin typeface="Century Gothic" panose="020B0502020202020204" pitchFamily="34" charset="0"/>
                          <a:ea typeface="HGSMinchoE"/>
                        </a:rPr>
                        <a:t>Constanta North/Ovidiu </a:t>
                      </a:r>
                      <a:endParaRPr lang="en-US" sz="1200">
                        <a:effectLst/>
                        <a:latin typeface="Times New Roman" panose="02020603050405020304" pitchFamily="18" charset="0"/>
                        <a:ea typeface="HGSMinchoE"/>
                      </a:endParaRPr>
                    </a:p>
                  </a:txBody>
                  <a:tcPr marL="68580" marR="68580" marT="0" marB="0" anchor="ctr"/>
                </a:tc>
                <a:tc>
                  <a:txBody>
                    <a:bodyPr/>
                    <a:lstStyle/>
                    <a:p>
                      <a:pPr marL="0" marR="0" algn="r">
                        <a:lnSpc>
                          <a:spcPct val="115000"/>
                        </a:lnSpc>
                        <a:spcBef>
                          <a:spcPts val="0"/>
                        </a:spcBef>
                        <a:spcAft>
                          <a:spcPts val="0"/>
                        </a:spcAft>
                      </a:pPr>
                      <a:r>
                        <a:rPr lang="en-GB" sz="1000">
                          <a:effectLst/>
                          <a:latin typeface="Century Gothic" panose="020B0502020202020204" pitchFamily="34" charset="0"/>
                          <a:ea typeface="HGSMinchoE"/>
                        </a:rPr>
                        <a:t>23,685</a:t>
                      </a:r>
                      <a:endParaRPr lang="en-US" sz="1200">
                        <a:effectLst/>
                        <a:latin typeface="Times New Roman" panose="02020603050405020304" pitchFamily="18" charset="0"/>
                        <a:ea typeface="HGSMinchoE"/>
                      </a:endParaRPr>
                    </a:p>
                  </a:txBody>
                  <a:tcPr marL="68580" marR="68580" marT="0" marB="0" anchor="ctr"/>
                </a:tc>
                <a:extLst>
                  <a:ext uri="{0D108BD9-81ED-4DB2-BD59-A6C34878D82A}">
                    <a16:rowId xmlns="" xmlns:a16="http://schemas.microsoft.com/office/drawing/2014/main" val="10003"/>
                  </a:ext>
                </a:extLst>
              </a:tr>
              <a:tr h="272868">
                <a:tc>
                  <a:txBody>
                    <a:bodyPr/>
                    <a:lstStyle/>
                    <a:p>
                      <a:pPr marL="0" marR="0" algn="just">
                        <a:lnSpc>
                          <a:spcPct val="115000"/>
                        </a:lnSpc>
                        <a:spcBef>
                          <a:spcPts val="0"/>
                        </a:spcBef>
                        <a:spcAft>
                          <a:spcPts val="0"/>
                        </a:spcAft>
                      </a:pPr>
                      <a:r>
                        <a:rPr lang="en-GB" sz="1000">
                          <a:effectLst/>
                          <a:latin typeface="Century Gothic" panose="020B0502020202020204" pitchFamily="34" charset="0"/>
                          <a:ea typeface="HGSMinchoE"/>
                        </a:rPr>
                        <a:t>4 Centrepoint </a:t>
                      </a:r>
                      <a:endParaRPr lang="en-US" sz="1200">
                        <a:effectLst/>
                        <a:latin typeface="Times New Roman" panose="02020603050405020304" pitchFamily="18" charset="0"/>
                        <a:ea typeface="HGSMinchoE"/>
                      </a:endParaRPr>
                    </a:p>
                  </a:txBody>
                  <a:tcPr marL="68580" marR="68580" marT="0" marB="0" anchor="ctr"/>
                </a:tc>
                <a:tc>
                  <a:txBody>
                    <a:bodyPr/>
                    <a:lstStyle/>
                    <a:p>
                      <a:pPr marL="0" marR="0" algn="just">
                        <a:lnSpc>
                          <a:spcPct val="115000"/>
                        </a:lnSpc>
                        <a:spcBef>
                          <a:spcPts val="0"/>
                        </a:spcBef>
                        <a:spcAft>
                          <a:spcPts val="0"/>
                        </a:spcAft>
                      </a:pPr>
                      <a:r>
                        <a:rPr lang="en-GB" sz="1000">
                          <a:effectLst/>
                          <a:latin typeface="Century Gothic" panose="020B0502020202020204" pitchFamily="34" charset="0"/>
                          <a:ea typeface="HGSMinchoE"/>
                        </a:rPr>
                        <a:t>Constanta North/Ovidiu </a:t>
                      </a:r>
                      <a:endParaRPr lang="en-US" sz="1200">
                        <a:effectLst/>
                        <a:latin typeface="Times New Roman" panose="02020603050405020304" pitchFamily="18" charset="0"/>
                        <a:ea typeface="HGSMinchoE"/>
                      </a:endParaRPr>
                    </a:p>
                  </a:txBody>
                  <a:tcPr marL="68580" marR="68580" marT="0" marB="0" anchor="ctr"/>
                </a:tc>
                <a:tc>
                  <a:txBody>
                    <a:bodyPr/>
                    <a:lstStyle/>
                    <a:p>
                      <a:pPr marL="0" marR="0" algn="r">
                        <a:lnSpc>
                          <a:spcPct val="115000"/>
                        </a:lnSpc>
                        <a:spcBef>
                          <a:spcPts val="0"/>
                        </a:spcBef>
                        <a:spcAft>
                          <a:spcPts val="0"/>
                        </a:spcAft>
                      </a:pPr>
                      <a:r>
                        <a:rPr lang="en-GB" sz="1000">
                          <a:effectLst/>
                          <a:latin typeface="Century Gothic" panose="020B0502020202020204" pitchFamily="34" charset="0"/>
                          <a:ea typeface="HGSMinchoE"/>
                        </a:rPr>
                        <a:t>121,672</a:t>
                      </a:r>
                      <a:endParaRPr lang="en-US" sz="1200">
                        <a:effectLst/>
                        <a:latin typeface="Times New Roman" panose="02020603050405020304" pitchFamily="18" charset="0"/>
                        <a:ea typeface="HGSMinchoE"/>
                      </a:endParaRPr>
                    </a:p>
                  </a:txBody>
                  <a:tcPr marL="68580" marR="68580" marT="0" marB="0" anchor="ctr"/>
                </a:tc>
                <a:extLst>
                  <a:ext uri="{0D108BD9-81ED-4DB2-BD59-A6C34878D82A}">
                    <a16:rowId xmlns="" xmlns:a16="http://schemas.microsoft.com/office/drawing/2014/main" val="10004"/>
                  </a:ext>
                </a:extLst>
              </a:tr>
              <a:tr h="272868">
                <a:tc>
                  <a:txBody>
                    <a:bodyPr/>
                    <a:lstStyle/>
                    <a:p>
                      <a:pPr marL="0" marR="0" algn="just">
                        <a:lnSpc>
                          <a:spcPct val="115000"/>
                        </a:lnSpc>
                        <a:spcBef>
                          <a:spcPts val="0"/>
                        </a:spcBef>
                        <a:spcAft>
                          <a:spcPts val="0"/>
                        </a:spcAft>
                      </a:pPr>
                      <a:r>
                        <a:rPr lang="en-GB" sz="1000">
                          <a:effectLst/>
                          <a:latin typeface="Century Gothic" panose="020B0502020202020204" pitchFamily="34" charset="0"/>
                          <a:ea typeface="HGSMinchoE"/>
                        </a:rPr>
                        <a:t>5 Gunaydin plot </a:t>
                      </a:r>
                      <a:endParaRPr lang="en-US" sz="1200">
                        <a:effectLst/>
                        <a:latin typeface="Times New Roman" panose="02020603050405020304" pitchFamily="18" charset="0"/>
                        <a:ea typeface="HGSMinchoE"/>
                      </a:endParaRPr>
                    </a:p>
                  </a:txBody>
                  <a:tcPr marL="68580" marR="68580" marT="0" marB="0" anchor="ctr"/>
                </a:tc>
                <a:tc>
                  <a:txBody>
                    <a:bodyPr/>
                    <a:lstStyle/>
                    <a:p>
                      <a:pPr marL="0" marR="0" algn="just">
                        <a:lnSpc>
                          <a:spcPct val="115000"/>
                        </a:lnSpc>
                        <a:spcBef>
                          <a:spcPts val="0"/>
                        </a:spcBef>
                        <a:spcAft>
                          <a:spcPts val="0"/>
                        </a:spcAft>
                      </a:pPr>
                      <a:r>
                        <a:rPr lang="en-GB" sz="1000">
                          <a:effectLst/>
                          <a:latin typeface="Century Gothic" panose="020B0502020202020204" pitchFamily="34" charset="0"/>
                          <a:ea typeface="HGSMinchoE"/>
                        </a:rPr>
                        <a:t>Constanta North/Ovidiu </a:t>
                      </a:r>
                      <a:endParaRPr lang="en-US" sz="1200">
                        <a:effectLst/>
                        <a:latin typeface="Times New Roman" panose="02020603050405020304" pitchFamily="18" charset="0"/>
                        <a:ea typeface="HGSMinchoE"/>
                      </a:endParaRPr>
                    </a:p>
                  </a:txBody>
                  <a:tcPr marL="68580" marR="68580" marT="0" marB="0" anchor="ctr"/>
                </a:tc>
                <a:tc>
                  <a:txBody>
                    <a:bodyPr/>
                    <a:lstStyle/>
                    <a:p>
                      <a:pPr marL="0" marR="0" algn="r">
                        <a:lnSpc>
                          <a:spcPct val="115000"/>
                        </a:lnSpc>
                        <a:spcBef>
                          <a:spcPts val="0"/>
                        </a:spcBef>
                        <a:spcAft>
                          <a:spcPts val="0"/>
                        </a:spcAft>
                      </a:pPr>
                      <a:r>
                        <a:rPr lang="en-GB" sz="1000">
                          <a:effectLst/>
                          <a:latin typeface="Century Gothic" panose="020B0502020202020204" pitchFamily="34" charset="0"/>
                          <a:ea typeface="HGSMinchoE"/>
                        </a:rPr>
                        <a:t>15,000</a:t>
                      </a:r>
                      <a:endParaRPr lang="en-US" sz="1200">
                        <a:effectLst/>
                        <a:latin typeface="Times New Roman" panose="02020603050405020304" pitchFamily="18" charset="0"/>
                        <a:ea typeface="HGSMinchoE"/>
                      </a:endParaRPr>
                    </a:p>
                  </a:txBody>
                  <a:tcPr marL="68580" marR="68580" marT="0" marB="0" anchor="ctr"/>
                </a:tc>
                <a:extLst>
                  <a:ext uri="{0D108BD9-81ED-4DB2-BD59-A6C34878D82A}">
                    <a16:rowId xmlns="" xmlns:a16="http://schemas.microsoft.com/office/drawing/2014/main" val="10005"/>
                  </a:ext>
                </a:extLst>
              </a:tr>
              <a:tr h="272868">
                <a:tc>
                  <a:txBody>
                    <a:bodyPr/>
                    <a:lstStyle/>
                    <a:p>
                      <a:pPr marL="0" marR="0" algn="just">
                        <a:lnSpc>
                          <a:spcPct val="115000"/>
                        </a:lnSpc>
                        <a:spcBef>
                          <a:spcPts val="0"/>
                        </a:spcBef>
                        <a:spcAft>
                          <a:spcPts val="0"/>
                        </a:spcAft>
                      </a:pPr>
                      <a:r>
                        <a:rPr lang="en-GB" sz="1000">
                          <a:effectLst/>
                          <a:latin typeface="Century Gothic" panose="020B0502020202020204" pitchFamily="34" charset="0"/>
                          <a:ea typeface="HGSMinchoE"/>
                        </a:rPr>
                        <a:t>6 Balada Market </a:t>
                      </a:r>
                      <a:endParaRPr lang="en-US" sz="1200">
                        <a:effectLst/>
                        <a:latin typeface="Times New Roman" panose="02020603050405020304" pitchFamily="18" charset="0"/>
                        <a:ea typeface="HGSMinchoE"/>
                      </a:endParaRPr>
                    </a:p>
                  </a:txBody>
                  <a:tcPr marL="68580" marR="68580" marT="0" marB="0" anchor="ctr"/>
                </a:tc>
                <a:tc>
                  <a:txBody>
                    <a:bodyPr/>
                    <a:lstStyle/>
                    <a:p>
                      <a:pPr marL="0" marR="0" algn="just">
                        <a:lnSpc>
                          <a:spcPct val="115000"/>
                        </a:lnSpc>
                        <a:spcBef>
                          <a:spcPts val="0"/>
                        </a:spcBef>
                        <a:spcAft>
                          <a:spcPts val="0"/>
                        </a:spcAft>
                      </a:pPr>
                      <a:r>
                        <a:rPr lang="en-GB" sz="1000">
                          <a:effectLst/>
                          <a:latin typeface="Century Gothic" panose="020B0502020202020204" pitchFamily="34" charset="0"/>
                          <a:ea typeface="HGSMinchoE"/>
                        </a:rPr>
                        <a:t>Central Constanta </a:t>
                      </a:r>
                      <a:endParaRPr lang="en-US" sz="1200">
                        <a:effectLst/>
                        <a:latin typeface="Times New Roman" panose="02020603050405020304" pitchFamily="18" charset="0"/>
                        <a:ea typeface="HGSMinchoE"/>
                      </a:endParaRPr>
                    </a:p>
                  </a:txBody>
                  <a:tcPr marL="68580" marR="68580" marT="0" marB="0" anchor="ctr"/>
                </a:tc>
                <a:tc>
                  <a:txBody>
                    <a:bodyPr/>
                    <a:lstStyle/>
                    <a:p>
                      <a:pPr marL="0" marR="0" algn="r">
                        <a:lnSpc>
                          <a:spcPct val="115000"/>
                        </a:lnSpc>
                        <a:spcBef>
                          <a:spcPts val="0"/>
                        </a:spcBef>
                        <a:spcAft>
                          <a:spcPts val="0"/>
                        </a:spcAft>
                      </a:pPr>
                      <a:r>
                        <a:rPr lang="en-GB" sz="1000">
                          <a:effectLst/>
                          <a:latin typeface="Century Gothic" panose="020B0502020202020204" pitchFamily="34" charset="0"/>
                          <a:ea typeface="HGSMinchoE"/>
                        </a:rPr>
                        <a:t>7,188</a:t>
                      </a:r>
                      <a:endParaRPr lang="en-US" sz="1200">
                        <a:effectLst/>
                        <a:latin typeface="Times New Roman" panose="02020603050405020304" pitchFamily="18" charset="0"/>
                        <a:ea typeface="HGSMinchoE"/>
                      </a:endParaRPr>
                    </a:p>
                  </a:txBody>
                  <a:tcPr marL="68580" marR="68580" marT="0" marB="0" anchor="ctr"/>
                </a:tc>
                <a:extLst>
                  <a:ext uri="{0D108BD9-81ED-4DB2-BD59-A6C34878D82A}">
                    <a16:rowId xmlns="" xmlns:a16="http://schemas.microsoft.com/office/drawing/2014/main" val="10006"/>
                  </a:ext>
                </a:extLst>
              </a:tr>
              <a:tr h="288350">
                <a:tc>
                  <a:txBody>
                    <a:bodyPr/>
                    <a:lstStyle/>
                    <a:p>
                      <a:pPr marL="0" marR="0" algn="just">
                        <a:lnSpc>
                          <a:spcPct val="115000"/>
                        </a:lnSpc>
                        <a:spcBef>
                          <a:spcPts val="0"/>
                        </a:spcBef>
                        <a:spcAft>
                          <a:spcPts val="0"/>
                        </a:spcAft>
                      </a:pPr>
                      <a:r>
                        <a:rPr lang="en-GB" sz="1000">
                          <a:effectLst/>
                          <a:latin typeface="Century Gothic" panose="020B0502020202020204" pitchFamily="34" charset="0"/>
                          <a:ea typeface="HGSMinchoE"/>
                        </a:rPr>
                        <a:t> Total</a:t>
                      </a:r>
                      <a:endParaRPr lang="en-US" sz="1200">
                        <a:effectLst/>
                        <a:latin typeface="Times New Roman" panose="02020603050405020304" pitchFamily="18" charset="0"/>
                        <a:ea typeface="HGSMinchoE"/>
                      </a:endParaRPr>
                    </a:p>
                  </a:txBody>
                  <a:tcPr marL="68580" marR="68580" marT="0" marB="0" anchor="ctr"/>
                </a:tc>
                <a:tc>
                  <a:txBody>
                    <a:bodyPr/>
                    <a:lstStyle/>
                    <a:p>
                      <a:pPr marL="0" marR="0" algn="just">
                        <a:lnSpc>
                          <a:spcPct val="115000"/>
                        </a:lnSpc>
                        <a:spcBef>
                          <a:spcPts val="0"/>
                        </a:spcBef>
                        <a:spcAft>
                          <a:spcPts val="0"/>
                        </a:spcAft>
                      </a:pPr>
                      <a:r>
                        <a:rPr lang="en-GB" sz="1000">
                          <a:effectLst/>
                          <a:latin typeface="Century Gothic" panose="020B0502020202020204" pitchFamily="34" charset="0"/>
                          <a:ea typeface="HGSMinchoE"/>
                        </a:rPr>
                        <a:t> </a:t>
                      </a:r>
                      <a:endParaRPr lang="en-US" sz="1200">
                        <a:effectLst/>
                        <a:latin typeface="Times New Roman" panose="02020603050405020304" pitchFamily="18" charset="0"/>
                        <a:ea typeface="HGSMinchoE"/>
                      </a:endParaRPr>
                    </a:p>
                  </a:txBody>
                  <a:tcPr marL="68580" marR="68580" marT="0" marB="0" anchor="ctr"/>
                </a:tc>
                <a:tc>
                  <a:txBody>
                    <a:bodyPr/>
                    <a:lstStyle/>
                    <a:p>
                      <a:pPr marL="0" marR="0" algn="r">
                        <a:lnSpc>
                          <a:spcPct val="115000"/>
                        </a:lnSpc>
                        <a:spcBef>
                          <a:spcPts val="0"/>
                        </a:spcBef>
                        <a:spcAft>
                          <a:spcPts val="0"/>
                        </a:spcAft>
                      </a:pPr>
                      <a:r>
                        <a:rPr lang="en-GB" sz="1000" dirty="0">
                          <a:effectLst/>
                          <a:latin typeface="Century Gothic" panose="020B0502020202020204" pitchFamily="34" charset="0"/>
                          <a:ea typeface="HGSMinchoE"/>
                        </a:rPr>
                        <a:t>235.833</a:t>
                      </a:r>
                      <a:endParaRPr lang="en-US" sz="1200" dirty="0">
                        <a:effectLst/>
                        <a:latin typeface="Times New Roman" panose="02020603050405020304" pitchFamily="18" charset="0"/>
                        <a:ea typeface="HGSMinchoE"/>
                      </a:endParaRPr>
                    </a:p>
                  </a:txBody>
                  <a:tcPr marL="68580" marR="68580" marT="0" marB="0" anchor="ctr"/>
                </a:tc>
                <a:extLst>
                  <a:ext uri="{0D108BD9-81ED-4DB2-BD59-A6C34878D82A}">
                    <a16:rowId xmlns="" xmlns:a16="http://schemas.microsoft.com/office/drawing/2014/main" val="10007"/>
                  </a:ext>
                </a:extLst>
              </a:tr>
            </a:tbl>
          </a:graphicData>
        </a:graphic>
      </p:graphicFrame>
    </p:spTree>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Title 3">
            <a:extLst>
              <a:ext uri="{FF2B5EF4-FFF2-40B4-BE49-F238E27FC236}">
                <a16:creationId xmlns="" xmlns:a16="http://schemas.microsoft.com/office/drawing/2014/main" id="{32DD5D48-8AD4-4D3A-BAB6-3EB903716AA1}"/>
              </a:ext>
            </a:extLst>
          </p:cNvPr>
          <p:cNvSpPr>
            <a:spLocks noGrp="1" noChangeArrowheads="1"/>
          </p:cNvSpPr>
          <p:nvPr>
            <p:ph type="title"/>
          </p:nvPr>
        </p:nvSpPr>
        <p:spPr bwMode="auto">
          <a:xfrm>
            <a:off x="561975" y="-874457"/>
            <a:ext cx="8915400" cy="1600200"/>
          </a:xfrm>
        </p:spPr>
        <p:txBody>
          <a:bodyPr wrap="square" numCol="1" anchorCtr="0" compatLnSpc="1">
            <a:prstTxWarp prst="textNoShape">
              <a:avLst/>
            </a:prstTxWarp>
          </a:bodyPr>
          <a:lstStyle/>
          <a:p>
            <a:pPr eaLnBrk="1" hangingPunct="1"/>
            <a:r>
              <a:rPr lang="en-GB" altLang="en-US" sz="2400" dirty="0">
                <a:effectLst/>
                <a:latin typeface="Century Gothic" panose="020B0502020202020204" pitchFamily="34" charset="0"/>
              </a:rPr>
              <a:t>Operational highlights</a:t>
            </a:r>
          </a:p>
        </p:txBody>
      </p:sp>
      <p:sp>
        <p:nvSpPr>
          <p:cNvPr id="3" name="Slide Number Placeholder 2">
            <a:extLst>
              <a:ext uri="{FF2B5EF4-FFF2-40B4-BE49-F238E27FC236}">
                <a16:creationId xmlns="" xmlns:a16="http://schemas.microsoft.com/office/drawing/2014/main" id="{13874A5A-D31B-40EC-8344-D414D303F83E}"/>
              </a:ext>
            </a:extLst>
          </p:cNvPr>
          <p:cNvSpPr>
            <a:spLocks noGrp="1"/>
          </p:cNvSpPr>
          <p:nvPr>
            <p:ph type="sldNum" sz="quarter" idx="12"/>
          </p:nvPr>
        </p:nvSpPr>
        <p:spPr/>
        <p:txBody>
          <a:bodyPr rtlCol="0"/>
          <a:lstStyle/>
          <a:p>
            <a:pPr>
              <a:defRPr/>
            </a:pPr>
            <a:r>
              <a:rPr lang="en-GB" dirty="0">
                <a:solidFill>
                  <a:schemeClr val="tx1">
                    <a:lumMod val="65000"/>
                    <a:lumOff val="35000"/>
                  </a:schemeClr>
                </a:solidFill>
              </a:rPr>
              <a:t>8</a:t>
            </a:r>
          </a:p>
        </p:txBody>
      </p:sp>
      <p:sp>
        <p:nvSpPr>
          <p:cNvPr id="70660" name="Line 3">
            <a:extLst>
              <a:ext uri="{FF2B5EF4-FFF2-40B4-BE49-F238E27FC236}">
                <a16:creationId xmlns="" xmlns:a16="http://schemas.microsoft.com/office/drawing/2014/main" id="{84A7D3C8-DAEB-4E5E-8767-7F2F6BD03712}"/>
              </a:ext>
            </a:extLst>
          </p:cNvPr>
          <p:cNvSpPr>
            <a:spLocks noChangeShapeType="1"/>
          </p:cNvSpPr>
          <p:nvPr/>
        </p:nvSpPr>
        <p:spPr bwMode="auto">
          <a:xfrm>
            <a:off x="508000" y="254255"/>
            <a:ext cx="8969375" cy="0"/>
          </a:xfrm>
          <a:prstGeom prst="line">
            <a:avLst/>
          </a:prstGeom>
          <a:noFill/>
          <a:ln w="22225">
            <a:solidFill>
              <a:srgbClr val="333399"/>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 name="Footer Placeholder 3">
            <a:extLst>
              <a:ext uri="{FF2B5EF4-FFF2-40B4-BE49-F238E27FC236}">
                <a16:creationId xmlns="" xmlns:a16="http://schemas.microsoft.com/office/drawing/2014/main" id="{BDBE39F4-0968-4D9F-A745-DE1A160D4087}"/>
              </a:ext>
            </a:extLst>
          </p:cNvPr>
          <p:cNvSpPr>
            <a:spLocks noGrp="1"/>
          </p:cNvSpPr>
          <p:nvPr>
            <p:ph type="ftr" sz="quarter" idx="11"/>
          </p:nvPr>
        </p:nvSpPr>
        <p:spPr>
          <a:xfrm>
            <a:off x="105041" y="6540245"/>
            <a:ext cx="3084513" cy="365125"/>
          </a:xfrm>
        </p:spPr>
        <p:txBody>
          <a:bodyPr/>
          <a:lstStyle/>
          <a:p>
            <a:pPr>
              <a:defRPr/>
            </a:pPr>
            <a:r>
              <a:rPr lang="en-GB" dirty="0"/>
              <a:t>RomReal Limited – </a:t>
            </a:r>
            <a:r>
              <a:rPr lang="en-GB" dirty="0" smtClean="0"/>
              <a:t>Fourth </a:t>
            </a:r>
            <a:r>
              <a:rPr lang="en-GB" dirty="0"/>
              <a:t>quarter 2021</a:t>
            </a:r>
            <a:endParaRPr lang="en-US" dirty="0"/>
          </a:p>
        </p:txBody>
      </p:sp>
      <p:sp>
        <p:nvSpPr>
          <p:cNvPr id="8" name="TextBox 7">
            <a:extLst>
              <a:ext uri="{FF2B5EF4-FFF2-40B4-BE49-F238E27FC236}">
                <a16:creationId xmlns="" xmlns:a16="http://schemas.microsoft.com/office/drawing/2014/main" id="{75E44372-4DFE-4BEF-8346-BB77C51B86B5}"/>
              </a:ext>
            </a:extLst>
          </p:cNvPr>
          <p:cNvSpPr txBox="1"/>
          <p:nvPr/>
        </p:nvSpPr>
        <p:spPr>
          <a:xfrm>
            <a:off x="710296" y="1202346"/>
            <a:ext cx="8564782" cy="5078313"/>
          </a:xfrm>
          <a:prstGeom prst="rect">
            <a:avLst/>
          </a:prstGeom>
          <a:noFill/>
        </p:spPr>
        <p:txBody>
          <a:bodyPr wrap="square">
            <a:spAutoFit/>
          </a:bodyPr>
          <a:lstStyle/>
          <a:p>
            <a:r>
              <a:rPr lang="en-GB" sz="1200" u="sng" dirty="0"/>
              <a:t>Lake Side (No.1 on the table)</a:t>
            </a:r>
            <a:r>
              <a:rPr lang="en-GB" sz="1200" dirty="0"/>
              <a:t> – The Company has on-going processes for plot sales in the area and sold 14 plots during fourth quarter and another 3 plots hitherto 2022. Street and utilities have been delivered to the City Hall for public use according to agreement</a:t>
            </a:r>
            <a:r>
              <a:rPr lang="en-GB" sz="1200" dirty="0" smtClean="0"/>
              <a:t>. </a:t>
            </a:r>
          </a:p>
          <a:p>
            <a:endParaRPr lang="en-US" sz="1200" dirty="0"/>
          </a:p>
          <a:p>
            <a:r>
              <a:rPr lang="en-GB" sz="1200" u="sng" dirty="0"/>
              <a:t>Oasis (No. 3 on the table)</a:t>
            </a:r>
            <a:r>
              <a:rPr lang="en-GB" sz="1200" dirty="0"/>
              <a:t> – The Company has commenced the process to re-authorise the works to finalise the blocks erected on site. This in order to add value to the plot and authorise the works for constructing the utilities in the area, with required permits hopefully granted during first half 2022. The Company is close to finalising stage 1 of bringing gas to the project. In November 2021, the Board made a principal decision to finalise the two block structures and upgrade the four houses on the plot. This to hopefully improve profits and speed up exit</a:t>
            </a:r>
            <a:r>
              <a:rPr lang="en-GB" sz="1200" dirty="0" smtClean="0"/>
              <a:t>.   </a:t>
            </a:r>
            <a:endParaRPr lang="en-US" sz="1200" dirty="0"/>
          </a:p>
          <a:p>
            <a:r>
              <a:rPr lang="en-GB" sz="1200" dirty="0"/>
              <a:t> </a:t>
            </a:r>
            <a:endParaRPr lang="en-US" sz="1200" dirty="0"/>
          </a:p>
          <a:p>
            <a:r>
              <a:rPr lang="en-GB" sz="1200" u="sng" dirty="0"/>
              <a:t>Industrial Park (No. 4 on the table)</a:t>
            </a:r>
            <a:r>
              <a:rPr lang="en-GB" sz="1200" dirty="0"/>
              <a:t> – The Company is engaged in a process with an international company to sell parts of the plot, but no binding agreement is signed</a:t>
            </a:r>
            <a:r>
              <a:rPr lang="en-GB" sz="1200" dirty="0" smtClean="0"/>
              <a:t>. </a:t>
            </a:r>
          </a:p>
          <a:p>
            <a:endParaRPr lang="en-GB" sz="1200" dirty="0" smtClean="0"/>
          </a:p>
          <a:p>
            <a:r>
              <a:rPr lang="en-GB" sz="1200" u="sng" dirty="0" err="1"/>
              <a:t>Balada</a:t>
            </a:r>
            <a:r>
              <a:rPr lang="en-GB" sz="1200" u="sng" dirty="0"/>
              <a:t> Market (No. 6 on the table)</a:t>
            </a:r>
            <a:r>
              <a:rPr lang="en-GB" sz="1200" dirty="0"/>
              <a:t> - The project is for sale. In order to its increase income, a regulation process to utilise a larger part of the plot for parking has commenced and some progress has been made with the local authorities. About three quarters of the pedestrian walk on the property is </a:t>
            </a:r>
            <a:r>
              <a:rPr lang="en-GB" sz="1200" dirty="0" smtClean="0"/>
              <a:t>upgraded.</a:t>
            </a:r>
          </a:p>
          <a:p>
            <a:endParaRPr lang="en-US" sz="1200" dirty="0"/>
          </a:p>
          <a:p>
            <a:r>
              <a:rPr lang="en-GB" sz="1200" u="sng" dirty="0" err="1" smtClean="0"/>
              <a:t>Ovidiu</a:t>
            </a:r>
            <a:r>
              <a:rPr lang="en-GB" sz="1200" u="sng" dirty="0" smtClean="0"/>
              <a:t> </a:t>
            </a:r>
            <a:r>
              <a:rPr lang="en-GB" sz="1200" u="sng" dirty="0"/>
              <a:t>Residence (former </a:t>
            </a:r>
            <a:r>
              <a:rPr lang="en-GB" sz="1200" u="sng" dirty="0" err="1"/>
              <a:t>Badulescu</a:t>
            </a:r>
            <a:r>
              <a:rPr lang="en-GB" sz="1200" u="sng" dirty="0"/>
              <a:t> plot (No. 2 on the table)</a:t>
            </a:r>
            <a:r>
              <a:rPr lang="en-GB" sz="1200" dirty="0"/>
              <a:t> – Based on the Lakeside plot experience, the Company has commenced a process to regulate this plot located nearby Lakeside for residential and commercial use. Regular meetings with local and road authorities are taking </a:t>
            </a:r>
            <a:r>
              <a:rPr lang="en-GB" sz="1200" dirty="0" smtClean="0"/>
              <a:t>place.</a:t>
            </a:r>
          </a:p>
          <a:p>
            <a:endParaRPr lang="en-US" sz="1200" dirty="0"/>
          </a:p>
          <a:p>
            <a:r>
              <a:rPr lang="en-GB" sz="1200" u="sng" dirty="0" err="1" smtClean="0"/>
              <a:t>Ovidiu</a:t>
            </a:r>
            <a:r>
              <a:rPr lang="en-GB" sz="1200" u="sng" dirty="0" smtClean="0"/>
              <a:t> </a:t>
            </a:r>
            <a:r>
              <a:rPr lang="en-GB" sz="1200" u="sng" dirty="0"/>
              <a:t>Residence 2 (former 7,900 </a:t>
            </a:r>
            <a:r>
              <a:rPr lang="en-GB" sz="1200" u="sng" dirty="0" err="1"/>
              <a:t>sqm</a:t>
            </a:r>
            <a:r>
              <a:rPr lang="en-GB" sz="1200" u="sng" dirty="0"/>
              <a:t>)-</a:t>
            </a:r>
            <a:r>
              <a:rPr lang="en-GB" sz="1200" dirty="0"/>
              <a:t> The Company has commenced a process to regulate the plot located nearby Lakeside for residential use. This will include infrastructure </a:t>
            </a:r>
            <a:r>
              <a:rPr lang="en-GB" sz="1200" dirty="0" smtClean="0"/>
              <a:t>investments.</a:t>
            </a:r>
          </a:p>
          <a:p>
            <a:endParaRPr lang="en-US" sz="1200" dirty="0"/>
          </a:p>
          <a:p>
            <a:r>
              <a:rPr lang="en-GB" sz="1200" u="sng" dirty="0" err="1"/>
              <a:t>Ovidiu</a:t>
            </a:r>
            <a:r>
              <a:rPr lang="en-GB" sz="1200" u="sng" dirty="0"/>
              <a:t> Residence 3 (former 7,100 </a:t>
            </a:r>
            <a:r>
              <a:rPr lang="en-GB" sz="1200" u="sng" dirty="0" err="1"/>
              <a:t>sqm</a:t>
            </a:r>
            <a:r>
              <a:rPr lang="en-GB" sz="1200" u="sng" dirty="0"/>
              <a:t>)- </a:t>
            </a:r>
            <a:r>
              <a:rPr lang="en-GB" sz="1200" dirty="0"/>
              <a:t>The Company has commenced commence a process to regulate the plot located nearby the road between </a:t>
            </a:r>
            <a:r>
              <a:rPr lang="en-GB" sz="1200" dirty="0" err="1"/>
              <a:t>Ovidiu</a:t>
            </a:r>
            <a:r>
              <a:rPr lang="en-GB" sz="1200" dirty="0"/>
              <a:t> and Constanta for residential use. It is expected to include infrastructure investments</a:t>
            </a:r>
            <a:endParaRPr lang="en-US" sz="1200" dirty="0"/>
          </a:p>
          <a:p>
            <a:r>
              <a:rPr lang="en-GB" sz="1200" dirty="0"/>
              <a:t> </a:t>
            </a:r>
            <a:endParaRPr lang="en-US" sz="1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Title 3">
            <a:extLst>
              <a:ext uri="{FF2B5EF4-FFF2-40B4-BE49-F238E27FC236}">
                <a16:creationId xmlns="" xmlns:a16="http://schemas.microsoft.com/office/drawing/2014/main" id="{32DD5D48-8AD4-4D3A-BAB6-3EB903716AA1}"/>
              </a:ext>
            </a:extLst>
          </p:cNvPr>
          <p:cNvSpPr>
            <a:spLocks noGrp="1" noChangeArrowheads="1"/>
          </p:cNvSpPr>
          <p:nvPr>
            <p:ph type="title"/>
          </p:nvPr>
        </p:nvSpPr>
        <p:spPr bwMode="auto">
          <a:xfrm>
            <a:off x="561975" y="-874457"/>
            <a:ext cx="8915400" cy="1600200"/>
          </a:xfrm>
        </p:spPr>
        <p:txBody>
          <a:bodyPr wrap="square" numCol="1" anchorCtr="0" compatLnSpc="1">
            <a:prstTxWarp prst="textNoShape">
              <a:avLst/>
            </a:prstTxWarp>
          </a:bodyPr>
          <a:lstStyle/>
          <a:p>
            <a:pPr eaLnBrk="1" hangingPunct="1"/>
            <a:r>
              <a:rPr lang="en-GB" altLang="en-US" sz="2400" dirty="0">
                <a:effectLst/>
                <a:latin typeface="Century Gothic" panose="020B0502020202020204" pitchFamily="34" charset="0"/>
              </a:rPr>
              <a:t>Operational highlights 2</a:t>
            </a:r>
          </a:p>
        </p:txBody>
      </p:sp>
      <p:sp>
        <p:nvSpPr>
          <p:cNvPr id="3" name="Slide Number Placeholder 2">
            <a:extLst>
              <a:ext uri="{FF2B5EF4-FFF2-40B4-BE49-F238E27FC236}">
                <a16:creationId xmlns="" xmlns:a16="http://schemas.microsoft.com/office/drawing/2014/main" id="{13874A5A-D31B-40EC-8344-D414D303F83E}"/>
              </a:ext>
            </a:extLst>
          </p:cNvPr>
          <p:cNvSpPr>
            <a:spLocks noGrp="1"/>
          </p:cNvSpPr>
          <p:nvPr>
            <p:ph type="sldNum" sz="quarter" idx="12"/>
          </p:nvPr>
        </p:nvSpPr>
        <p:spPr/>
        <p:txBody>
          <a:bodyPr rtlCol="0"/>
          <a:lstStyle/>
          <a:p>
            <a:pPr>
              <a:defRPr/>
            </a:pPr>
            <a:r>
              <a:rPr lang="en-GB" dirty="0">
                <a:solidFill>
                  <a:schemeClr val="tx1">
                    <a:lumMod val="65000"/>
                    <a:lumOff val="35000"/>
                  </a:schemeClr>
                </a:solidFill>
              </a:rPr>
              <a:t>9</a:t>
            </a:r>
          </a:p>
        </p:txBody>
      </p:sp>
      <p:sp>
        <p:nvSpPr>
          <p:cNvPr id="70660" name="Line 3">
            <a:extLst>
              <a:ext uri="{FF2B5EF4-FFF2-40B4-BE49-F238E27FC236}">
                <a16:creationId xmlns="" xmlns:a16="http://schemas.microsoft.com/office/drawing/2014/main" id="{84A7D3C8-DAEB-4E5E-8767-7F2F6BD03712}"/>
              </a:ext>
            </a:extLst>
          </p:cNvPr>
          <p:cNvSpPr>
            <a:spLocks noChangeShapeType="1"/>
          </p:cNvSpPr>
          <p:nvPr/>
        </p:nvSpPr>
        <p:spPr bwMode="auto">
          <a:xfrm>
            <a:off x="508000" y="254255"/>
            <a:ext cx="8969375" cy="0"/>
          </a:xfrm>
          <a:prstGeom prst="line">
            <a:avLst/>
          </a:prstGeom>
          <a:noFill/>
          <a:ln w="22225">
            <a:solidFill>
              <a:srgbClr val="333399"/>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 name="Footer Placeholder 3">
            <a:extLst>
              <a:ext uri="{FF2B5EF4-FFF2-40B4-BE49-F238E27FC236}">
                <a16:creationId xmlns="" xmlns:a16="http://schemas.microsoft.com/office/drawing/2014/main" id="{BDBE39F4-0968-4D9F-A745-DE1A160D4087}"/>
              </a:ext>
            </a:extLst>
          </p:cNvPr>
          <p:cNvSpPr>
            <a:spLocks noGrp="1"/>
          </p:cNvSpPr>
          <p:nvPr>
            <p:ph type="ftr" sz="quarter" idx="11"/>
          </p:nvPr>
        </p:nvSpPr>
        <p:spPr>
          <a:xfrm>
            <a:off x="105041" y="6540245"/>
            <a:ext cx="3084513" cy="365125"/>
          </a:xfrm>
        </p:spPr>
        <p:txBody>
          <a:bodyPr/>
          <a:lstStyle/>
          <a:p>
            <a:pPr>
              <a:defRPr/>
            </a:pPr>
            <a:r>
              <a:rPr lang="en-GB" dirty="0"/>
              <a:t>RomReal Limited – </a:t>
            </a:r>
            <a:r>
              <a:rPr lang="en-GB" dirty="0" smtClean="0"/>
              <a:t>Fourth </a:t>
            </a:r>
            <a:r>
              <a:rPr lang="en-GB" dirty="0"/>
              <a:t>quarter 2021</a:t>
            </a:r>
            <a:endParaRPr lang="en-US" dirty="0"/>
          </a:p>
        </p:txBody>
      </p:sp>
      <p:sp>
        <p:nvSpPr>
          <p:cNvPr id="10" name="TextBox 9">
            <a:extLst>
              <a:ext uri="{FF2B5EF4-FFF2-40B4-BE49-F238E27FC236}">
                <a16:creationId xmlns="" xmlns:a16="http://schemas.microsoft.com/office/drawing/2014/main" id="{4AB710A2-626A-4DBF-B867-0A7065718DB2}"/>
              </a:ext>
            </a:extLst>
          </p:cNvPr>
          <p:cNvSpPr txBox="1"/>
          <p:nvPr/>
        </p:nvSpPr>
        <p:spPr>
          <a:xfrm>
            <a:off x="908344" y="1196393"/>
            <a:ext cx="8346781" cy="1197251"/>
          </a:xfrm>
          <a:prstGeom prst="rect">
            <a:avLst/>
          </a:prstGeom>
          <a:noFill/>
        </p:spPr>
        <p:txBody>
          <a:bodyPr wrap="square">
            <a:spAutoFit/>
          </a:bodyPr>
          <a:lstStyle/>
          <a:p>
            <a:r>
              <a:rPr lang="en-GB" sz="1200" b="1" dirty="0"/>
              <a:t>Restitution claim, plot of 1,453 </a:t>
            </a:r>
            <a:r>
              <a:rPr lang="en-GB" sz="1200" b="1" dirty="0" err="1"/>
              <a:t>sqm</a:t>
            </a:r>
            <a:r>
              <a:rPr lang="en-GB" sz="1200" b="1" dirty="0"/>
              <a:t>, Constanta Court case no. 2567/118/2016 </a:t>
            </a:r>
            <a:endParaRPr lang="en-GB" sz="1200" b="1" dirty="0" smtClean="0"/>
          </a:p>
          <a:p>
            <a:endParaRPr lang="en-US" sz="1200" dirty="0"/>
          </a:p>
          <a:p>
            <a:r>
              <a:rPr lang="en-GB" sz="1200" dirty="0"/>
              <a:t>The piece of land is agreed sold to the buyer of the Company’s previous </a:t>
            </a:r>
            <a:r>
              <a:rPr lang="en-GB" sz="1200" dirty="0" err="1"/>
              <a:t>Mamaia</a:t>
            </a:r>
            <a:r>
              <a:rPr lang="en-GB" sz="1200" dirty="0"/>
              <a:t> North plot and the agreed proceeds about EUR 390,000 is received in full 21 February 2022. </a:t>
            </a:r>
            <a:endParaRPr lang="en-US" sz="1200" dirty="0"/>
          </a:p>
          <a:p>
            <a:pPr marL="0" marR="0" algn="just">
              <a:lnSpc>
                <a:spcPct val="115000"/>
              </a:lnSpc>
              <a:spcBef>
                <a:spcPts val="1200"/>
              </a:spcBef>
              <a:spcAft>
                <a:spcPts val="1000"/>
              </a:spcAft>
            </a:pPr>
            <a:r>
              <a:rPr lang="en-GB" sz="1200" dirty="0" smtClean="0">
                <a:solidFill>
                  <a:srgbClr val="000000"/>
                </a:solidFill>
                <a:effectLst/>
                <a:latin typeface="Century Gothic" panose="020B0502020202020204" pitchFamily="34" charset="0"/>
                <a:ea typeface="HGSMinchoE" panose="02020800000000000000" pitchFamily="18" charset="-128"/>
                <a:cs typeface="Century Gothic" panose="020B0502020202020204" pitchFamily="34" charset="0"/>
              </a:rPr>
              <a:t> </a:t>
            </a:r>
            <a:endParaRPr lang="en-US" sz="1200" dirty="0">
              <a:effectLst/>
              <a:latin typeface="Times New Roman" panose="02020603050405020304" pitchFamily="18" charset="0"/>
              <a:ea typeface="HGSMinchoE" panose="02020800000000000000" pitchFamily="18" charset="-128"/>
            </a:endParaRPr>
          </a:p>
        </p:txBody>
      </p:sp>
    </p:spTree>
    <p:extLst>
      <p:ext uri="{BB962C8B-B14F-4D97-AF65-F5344CB8AC3E}">
        <p14:creationId xmlns:p14="http://schemas.microsoft.com/office/powerpoint/2010/main" val="351263523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_rels/theme4.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ecutive">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1_Executive">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ppt/theme/theme3.xml><?xml version="1.0" encoding="utf-8"?>
<a:theme xmlns:a="http://schemas.openxmlformats.org/drawingml/2006/main" name="2_Executive">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ppt/theme/theme4.xml><?xml version="1.0" encoding="utf-8"?>
<a:theme xmlns:a="http://schemas.openxmlformats.org/drawingml/2006/main" name="3_Executive">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53710</TotalTime>
  <Words>1870</Words>
  <Application>Microsoft Office PowerPoint</Application>
  <PresentationFormat>A4 Paper (210x297 mm)</PresentationFormat>
  <Paragraphs>375</Paragraphs>
  <Slides>15</Slides>
  <Notes>10</Notes>
  <HiddenSlides>0</HiddenSlides>
  <MMClips>0</MMClips>
  <ScaleCrop>false</ScaleCrop>
  <HeadingPairs>
    <vt:vector size="6" baseType="variant">
      <vt:variant>
        <vt:lpstr>Fonts Used</vt:lpstr>
      </vt:variant>
      <vt:variant>
        <vt:i4>9</vt:i4>
      </vt:variant>
      <vt:variant>
        <vt:lpstr>Theme</vt:lpstr>
      </vt:variant>
      <vt:variant>
        <vt:i4>4</vt:i4>
      </vt:variant>
      <vt:variant>
        <vt:lpstr>Slide Titles</vt:lpstr>
      </vt:variant>
      <vt:variant>
        <vt:i4>15</vt:i4>
      </vt:variant>
    </vt:vector>
  </HeadingPairs>
  <TitlesOfParts>
    <vt:vector size="28" baseType="lpstr">
      <vt:lpstr>Arial</vt:lpstr>
      <vt:lpstr>Calibri</vt:lpstr>
      <vt:lpstr>Century Gothic</vt:lpstr>
      <vt:lpstr>Courier New</vt:lpstr>
      <vt:lpstr>HGSMinchoE</vt:lpstr>
      <vt:lpstr>Palatino Linotype</vt:lpstr>
      <vt:lpstr>Times New Roman</vt:lpstr>
      <vt:lpstr>Verdana</vt:lpstr>
      <vt:lpstr>Wingdings</vt:lpstr>
      <vt:lpstr>Executive</vt:lpstr>
      <vt:lpstr>1_Executive</vt:lpstr>
      <vt:lpstr>2_Executive</vt:lpstr>
      <vt:lpstr>3_Executive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Operational highlights</vt:lpstr>
      <vt:lpstr>Operational highlights 2</vt:lpstr>
      <vt:lpstr>Romanian Macro development </vt:lpstr>
      <vt:lpstr>PowerPoint Presentation</vt:lpstr>
      <vt:lpstr>Apartment Price Development (End December 21) </vt:lpstr>
      <vt:lpstr>PowerPoint Presentation</vt:lpstr>
      <vt:lpstr>PowerPoint Presentation</vt:lpstr>
      <vt:lpstr>PowerPoint Presentation</vt:lpstr>
    </vt:vector>
  </TitlesOfParts>
  <Company>Northbridge Partners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Andrew Shegog</dc:creator>
  <cp:lastModifiedBy>CLAUDIA OPRISAN</cp:lastModifiedBy>
  <cp:revision>4388</cp:revision>
  <cp:lastPrinted>2017-05-25T13:23:30Z</cp:lastPrinted>
  <dcterms:created xsi:type="dcterms:W3CDTF">2005-01-21T11:18:04Z</dcterms:created>
  <dcterms:modified xsi:type="dcterms:W3CDTF">2022-02-24T17:33:22Z</dcterms:modified>
</cp:coreProperties>
</file>