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0.xml" ContentType="application/vnd.openxmlformats-officedocument.theme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2.xml" ContentType="application/vnd.openxmlformats-officedocument.theme+xml"/>
  <Override PartName="/ppt/slideLayouts/slideLayout104.xml" ContentType="application/vnd.openxmlformats-officedocument.presentationml.slideLayout+xml"/>
  <Override PartName="/ppt/theme/theme13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5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20" r:id="rId2"/>
    <p:sldMasterId id="2147483724" r:id="rId3"/>
    <p:sldMasterId id="2147483728" r:id="rId4"/>
    <p:sldMasterId id="2147483730" r:id="rId5"/>
    <p:sldMasterId id="2147483767" r:id="rId6"/>
    <p:sldMasterId id="2147483769" r:id="rId7"/>
    <p:sldMasterId id="2147483771" r:id="rId8"/>
    <p:sldMasterId id="2147483773" r:id="rId9"/>
    <p:sldMasterId id="2147483775" r:id="rId10"/>
    <p:sldMasterId id="2147483785" r:id="rId11"/>
    <p:sldMasterId id="2147483788" r:id="rId12"/>
    <p:sldMasterId id="2147483825" r:id="rId13"/>
    <p:sldMasterId id="2147483827" r:id="rId14"/>
    <p:sldMasterId id="2147483914" r:id="rId15"/>
    <p:sldMasterId id="2147483918" r:id="rId16"/>
  </p:sldMasterIdLst>
  <p:notesMasterIdLst>
    <p:notesMasterId r:id="rId24"/>
  </p:notesMasterIdLst>
  <p:handoutMasterIdLst>
    <p:handoutMasterId r:id="rId25"/>
  </p:handoutMasterIdLst>
  <p:sldIdLst>
    <p:sldId id="900" r:id="rId17"/>
    <p:sldId id="304" r:id="rId18"/>
    <p:sldId id="305" r:id="rId19"/>
    <p:sldId id="306" r:id="rId20"/>
    <p:sldId id="307" r:id="rId21"/>
    <p:sldId id="310" r:id="rId22"/>
    <p:sldId id="309" r:id="rId23"/>
  </p:sldIdLst>
  <p:sldSz cx="12160250" cy="6840538"/>
  <p:notesSz cx="6805613" cy="99441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4DB8B9-0E45-456F-B93B-985F48A013BE}">
          <p14:sldIdLst>
            <p14:sldId id="900"/>
            <p14:sldId id="304"/>
            <p14:sldId id="305"/>
            <p14:sldId id="306"/>
            <p14:sldId id="307"/>
            <p14:sldId id="310"/>
            <p14:sldId id="309"/>
          </p14:sldIdLst>
        </p14:section>
        <p14:section name="Untitled Section" id="{2E5AE666-2B5E-4B9A-AAB0-FBC9B90383F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75" userDrawn="1">
          <p15:clr>
            <a:srgbClr val="A4A3A4"/>
          </p15:clr>
        </p15:guide>
        <p15:guide id="2" pos="2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PM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768"/>
    <a:srgbClr val="BB3E3B"/>
    <a:srgbClr val="333333"/>
    <a:srgbClr val="274768"/>
    <a:srgbClr val="A03532"/>
    <a:srgbClr val="000000"/>
    <a:srgbClr val="485C4F"/>
    <a:srgbClr val="163A5B"/>
    <a:srgbClr val="2B912C"/>
    <a:srgbClr val="E3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4660" autoAdjust="0"/>
  </p:normalViewPr>
  <p:slideViewPr>
    <p:cSldViewPr>
      <p:cViewPr varScale="1">
        <p:scale>
          <a:sx n="86" d="100"/>
          <a:sy n="86" d="100"/>
        </p:scale>
        <p:origin x="398" y="48"/>
      </p:cViewPr>
      <p:guideLst>
        <p:guide orient="horz" pos="975"/>
        <p:guide pos="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7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93384824103698E-2"/>
          <c:y val="0.10903235794645004"/>
          <c:w val="0.91573510393766056"/>
          <c:h val="0.82510732144411969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Boprisindikatorn</c:v>
                </c:pt>
              </c:strCache>
            </c:strRef>
          </c:tx>
          <c:spPr>
            <a:ln w="44450">
              <a:solidFill>
                <a:srgbClr val="224768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25-4A11-87E4-C4492F26919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Sheet1!$B$1:$HD$2</c:f>
              <c:multiLvlStrCache>
                <c:ptCount val="211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10">
                    <c:v>Okt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Sheet1!$B$3:$HD$3</c:f>
              <c:numCache>
                <c:formatCode>General</c:formatCode>
                <c:ptCount val="211"/>
                <c:pt idx="0">
                  <c:v>34</c:v>
                </c:pt>
                <c:pt idx="1">
                  <c:v>42</c:v>
                </c:pt>
                <c:pt idx="2">
                  <c:v>40</c:v>
                </c:pt>
                <c:pt idx="3">
                  <c:v>35</c:v>
                </c:pt>
                <c:pt idx="4">
                  <c:v>43</c:v>
                </c:pt>
                <c:pt idx="5">
                  <c:v>51</c:v>
                </c:pt>
                <c:pt idx="6">
                  <c:v>52</c:v>
                </c:pt>
                <c:pt idx="7">
                  <c:v>58</c:v>
                </c:pt>
                <c:pt idx="8">
                  <c:v>54</c:v>
                </c:pt>
                <c:pt idx="9">
                  <c:v>55</c:v>
                </c:pt>
                <c:pt idx="10">
                  <c:v>59</c:v>
                </c:pt>
                <c:pt idx="11">
                  <c:v>57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53</c:v>
                </c:pt>
                <c:pt idx="16">
                  <c:v>63</c:v>
                </c:pt>
                <c:pt idx="17">
                  <c:v>60</c:v>
                </c:pt>
                <c:pt idx="18">
                  <c:v>47</c:v>
                </c:pt>
                <c:pt idx="19">
                  <c:v>41</c:v>
                </c:pt>
                <c:pt idx="20">
                  <c:v>37</c:v>
                </c:pt>
                <c:pt idx="21">
                  <c:v>35</c:v>
                </c:pt>
                <c:pt idx="22">
                  <c:v>43</c:v>
                </c:pt>
                <c:pt idx="23">
                  <c:v>49</c:v>
                </c:pt>
                <c:pt idx="24">
                  <c:v>57</c:v>
                </c:pt>
                <c:pt idx="25">
                  <c:v>54</c:v>
                </c:pt>
                <c:pt idx="26">
                  <c:v>54</c:v>
                </c:pt>
                <c:pt idx="27">
                  <c:v>55</c:v>
                </c:pt>
                <c:pt idx="28">
                  <c:v>63</c:v>
                </c:pt>
                <c:pt idx="29">
                  <c:v>62</c:v>
                </c:pt>
                <c:pt idx="30">
                  <c:v>55</c:v>
                </c:pt>
                <c:pt idx="31">
                  <c:v>58</c:v>
                </c:pt>
                <c:pt idx="32">
                  <c:v>41</c:v>
                </c:pt>
                <c:pt idx="33">
                  <c:v>33</c:v>
                </c:pt>
                <c:pt idx="34">
                  <c:v>41</c:v>
                </c:pt>
                <c:pt idx="35">
                  <c:v>45</c:v>
                </c:pt>
                <c:pt idx="36">
                  <c:v>53</c:v>
                </c:pt>
                <c:pt idx="37">
                  <c:v>52</c:v>
                </c:pt>
                <c:pt idx="38">
                  <c:v>47</c:v>
                </c:pt>
                <c:pt idx="39">
                  <c:v>50</c:v>
                </c:pt>
                <c:pt idx="40">
                  <c:v>32</c:v>
                </c:pt>
                <c:pt idx="41">
                  <c:v>27</c:v>
                </c:pt>
                <c:pt idx="42">
                  <c:v>20</c:v>
                </c:pt>
                <c:pt idx="43">
                  <c:v>2</c:v>
                </c:pt>
                <c:pt idx="44">
                  <c:v>13</c:v>
                </c:pt>
                <c:pt idx="45">
                  <c:v>27</c:v>
                </c:pt>
                <c:pt idx="46">
                  <c:v>43</c:v>
                </c:pt>
                <c:pt idx="47">
                  <c:v>54</c:v>
                </c:pt>
                <c:pt idx="48">
                  <c:v>56</c:v>
                </c:pt>
                <c:pt idx="49">
                  <c:v>63</c:v>
                </c:pt>
                <c:pt idx="50">
                  <c:v>65</c:v>
                </c:pt>
                <c:pt idx="51">
                  <c:v>60</c:v>
                </c:pt>
                <c:pt idx="52">
                  <c:v>47</c:v>
                </c:pt>
                <c:pt idx="53">
                  <c:v>26</c:v>
                </c:pt>
                <c:pt idx="54">
                  <c:v>36</c:v>
                </c:pt>
                <c:pt idx="55">
                  <c:v>-11</c:v>
                </c:pt>
                <c:pt idx="56">
                  <c:v>-11</c:v>
                </c:pt>
                <c:pt idx="57">
                  <c:v>8</c:v>
                </c:pt>
                <c:pt idx="58">
                  <c:v>-5</c:v>
                </c:pt>
                <c:pt idx="59">
                  <c:v>8</c:v>
                </c:pt>
                <c:pt idx="60">
                  <c:v>18</c:v>
                </c:pt>
                <c:pt idx="61">
                  <c:v>30</c:v>
                </c:pt>
                <c:pt idx="62">
                  <c:v>21</c:v>
                </c:pt>
                <c:pt idx="63">
                  <c:v>4</c:v>
                </c:pt>
                <c:pt idx="64">
                  <c:v>-1</c:v>
                </c:pt>
                <c:pt idx="65">
                  <c:v>-15</c:v>
                </c:pt>
                <c:pt idx="66">
                  <c:v>-39</c:v>
                </c:pt>
                <c:pt idx="67">
                  <c:v>-52</c:v>
                </c:pt>
                <c:pt idx="68">
                  <c:v>-62</c:v>
                </c:pt>
                <c:pt idx="69">
                  <c:v>-49</c:v>
                </c:pt>
                <c:pt idx="70">
                  <c:v>-23</c:v>
                </c:pt>
                <c:pt idx="71">
                  <c:v>-2</c:v>
                </c:pt>
                <c:pt idx="72">
                  <c:v>-7</c:v>
                </c:pt>
                <c:pt idx="73">
                  <c:v>13</c:v>
                </c:pt>
                <c:pt idx="74">
                  <c:v>18</c:v>
                </c:pt>
                <c:pt idx="75">
                  <c:v>19</c:v>
                </c:pt>
                <c:pt idx="76">
                  <c:v>22</c:v>
                </c:pt>
                <c:pt idx="77">
                  <c:v>40</c:v>
                </c:pt>
                <c:pt idx="78">
                  <c:v>42</c:v>
                </c:pt>
                <c:pt idx="79">
                  <c:v>41</c:v>
                </c:pt>
                <c:pt idx="80">
                  <c:v>36</c:v>
                </c:pt>
                <c:pt idx="81">
                  <c:v>37</c:v>
                </c:pt>
                <c:pt idx="82">
                  <c:v>40</c:v>
                </c:pt>
                <c:pt idx="83">
                  <c:v>29</c:v>
                </c:pt>
                <c:pt idx="84">
                  <c:v>35</c:v>
                </c:pt>
                <c:pt idx="85">
                  <c:v>41</c:v>
                </c:pt>
                <c:pt idx="86">
                  <c:v>27</c:v>
                </c:pt>
                <c:pt idx="87">
                  <c:v>28</c:v>
                </c:pt>
                <c:pt idx="88">
                  <c:v>30</c:v>
                </c:pt>
                <c:pt idx="89">
                  <c:v>31</c:v>
                </c:pt>
                <c:pt idx="90">
                  <c:v>40</c:v>
                </c:pt>
                <c:pt idx="91">
                  <c:v>48</c:v>
                </c:pt>
                <c:pt idx="92">
                  <c:v>41</c:v>
                </c:pt>
                <c:pt idx="93">
                  <c:v>32</c:v>
                </c:pt>
                <c:pt idx="94">
                  <c:v>36</c:v>
                </c:pt>
                <c:pt idx="95">
                  <c:v>27</c:v>
                </c:pt>
                <c:pt idx="96">
                  <c:v>34</c:v>
                </c:pt>
                <c:pt idx="97">
                  <c:v>36</c:v>
                </c:pt>
                <c:pt idx="98">
                  <c:v>29</c:v>
                </c:pt>
                <c:pt idx="99">
                  <c:v>22</c:v>
                </c:pt>
                <c:pt idx="100">
                  <c:v>-2</c:v>
                </c:pt>
                <c:pt idx="101">
                  <c:v>-24</c:v>
                </c:pt>
                <c:pt idx="102">
                  <c:v>-19</c:v>
                </c:pt>
                <c:pt idx="103">
                  <c:v>-17</c:v>
                </c:pt>
                <c:pt idx="104">
                  <c:v>-24</c:v>
                </c:pt>
                <c:pt idx="105">
                  <c:v>-17</c:v>
                </c:pt>
                <c:pt idx="106">
                  <c:v>-13</c:v>
                </c:pt>
                <c:pt idx="107">
                  <c:v>1</c:v>
                </c:pt>
                <c:pt idx="108">
                  <c:v>15</c:v>
                </c:pt>
                <c:pt idx="109">
                  <c:v>20</c:v>
                </c:pt>
                <c:pt idx="110">
                  <c:v>13</c:v>
                </c:pt>
                <c:pt idx="111">
                  <c:v>14</c:v>
                </c:pt>
                <c:pt idx="112">
                  <c:v>18</c:v>
                </c:pt>
                <c:pt idx="113">
                  <c:v>11</c:v>
                </c:pt>
                <c:pt idx="114">
                  <c:v>10</c:v>
                </c:pt>
                <c:pt idx="115">
                  <c:v>15</c:v>
                </c:pt>
                <c:pt idx="116">
                  <c:v>2</c:v>
                </c:pt>
                <c:pt idx="117">
                  <c:v>7</c:v>
                </c:pt>
                <c:pt idx="118">
                  <c:v>24</c:v>
                </c:pt>
                <c:pt idx="119">
                  <c:v>35</c:v>
                </c:pt>
                <c:pt idx="120">
                  <c:v>45</c:v>
                </c:pt>
                <c:pt idx="121">
                  <c:v>45</c:v>
                </c:pt>
                <c:pt idx="122">
                  <c:v>38</c:v>
                </c:pt>
                <c:pt idx="123">
                  <c:v>45</c:v>
                </c:pt>
                <c:pt idx="124">
                  <c:v>45</c:v>
                </c:pt>
                <c:pt idx="125">
                  <c:v>51</c:v>
                </c:pt>
                <c:pt idx="126">
                  <c:v>50</c:v>
                </c:pt>
                <c:pt idx="127">
                  <c:v>53</c:v>
                </c:pt>
                <c:pt idx="128">
                  <c:v>53</c:v>
                </c:pt>
                <c:pt idx="129">
                  <c:v>49</c:v>
                </c:pt>
                <c:pt idx="130">
                  <c:v>47</c:v>
                </c:pt>
                <c:pt idx="131">
                  <c:v>54</c:v>
                </c:pt>
                <c:pt idx="132">
                  <c:v>55</c:v>
                </c:pt>
                <c:pt idx="133">
                  <c:v>60</c:v>
                </c:pt>
                <c:pt idx="134">
                  <c:v>56</c:v>
                </c:pt>
                <c:pt idx="135">
                  <c:v>64</c:v>
                </c:pt>
                <c:pt idx="136">
                  <c:v>62</c:v>
                </c:pt>
                <c:pt idx="137">
                  <c:v>64</c:v>
                </c:pt>
                <c:pt idx="138">
                  <c:v>59</c:v>
                </c:pt>
                <c:pt idx="139">
                  <c:v>57</c:v>
                </c:pt>
                <c:pt idx="140">
                  <c:v>54</c:v>
                </c:pt>
                <c:pt idx="141">
                  <c:v>59</c:v>
                </c:pt>
                <c:pt idx="142">
                  <c:v>66</c:v>
                </c:pt>
                <c:pt idx="143">
                  <c:v>68</c:v>
                </c:pt>
                <c:pt idx="144" formatCode="0">
                  <c:v>67.039626261699993</c:v>
                </c:pt>
                <c:pt idx="145">
                  <c:v>65</c:v>
                </c:pt>
                <c:pt idx="146">
                  <c:v>66</c:v>
                </c:pt>
                <c:pt idx="147">
                  <c:v>67</c:v>
                </c:pt>
                <c:pt idx="148">
                  <c:v>67</c:v>
                </c:pt>
                <c:pt idx="149">
                  <c:v>72</c:v>
                </c:pt>
                <c:pt idx="150">
                  <c:v>64</c:v>
                </c:pt>
                <c:pt idx="151">
                  <c:v>60</c:v>
                </c:pt>
                <c:pt idx="152">
                  <c:v>54</c:v>
                </c:pt>
                <c:pt idx="153">
                  <c:v>43</c:v>
                </c:pt>
                <c:pt idx="154">
                  <c:v>50</c:v>
                </c:pt>
                <c:pt idx="155">
                  <c:v>60</c:v>
                </c:pt>
                <c:pt idx="156">
                  <c:v>65</c:v>
                </c:pt>
                <c:pt idx="157">
                  <c:v>67</c:v>
                </c:pt>
                <c:pt idx="158">
                  <c:v>49</c:v>
                </c:pt>
                <c:pt idx="159">
                  <c:v>37</c:v>
                </c:pt>
                <c:pt idx="160">
                  <c:v>47</c:v>
                </c:pt>
                <c:pt idx="161">
                  <c:v>59</c:v>
                </c:pt>
                <c:pt idx="162">
                  <c:v>55</c:v>
                </c:pt>
                <c:pt idx="163">
                  <c:v>63</c:v>
                </c:pt>
                <c:pt idx="164">
                  <c:v>62</c:v>
                </c:pt>
                <c:pt idx="165">
                  <c:v>60</c:v>
                </c:pt>
                <c:pt idx="166">
                  <c:v>59</c:v>
                </c:pt>
                <c:pt idx="167">
                  <c:v>68</c:v>
                </c:pt>
                <c:pt idx="168">
                  <c:v>67</c:v>
                </c:pt>
                <c:pt idx="169">
                  <c:v>69</c:v>
                </c:pt>
                <c:pt idx="170">
                  <c:v>63</c:v>
                </c:pt>
                <c:pt idx="171">
                  <c:v>63</c:v>
                </c:pt>
                <c:pt idx="172">
                  <c:v>58</c:v>
                </c:pt>
                <c:pt idx="173">
                  <c:v>51</c:v>
                </c:pt>
                <c:pt idx="174">
                  <c:v>50</c:v>
                </c:pt>
                <c:pt idx="175">
                  <c:v>11</c:v>
                </c:pt>
                <c:pt idx="176">
                  <c:v>-5</c:v>
                </c:pt>
                <c:pt idx="177">
                  <c:v>-13</c:v>
                </c:pt>
                <c:pt idx="178">
                  <c:v>-7</c:v>
                </c:pt>
                <c:pt idx="179">
                  <c:v>4</c:v>
                </c:pt>
                <c:pt idx="180">
                  <c:v>7</c:v>
                </c:pt>
                <c:pt idx="181">
                  <c:v>11</c:v>
                </c:pt>
                <c:pt idx="182">
                  <c:v>7</c:v>
                </c:pt>
                <c:pt idx="183">
                  <c:v>13</c:v>
                </c:pt>
                <c:pt idx="184">
                  <c:v>26</c:v>
                </c:pt>
                <c:pt idx="185">
                  <c:v>33</c:v>
                </c:pt>
                <c:pt idx="186">
                  <c:v>22</c:v>
                </c:pt>
                <c:pt idx="187">
                  <c:v>13</c:v>
                </c:pt>
                <c:pt idx="188">
                  <c:v>10</c:v>
                </c:pt>
                <c:pt idx="189">
                  <c:v>0</c:v>
                </c:pt>
                <c:pt idx="190">
                  <c:v>13</c:v>
                </c:pt>
                <c:pt idx="191">
                  <c:v>13</c:v>
                </c:pt>
                <c:pt idx="192">
                  <c:v>18</c:v>
                </c:pt>
                <c:pt idx="193">
                  <c:v>27</c:v>
                </c:pt>
                <c:pt idx="194">
                  <c:v>32</c:v>
                </c:pt>
                <c:pt idx="195">
                  <c:v>40</c:v>
                </c:pt>
                <c:pt idx="196">
                  <c:v>38</c:v>
                </c:pt>
                <c:pt idx="197">
                  <c:v>38</c:v>
                </c:pt>
                <c:pt idx="198">
                  <c:v>46</c:v>
                </c:pt>
                <c:pt idx="199">
                  <c:v>42</c:v>
                </c:pt>
                <c:pt idx="200">
                  <c:v>43</c:v>
                </c:pt>
                <c:pt idx="201">
                  <c:v>43</c:v>
                </c:pt>
                <c:pt idx="202">
                  <c:v>45</c:v>
                </c:pt>
                <c:pt idx="203">
                  <c:v>47</c:v>
                </c:pt>
                <c:pt idx="204">
                  <c:v>-20</c:v>
                </c:pt>
                <c:pt idx="205">
                  <c:v>-26</c:v>
                </c:pt>
                <c:pt idx="206">
                  <c:v>-23</c:v>
                </c:pt>
                <c:pt idx="207">
                  <c:v>24</c:v>
                </c:pt>
                <c:pt idx="208">
                  <c:v>40</c:v>
                </c:pt>
                <c:pt idx="209">
                  <c:v>46</c:v>
                </c:pt>
                <c:pt idx="210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49-42F3-9014-92D117E15047}"/>
            </c:ext>
          </c:extLst>
        </c:ser>
        <c:ser>
          <c:idx val="24"/>
          <c:order val="1"/>
          <c:tx>
            <c:strRef>
              <c:f>Sheet1!$A$4</c:f>
              <c:strCache>
                <c:ptCount val="1"/>
                <c:pt idx="0">
                  <c:v>Öka</c:v>
                </c:pt>
              </c:strCache>
            </c:strRef>
          </c:tx>
          <c:spPr>
            <a:ln w="4445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25-4A11-87E4-C4492F26919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Sheet1!$B$1:$HD$2</c:f>
              <c:multiLvlStrCache>
                <c:ptCount val="211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10">
                    <c:v>Okt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Sheet1!$B$4:$HD$4</c:f>
              <c:numCache>
                <c:formatCode>General</c:formatCode>
                <c:ptCount val="211"/>
                <c:pt idx="0">
                  <c:v>54</c:v>
                </c:pt>
                <c:pt idx="1">
                  <c:v>58</c:v>
                </c:pt>
                <c:pt idx="2">
                  <c:v>55</c:v>
                </c:pt>
                <c:pt idx="3">
                  <c:v>54</c:v>
                </c:pt>
                <c:pt idx="4">
                  <c:v>58</c:v>
                </c:pt>
                <c:pt idx="5">
                  <c:v>60</c:v>
                </c:pt>
                <c:pt idx="6">
                  <c:v>65</c:v>
                </c:pt>
                <c:pt idx="7">
                  <c:v>69</c:v>
                </c:pt>
                <c:pt idx="8">
                  <c:v>64</c:v>
                </c:pt>
                <c:pt idx="9">
                  <c:v>68</c:v>
                </c:pt>
                <c:pt idx="10">
                  <c:v>69</c:v>
                </c:pt>
                <c:pt idx="11">
                  <c:v>68</c:v>
                </c:pt>
                <c:pt idx="12">
                  <c:v>71</c:v>
                </c:pt>
                <c:pt idx="13">
                  <c:v>72</c:v>
                </c:pt>
                <c:pt idx="14">
                  <c:v>73</c:v>
                </c:pt>
                <c:pt idx="15">
                  <c:v>63</c:v>
                </c:pt>
                <c:pt idx="16">
                  <c:v>72</c:v>
                </c:pt>
                <c:pt idx="17">
                  <c:v>70</c:v>
                </c:pt>
                <c:pt idx="18">
                  <c:v>62</c:v>
                </c:pt>
                <c:pt idx="19">
                  <c:v>59</c:v>
                </c:pt>
                <c:pt idx="20">
                  <c:v>58</c:v>
                </c:pt>
                <c:pt idx="21">
                  <c:v>52</c:v>
                </c:pt>
                <c:pt idx="22">
                  <c:v>57</c:v>
                </c:pt>
                <c:pt idx="23">
                  <c:v>65</c:v>
                </c:pt>
                <c:pt idx="24">
                  <c:v>69</c:v>
                </c:pt>
                <c:pt idx="25">
                  <c:v>68</c:v>
                </c:pt>
                <c:pt idx="26">
                  <c:v>66</c:v>
                </c:pt>
                <c:pt idx="27">
                  <c:v>68</c:v>
                </c:pt>
                <c:pt idx="28">
                  <c:v>73</c:v>
                </c:pt>
                <c:pt idx="29">
                  <c:v>73</c:v>
                </c:pt>
                <c:pt idx="30">
                  <c:v>67</c:v>
                </c:pt>
                <c:pt idx="31">
                  <c:v>71</c:v>
                </c:pt>
                <c:pt idx="32">
                  <c:v>59</c:v>
                </c:pt>
                <c:pt idx="33">
                  <c:v>55</c:v>
                </c:pt>
                <c:pt idx="34">
                  <c:v>60</c:v>
                </c:pt>
                <c:pt idx="35">
                  <c:v>62</c:v>
                </c:pt>
                <c:pt idx="36">
                  <c:v>66</c:v>
                </c:pt>
                <c:pt idx="37">
                  <c:v>66</c:v>
                </c:pt>
                <c:pt idx="38">
                  <c:v>62</c:v>
                </c:pt>
                <c:pt idx="39">
                  <c:v>64</c:v>
                </c:pt>
                <c:pt idx="40">
                  <c:v>53</c:v>
                </c:pt>
                <c:pt idx="41">
                  <c:v>52</c:v>
                </c:pt>
                <c:pt idx="42">
                  <c:v>47</c:v>
                </c:pt>
                <c:pt idx="43">
                  <c:v>39</c:v>
                </c:pt>
                <c:pt idx="44">
                  <c:v>42</c:v>
                </c:pt>
                <c:pt idx="45">
                  <c:v>48</c:v>
                </c:pt>
                <c:pt idx="46">
                  <c:v>60</c:v>
                </c:pt>
                <c:pt idx="47">
                  <c:v>66</c:v>
                </c:pt>
                <c:pt idx="48">
                  <c:v>65</c:v>
                </c:pt>
                <c:pt idx="49">
                  <c:v>73</c:v>
                </c:pt>
                <c:pt idx="50">
                  <c:v>73</c:v>
                </c:pt>
                <c:pt idx="51">
                  <c:v>70</c:v>
                </c:pt>
                <c:pt idx="52">
                  <c:v>60</c:v>
                </c:pt>
                <c:pt idx="53">
                  <c:v>50</c:v>
                </c:pt>
                <c:pt idx="54">
                  <c:v>56</c:v>
                </c:pt>
                <c:pt idx="55">
                  <c:v>33</c:v>
                </c:pt>
                <c:pt idx="56">
                  <c:v>31</c:v>
                </c:pt>
                <c:pt idx="57">
                  <c:v>39</c:v>
                </c:pt>
                <c:pt idx="58">
                  <c:v>32</c:v>
                </c:pt>
                <c:pt idx="59">
                  <c:v>38</c:v>
                </c:pt>
                <c:pt idx="60">
                  <c:v>42</c:v>
                </c:pt>
                <c:pt idx="61">
                  <c:v>49</c:v>
                </c:pt>
                <c:pt idx="62">
                  <c:v>46</c:v>
                </c:pt>
                <c:pt idx="63">
                  <c:v>36</c:v>
                </c:pt>
                <c:pt idx="64">
                  <c:v>32</c:v>
                </c:pt>
                <c:pt idx="65">
                  <c:v>27</c:v>
                </c:pt>
                <c:pt idx="66">
                  <c:v>18</c:v>
                </c:pt>
                <c:pt idx="67">
                  <c:v>14</c:v>
                </c:pt>
                <c:pt idx="68">
                  <c:v>11</c:v>
                </c:pt>
                <c:pt idx="69">
                  <c:v>13</c:v>
                </c:pt>
                <c:pt idx="70">
                  <c:v>21</c:v>
                </c:pt>
                <c:pt idx="71">
                  <c:v>31</c:v>
                </c:pt>
                <c:pt idx="72">
                  <c:v>29</c:v>
                </c:pt>
                <c:pt idx="73">
                  <c:v>38</c:v>
                </c:pt>
                <c:pt idx="74">
                  <c:v>41</c:v>
                </c:pt>
                <c:pt idx="75">
                  <c:v>41</c:v>
                </c:pt>
                <c:pt idx="76">
                  <c:v>41</c:v>
                </c:pt>
                <c:pt idx="77">
                  <c:v>53</c:v>
                </c:pt>
                <c:pt idx="78">
                  <c:v>55</c:v>
                </c:pt>
                <c:pt idx="79">
                  <c:v>57</c:v>
                </c:pt>
                <c:pt idx="80">
                  <c:v>53</c:v>
                </c:pt>
                <c:pt idx="81">
                  <c:v>52</c:v>
                </c:pt>
                <c:pt idx="82">
                  <c:v>54</c:v>
                </c:pt>
                <c:pt idx="83">
                  <c:v>49</c:v>
                </c:pt>
                <c:pt idx="84">
                  <c:v>50</c:v>
                </c:pt>
                <c:pt idx="85">
                  <c:v>54</c:v>
                </c:pt>
                <c:pt idx="86">
                  <c:v>47</c:v>
                </c:pt>
                <c:pt idx="87">
                  <c:v>49</c:v>
                </c:pt>
                <c:pt idx="88">
                  <c:v>48</c:v>
                </c:pt>
                <c:pt idx="89">
                  <c:v>49</c:v>
                </c:pt>
                <c:pt idx="90">
                  <c:v>54</c:v>
                </c:pt>
                <c:pt idx="91">
                  <c:v>58</c:v>
                </c:pt>
                <c:pt idx="92">
                  <c:v>55</c:v>
                </c:pt>
                <c:pt idx="93">
                  <c:v>51</c:v>
                </c:pt>
                <c:pt idx="94">
                  <c:v>54</c:v>
                </c:pt>
                <c:pt idx="95">
                  <c:v>51</c:v>
                </c:pt>
                <c:pt idx="96">
                  <c:v>53</c:v>
                </c:pt>
                <c:pt idx="97">
                  <c:v>55</c:v>
                </c:pt>
                <c:pt idx="98">
                  <c:v>51</c:v>
                </c:pt>
                <c:pt idx="99">
                  <c:v>42</c:v>
                </c:pt>
                <c:pt idx="100">
                  <c:v>35</c:v>
                </c:pt>
                <c:pt idx="101">
                  <c:v>26</c:v>
                </c:pt>
                <c:pt idx="102">
                  <c:v>28</c:v>
                </c:pt>
                <c:pt idx="103">
                  <c:v>26</c:v>
                </c:pt>
                <c:pt idx="104">
                  <c:v>26</c:v>
                </c:pt>
                <c:pt idx="105">
                  <c:v>26</c:v>
                </c:pt>
                <c:pt idx="106">
                  <c:v>30</c:v>
                </c:pt>
                <c:pt idx="107">
                  <c:v>34</c:v>
                </c:pt>
                <c:pt idx="108">
                  <c:v>41</c:v>
                </c:pt>
                <c:pt idx="109">
                  <c:v>45</c:v>
                </c:pt>
                <c:pt idx="110">
                  <c:v>38</c:v>
                </c:pt>
                <c:pt idx="111">
                  <c:v>41</c:v>
                </c:pt>
                <c:pt idx="112">
                  <c:v>43</c:v>
                </c:pt>
                <c:pt idx="113">
                  <c:v>39</c:v>
                </c:pt>
                <c:pt idx="114">
                  <c:v>38</c:v>
                </c:pt>
                <c:pt idx="115">
                  <c:v>42</c:v>
                </c:pt>
                <c:pt idx="116">
                  <c:v>35</c:v>
                </c:pt>
                <c:pt idx="117">
                  <c:v>36</c:v>
                </c:pt>
                <c:pt idx="118">
                  <c:v>44</c:v>
                </c:pt>
                <c:pt idx="119">
                  <c:v>51</c:v>
                </c:pt>
                <c:pt idx="120">
                  <c:v>59</c:v>
                </c:pt>
                <c:pt idx="121">
                  <c:v>58</c:v>
                </c:pt>
                <c:pt idx="122">
                  <c:v>55</c:v>
                </c:pt>
                <c:pt idx="123">
                  <c:v>58</c:v>
                </c:pt>
                <c:pt idx="124">
                  <c:v>57</c:v>
                </c:pt>
                <c:pt idx="125">
                  <c:v>61</c:v>
                </c:pt>
                <c:pt idx="126">
                  <c:v>62</c:v>
                </c:pt>
                <c:pt idx="127">
                  <c:v>64</c:v>
                </c:pt>
                <c:pt idx="128">
                  <c:v>65</c:v>
                </c:pt>
                <c:pt idx="129">
                  <c:v>61</c:v>
                </c:pt>
                <c:pt idx="130">
                  <c:v>61</c:v>
                </c:pt>
                <c:pt idx="131">
                  <c:v>66</c:v>
                </c:pt>
                <c:pt idx="132">
                  <c:v>65</c:v>
                </c:pt>
                <c:pt idx="133">
                  <c:v>66</c:v>
                </c:pt>
                <c:pt idx="134">
                  <c:v>65</c:v>
                </c:pt>
                <c:pt idx="135">
                  <c:v>71</c:v>
                </c:pt>
                <c:pt idx="136">
                  <c:v>70</c:v>
                </c:pt>
                <c:pt idx="137">
                  <c:v>72</c:v>
                </c:pt>
                <c:pt idx="138">
                  <c:v>68</c:v>
                </c:pt>
                <c:pt idx="139">
                  <c:v>67</c:v>
                </c:pt>
                <c:pt idx="140">
                  <c:v>66</c:v>
                </c:pt>
                <c:pt idx="141">
                  <c:v>69</c:v>
                </c:pt>
                <c:pt idx="142">
                  <c:v>74</c:v>
                </c:pt>
                <c:pt idx="143">
                  <c:v>76</c:v>
                </c:pt>
                <c:pt idx="144" formatCode="0">
                  <c:v>76.581569748999996</c:v>
                </c:pt>
                <c:pt idx="145">
                  <c:v>73</c:v>
                </c:pt>
                <c:pt idx="146">
                  <c:v>75</c:v>
                </c:pt>
                <c:pt idx="147">
                  <c:v>75</c:v>
                </c:pt>
                <c:pt idx="148">
                  <c:v>74</c:v>
                </c:pt>
                <c:pt idx="149">
                  <c:v>80</c:v>
                </c:pt>
                <c:pt idx="150">
                  <c:v>74</c:v>
                </c:pt>
                <c:pt idx="151">
                  <c:v>72</c:v>
                </c:pt>
                <c:pt idx="152">
                  <c:v>67</c:v>
                </c:pt>
                <c:pt idx="153">
                  <c:v>61</c:v>
                </c:pt>
                <c:pt idx="154">
                  <c:v>65</c:v>
                </c:pt>
                <c:pt idx="155">
                  <c:v>71</c:v>
                </c:pt>
                <c:pt idx="156">
                  <c:v>74</c:v>
                </c:pt>
                <c:pt idx="157">
                  <c:v>76</c:v>
                </c:pt>
                <c:pt idx="158">
                  <c:v>63</c:v>
                </c:pt>
                <c:pt idx="159">
                  <c:v>57</c:v>
                </c:pt>
                <c:pt idx="160">
                  <c:v>61</c:v>
                </c:pt>
                <c:pt idx="161">
                  <c:v>71</c:v>
                </c:pt>
                <c:pt idx="162">
                  <c:v>67</c:v>
                </c:pt>
                <c:pt idx="163">
                  <c:v>72</c:v>
                </c:pt>
                <c:pt idx="164">
                  <c:v>70</c:v>
                </c:pt>
                <c:pt idx="165">
                  <c:v>70</c:v>
                </c:pt>
                <c:pt idx="166">
                  <c:v>70</c:v>
                </c:pt>
                <c:pt idx="167">
                  <c:v>76</c:v>
                </c:pt>
                <c:pt idx="168">
                  <c:v>76</c:v>
                </c:pt>
                <c:pt idx="169">
                  <c:v>76</c:v>
                </c:pt>
                <c:pt idx="170">
                  <c:v>74</c:v>
                </c:pt>
                <c:pt idx="171">
                  <c:v>73</c:v>
                </c:pt>
                <c:pt idx="172">
                  <c:v>69</c:v>
                </c:pt>
                <c:pt idx="173">
                  <c:v>66</c:v>
                </c:pt>
                <c:pt idx="174">
                  <c:v>66</c:v>
                </c:pt>
                <c:pt idx="175">
                  <c:v>43</c:v>
                </c:pt>
                <c:pt idx="176">
                  <c:v>36</c:v>
                </c:pt>
                <c:pt idx="177">
                  <c:v>30</c:v>
                </c:pt>
                <c:pt idx="178">
                  <c:v>34</c:v>
                </c:pt>
                <c:pt idx="179">
                  <c:v>38</c:v>
                </c:pt>
                <c:pt idx="180">
                  <c:v>40</c:v>
                </c:pt>
                <c:pt idx="181">
                  <c:v>42</c:v>
                </c:pt>
                <c:pt idx="182">
                  <c:v>40</c:v>
                </c:pt>
                <c:pt idx="183">
                  <c:v>42</c:v>
                </c:pt>
                <c:pt idx="184">
                  <c:v>49</c:v>
                </c:pt>
                <c:pt idx="185">
                  <c:v>52</c:v>
                </c:pt>
                <c:pt idx="186">
                  <c:v>48</c:v>
                </c:pt>
                <c:pt idx="187">
                  <c:v>44</c:v>
                </c:pt>
                <c:pt idx="188">
                  <c:v>41</c:v>
                </c:pt>
                <c:pt idx="189">
                  <c:v>36</c:v>
                </c:pt>
                <c:pt idx="190">
                  <c:v>42</c:v>
                </c:pt>
                <c:pt idx="191">
                  <c:v>42</c:v>
                </c:pt>
                <c:pt idx="192">
                  <c:v>44</c:v>
                </c:pt>
                <c:pt idx="193">
                  <c:v>49</c:v>
                </c:pt>
                <c:pt idx="194">
                  <c:v>51</c:v>
                </c:pt>
                <c:pt idx="195">
                  <c:v>56</c:v>
                </c:pt>
                <c:pt idx="196">
                  <c:v>56</c:v>
                </c:pt>
                <c:pt idx="197">
                  <c:v>57</c:v>
                </c:pt>
                <c:pt idx="198">
                  <c:v>60</c:v>
                </c:pt>
                <c:pt idx="199">
                  <c:v>57</c:v>
                </c:pt>
                <c:pt idx="200">
                  <c:v>60</c:v>
                </c:pt>
                <c:pt idx="201">
                  <c:v>52</c:v>
                </c:pt>
                <c:pt idx="202">
                  <c:v>53</c:v>
                </c:pt>
                <c:pt idx="203">
                  <c:v>55</c:v>
                </c:pt>
                <c:pt idx="204">
                  <c:v>22</c:v>
                </c:pt>
                <c:pt idx="205">
                  <c:v>21</c:v>
                </c:pt>
                <c:pt idx="206">
                  <c:v>20</c:v>
                </c:pt>
                <c:pt idx="207">
                  <c:v>42</c:v>
                </c:pt>
                <c:pt idx="208">
                  <c:v>52</c:v>
                </c:pt>
                <c:pt idx="209">
                  <c:v>55</c:v>
                </c:pt>
                <c:pt idx="210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49-42F3-9014-92D117E15047}"/>
            </c:ext>
          </c:extLst>
        </c:ser>
        <c:ser>
          <c:idx val="0"/>
          <c:order val="2"/>
          <c:tx>
            <c:strRef>
              <c:f>Sheet1!$A$5</c:f>
              <c:strCache>
                <c:ptCount val="1"/>
                <c:pt idx="0">
                  <c:v>Minska</c:v>
                </c:pt>
              </c:strCache>
            </c:strRef>
          </c:tx>
          <c:spPr>
            <a:ln w="44450">
              <a:solidFill>
                <a:srgbClr val="FFC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25-4A11-87E4-C4492F26919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Sheet1!$B$1:$HD$2</c:f>
              <c:multiLvlStrCache>
                <c:ptCount val="211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10">
                    <c:v>Okt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Sheet1!$B$5:$HD$5</c:f>
              <c:numCache>
                <c:formatCode>General</c:formatCode>
                <c:ptCount val="211"/>
                <c:pt idx="0">
                  <c:v>20</c:v>
                </c:pt>
                <c:pt idx="1">
                  <c:v>16</c:v>
                </c:pt>
                <c:pt idx="2">
                  <c:v>15</c:v>
                </c:pt>
                <c:pt idx="3">
                  <c:v>19</c:v>
                </c:pt>
                <c:pt idx="4">
                  <c:v>11</c:v>
                </c:pt>
                <c:pt idx="5">
                  <c:v>9</c:v>
                </c:pt>
                <c:pt idx="6">
                  <c:v>13</c:v>
                </c:pt>
                <c:pt idx="7">
                  <c:v>11</c:v>
                </c:pt>
                <c:pt idx="8">
                  <c:v>10</c:v>
                </c:pt>
                <c:pt idx="9">
                  <c:v>13</c:v>
                </c:pt>
                <c:pt idx="10">
                  <c:v>10</c:v>
                </c:pt>
                <c:pt idx="11">
                  <c:v>11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10</c:v>
                </c:pt>
                <c:pt idx="16">
                  <c:v>9</c:v>
                </c:pt>
                <c:pt idx="17">
                  <c:v>10</c:v>
                </c:pt>
                <c:pt idx="18">
                  <c:v>15</c:v>
                </c:pt>
                <c:pt idx="19">
                  <c:v>18</c:v>
                </c:pt>
                <c:pt idx="20">
                  <c:v>21</c:v>
                </c:pt>
                <c:pt idx="21">
                  <c:v>17</c:v>
                </c:pt>
                <c:pt idx="22">
                  <c:v>14</c:v>
                </c:pt>
                <c:pt idx="23">
                  <c:v>16</c:v>
                </c:pt>
                <c:pt idx="24">
                  <c:v>12</c:v>
                </c:pt>
                <c:pt idx="25">
                  <c:v>14</c:v>
                </c:pt>
                <c:pt idx="26">
                  <c:v>12</c:v>
                </c:pt>
                <c:pt idx="27">
                  <c:v>13</c:v>
                </c:pt>
                <c:pt idx="28">
                  <c:v>10</c:v>
                </c:pt>
                <c:pt idx="29">
                  <c:v>11</c:v>
                </c:pt>
                <c:pt idx="30">
                  <c:v>12</c:v>
                </c:pt>
                <c:pt idx="31">
                  <c:v>13</c:v>
                </c:pt>
                <c:pt idx="32">
                  <c:v>18</c:v>
                </c:pt>
                <c:pt idx="33">
                  <c:v>22</c:v>
                </c:pt>
                <c:pt idx="34">
                  <c:v>19</c:v>
                </c:pt>
                <c:pt idx="35">
                  <c:v>17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14</c:v>
                </c:pt>
                <c:pt idx="40">
                  <c:v>21</c:v>
                </c:pt>
                <c:pt idx="41">
                  <c:v>25</c:v>
                </c:pt>
                <c:pt idx="42">
                  <c:v>27</c:v>
                </c:pt>
                <c:pt idx="43">
                  <c:v>37</c:v>
                </c:pt>
                <c:pt idx="44">
                  <c:v>29</c:v>
                </c:pt>
                <c:pt idx="45">
                  <c:v>21</c:v>
                </c:pt>
                <c:pt idx="46">
                  <c:v>17</c:v>
                </c:pt>
                <c:pt idx="47">
                  <c:v>12</c:v>
                </c:pt>
                <c:pt idx="48">
                  <c:v>9</c:v>
                </c:pt>
                <c:pt idx="49">
                  <c:v>10</c:v>
                </c:pt>
                <c:pt idx="50">
                  <c:v>8</c:v>
                </c:pt>
                <c:pt idx="51">
                  <c:v>10</c:v>
                </c:pt>
                <c:pt idx="52">
                  <c:v>13</c:v>
                </c:pt>
                <c:pt idx="53">
                  <c:v>24</c:v>
                </c:pt>
                <c:pt idx="54">
                  <c:v>20</c:v>
                </c:pt>
                <c:pt idx="55">
                  <c:v>44</c:v>
                </c:pt>
                <c:pt idx="56">
                  <c:v>40</c:v>
                </c:pt>
                <c:pt idx="57">
                  <c:v>31</c:v>
                </c:pt>
                <c:pt idx="58">
                  <c:v>37</c:v>
                </c:pt>
                <c:pt idx="59">
                  <c:v>30</c:v>
                </c:pt>
                <c:pt idx="60">
                  <c:v>24</c:v>
                </c:pt>
                <c:pt idx="61">
                  <c:v>19</c:v>
                </c:pt>
                <c:pt idx="62">
                  <c:v>25</c:v>
                </c:pt>
                <c:pt idx="63">
                  <c:v>32</c:v>
                </c:pt>
                <c:pt idx="64">
                  <c:v>33</c:v>
                </c:pt>
                <c:pt idx="65">
                  <c:v>42</c:v>
                </c:pt>
                <c:pt idx="66">
                  <c:v>57</c:v>
                </c:pt>
                <c:pt idx="67">
                  <c:v>66</c:v>
                </c:pt>
                <c:pt idx="68">
                  <c:v>73</c:v>
                </c:pt>
                <c:pt idx="69">
                  <c:v>62</c:v>
                </c:pt>
                <c:pt idx="70">
                  <c:v>44</c:v>
                </c:pt>
                <c:pt idx="71">
                  <c:v>33</c:v>
                </c:pt>
                <c:pt idx="72">
                  <c:v>36</c:v>
                </c:pt>
                <c:pt idx="73">
                  <c:v>25</c:v>
                </c:pt>
                <c:pt idx="74">
                  <c:v>23</c:v>
                </c:pt>
                <c:pt idx="75">
                  <c:v>22</c:v>
                </c:pt>
                <c:pt idx="76">
                  <c:v>19</c:v>
                </c:pt>
                <c:pt idx="77">
                  <c:v>13</c:v>
                </c:pt>
                <c:pt idx="78">
                  <c:v>13</c:v>
                </c:pt>
                <c:pt idx="79">
                  <c:v>16</c:v>
                </c:pt>
                <c:pt idx="80">
                  <c:v>17</c:v>
                </c:pt>
                <c:pt idx="81">
                  <c:v>15</c:v>
                </c:pt>
                <c:pt idx="82">
                  <c:v>14</c:v>
                </c:pt>
                <c:pt idx="83">
                  <c:v>20</c:v>
                </c:pt>
                <c:pt idx="84">
                  <c:v>15</c:v>
                </c:pt>
                <c:pt idx="85">
                  <c:v>13</c:v>
                </c:pt>
                <c:pt idx="86">
                  <c:v>20</c:v>
                </c:pt>
                <c:pt idx="87">
                  <c:v>21</c:v>
                </c:pt>
                <c:pt idx="88">
                  <c:v>18</c:v>
                </c:pt>
                <c:pt idx="89">
                  <c:v>18</c:v>
                </c:pt>
                <c:pt idx="90">
                  <c:v>14</c:v>
                </c:pt>
                <c:pt idx="91">
                  <c:v>10</c:v>
                </c:pt>
                <c:pt idx="92">
                  <c:v>14</c:v>
                </c:pt>
                <c:pt idx="93">
                  <c:v>19</c:v>
                </c:pt>
                <c:pt idx="94">
                  <c:v>18</c:v>
                </c:pt>
                <c:pt idx="95">
                  <c:v>24</c:v>
                </c:pt>
                <c:pt idx="96">
                  <c:v>19</c:v>
                </c:pt>
                <c:pt idx="97">
                  <c:v>19</c:v>
                </c:pt>
                <c:pt idx="98">
                  <c:v>22</c:v>
                </c:pt>
                <c:pt idx="99">
                  <c:v>33</c:v>
                </c:pt>
                <c:pt idx="100">
                  <c:v>37</c:v>
                </c:pt>
                <c:pt idx="101">
                  <c:v>50</c:v>
                </c:pt>
                <c:pt idx="102">
                  <c:v>47</c:v>
                </c:pt>
                <c:pt idx="103">
                  <c:v>43</c:v>
                </c:pt>
                <c:pt idx="104">
                  <c:v>50</c:v>
                </c:pt>
                <c:pt idx="105">
                  <c:v>43</c:v>
                </c:pt>
                <c:pt idx="106">
                  <c:v>43</c:v>
                </c:pt>
                <c:pt idx="107">
                  <c:v>33</c:v>
                </c:pt>
                <c:pt idx="108">
                  <c:v>26</c:v>
                </c:pt>
                <c:pt idx="109">
                  <c:v>25</c:v>
                </c:pt>
                <c:pt idx="110">
                  <c:v>25</c:v>
                </c:pt>
                <c:pt idx="111">
                  <c:v>27</c:v>
                </c:pt>
                <c:pt idx="112">
                  <c:v>25</c:v>
                </c:pt>
                <c:pt idx="113">
                  <c:v>28</c:v>
                </c:pt>
                <c:pt idx="114">
                  <c:v>28</c:v>
                </c:pt>
                <c:pt idx="115">
                  <c:v>27</c:v>
                </c:pt>
                <c:pt idx="116">
                  <c:v>33</c:v>
                </c:pt>
                <c:pt idx="117">
                  <c:v>29</c:v>
                </c:pt>
                <c:pt idx="118">
                  <c:v>20</c:v>
                </c:pt>
                <c:pt idx="119">
                  <c:v>16</c:v>
                </c:pt>
                <c:pt idx="120">
                  <c:v>14</c:v>
                </c:pt>
                <c:pt idx="121">
                  <c:v>13</c:v>
                </c:pt>
                <c:pt idx="122">
                  <c:v>17</c:v>
                </c:pt>
                <c:pt idx="123">
                  <c:v>13</c:v>
                </c:pt>
                <c:pt idx="124">
                  <c:v>12</c:v>
                </c:pt>
                <c:pt idx="125">
                  <c:v>10</c:v>
                </c:pt>
                <c:pt idx="126">
                  <c:v>12</c:v>
                </c:pt>
                <c:pt idx="127">
                  <c:v>11</c:v>
                </c:pt>
                <c:pt idx="128">
                  <c:v>12</c:v>
                </c:pt>
                <c:pt idx="129">
                  <c:v>12</c:v>
                </c:pt>
                <c:pt idx="130">
                  <c:v>14</c:v>
                </c:pt>
                <c:pt idx="131">
                  <c:v>12</c:v>
                </c:pt>
                <c:pt idx="132">
                  <c:v>10</c:v>
                </c:pt>
                <c:pt idx="133">
                  <c:v>6</c:v>
                </c:pt>
                <c:pt idx="134">
                  <c:v>9</c:v>
                </c:pt>
                <c:pt idx="135">
                  <c:v>7</c:v>
                </c:pt>
                <c:pt idx="136">
                  <c:v>8</c:v>
                </c:pt>
                <c:pt idx="137">
                  <c:v>8</c:v>
                </c:pt>
                <c:pt idx="138">
                  <c:v>9</c:v>
                </c:pt>
                <c:pt idx="139">
                  <c:v>10</c:v>
                </c:pt>
                <c:pt idx="140">
                  <c:v>12</c:v>
                </c:pt>
                <c:pt idx="141">
                  <c:v>10</c:v>
                </c:pt>
                <c:pt idx="142">
                  <c:v>8</c:v>
                </c:pt>
                <c:pt idx="143">
                  <c:v>8</c:v>
                </c:pt>
                <c:pt idx="144" formatCode="0">
                  <c:v>9.5419434872999993</c:v>
                </c:pt>
                <c:pt idx="145">
                  <c:v>8</c:v>
                </c:pt>
                <c:pt idx="146">
                  <c:v>9</c:v>
                </c:pt>
                <c:pt idx="147">
                  <c:v>8</c:v>
                </c:pt>
                <c:pt idx="148">
                  <c:v>7</c:v>
                </c:pt>
                <c:pt idx="149">
                  <c:v>8</c:v>
                </c:pt>
                <c:pt idx="150">
                  <c:v>10</c:v>
                </c:pt>
                <c:pt idx="151">
                  <c:v>12</c:v>
                </c:pt>
                <c:pt idx="152">
                  <c:v>13</c:v>
                </c:pt>
                <c:pt idx="153">
                  <c:v>18</c:v>
                </c:pt>
                <c:pt idx="154">
                  <c:v>15</c:v>
                </c:pt>
                <c:pt idx="155">
                  <c:v>11</c:v>
                </c:pt>
                <c:pt idx="156">
                  <c:v>9</c:v>
                </c:pt>
                <c:pt idx="157">
                  <c:v>9</c:v>
                </c:pt>
                <c:pt idx="158">
                  <c:v>14</c:v>
                </c:pt>
                <c:pt idx="159">
                  <c:v>20</c:v>
                </c:pt>
                <c:pt idx="160">
                  <c:v>14</c:v>
                </c:pt>
                <c:pt idx="161">
                  <c:v>11</c:v>
                </c:pt>
                <c:pt idx="162">
                  <c:v>12</c:v>
                </c:pt>
                <c:pt idx="163">
                  <c:v>9</c:v>
                </c:pt>
                <c:pt idx="164">
                  <c:v>8</c:v>
                </c:pt>
                <c:pt idx="165">
                  <c:v>10</c:v>
                </c:pt>
                <c:pt idx="166">
                  <c:v>11</c:v>
                </c:pt>
                <c:pt idx="167">
                  <c:v>8</c:v>
                </c:pt>
                <c:pt idx="168">
                  <c:v>9</c:v>
                </c:pt>
                <c:pt idx="169">
                  <c:v>7</c:v>
                </c:pt>
                <c:pt idx="170">
                  <c:v>11</c:v>
                </c:pt>
                <c:pt idx="171">
                  <c:v>10</c:v>
                </c:pt>
                <c:pt idx="172">
                  <c:v>11</c:v>
                </c:pt>
                <c:pt idx="173">
                  <c:v>15</c:v>
                </c:pt>
                <c:pt idx="174">
                  <c:v>16</c:v>
                </c:pt>
                <c:pt idx="175">
                  <c:v>32</c:v>
                </c:pt>
                <c:pt idx="176">
                  <c:v>41</c:v>
                </c:pt>
                <c:pt idx="177">
                  <c:v>43</c:v>
                </c:pt>
                <c:pt idx="178">
                  <c:v>41</c:v>
                </c:pt>
                <c:pt idx="179">
                  <c:v>34</c:v>
                </c:pt>
                <c:pt idx="180">
                  <c:v>33</c:v>
                </c:pt>
                <c:pt idx="181">
                  <c:v>31</c:v>
                </c:pt>
                <c:pt idx="182">
                  <c:v>33</c:v>
                </c:pt>
                <c:pt idx="183">
                  <c:v>29</c:v>
                </c:pt>
                <c:pt idx="184">
                  <c:v>23</c:v>
                </c:pt>
                <c:pt idx="185">
                  <c:v>19</c:v>
                </c:pt>
                <c:pt idx="186">
                  <c:v>26</c:v>
                </c:pt>
                <c:pt idx="187">
                  <c:v>31</c:v>
                </c:pt>
                <c:pt idx="188">
                  <c:v>31</c:v>
                </c:pt>
                <c:pt idx="189">
                  <c:v>36</c:v>
                </c:pt>
                <c:pt idx="190">
                  <c:v>29</c:v>
                </c:pt>
                <c:pt idx="191">
                  <c:v>29</c:v>
                </c:pt>
                <c:pt idx="192">
                  <c:v>26</c:v>
                </c:pt>
                <c:pt idx="193">
                  <c:v>22</c:v>
                </c:pt>
                <c:pt idx="194">
                  <c:v>19</c:v>
                </c:pt>
                <c:pt idx="195">
                  <c:v>16</c:v>
                </c:pt>
                <c:pt idx="196">
                  <c:v>18</c:v>
                </c:pt>
                <c:pt idx="197">
                  <c:v>19</c:v>
                </c:pt>
                <c:pt idx="198">
                  <c:v>14</c:v>
                </c:pt>
                <c:pt idx="199">
                  <c:v>15</c:v>
                </c:pt>
                <c:pt idx="200">
                  <c:v>17</c:v>
                </c:pt>
                <c:pt idx="201">
                  <c:v>9</c:v>
                </c:pt>
                <c:pt idx="202">
                  <c:v>8</c:v>
                </c:pt>
                <c:pt idx="203">
                  <c:v>8</c:v>
                </c:pt>
                <c:pt idx="204">
                  <c:v>42</c:v>
                </c:pt>
                <c:pt idx="205">
                  <c:v>47</c:v>
                </c:pt>
                <c:pt idx="206">
                  <c:v>43</c:v>
                </c:pt>
                <c:pt idx="207">
                  <c:v>18</c:v>
                </c:pt>
                <c:pt idx="208">
                  <c:v>12</c:v>
                </c:pt>
                <c:pt idx="209">
                  <c:v>9</c:v>
                </c:pt>
                <c:pt idx="210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B49-42F3-9014-92D117E15047}"/>
            </c:ext>
          </c:extLst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Oförändrat</c:v>
                </c:pt>
              </c:strCache>
            </c:strRef>
          </c:tx>
          <c:spPr>
            <a:ln w="44450"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2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25-4A11-87E4-C4492F26919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Sheet1!$B$1:$HD$2</c:f>
              <c:multiLvlStrCache>
                <c:ptCount val="211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10">
                    <c:v>Okt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Sheet1!$B$6:$HD$6</c:f>
              <c:numCache>
                <c:formatCode>General</c:formatCode>
                <c:ptCount val="211"/>
                <c:pt idx="0">
                  <c:v>15</c:v>
                </c:pt>
                <c:pt idx="1">
                  <c:v>19</c:v>
                </c:pt>
                <c:pt idx="2">
                  <c:v>19</c:v>
                </c:pt>
                <c:pt idx="3">
                  <c:v>18</c:v>
                </c:pt>
                <c:pt idx="4">
                  <c:v>17</c:v>
                </c:pt>
                <c:pt idx="5">
                  <c:v>17</c:v>
                </c:pt>
                <c:pt idx="6">
                  <c:v>19</c:v>
                </c:pt>
                <c:pt idx="7">
                  <c:v>14</c:v>
                </c:pt>
                <c:pt idx="8">
                  <c:v>18</c:v>
                </c:pt>
                <c:pt idx="9">
                  <c:v>14</c:v>
                </c:pt>
                <c:pt idx="10">
                  <c:v>14</c:v>
                </c:pt>
                <c:pt idx="11">
                  <c:v>15</c:v>
                </c:pt>
                <c:pt idx="12">
                  <c:v>13</c:v>
                </c:pt>
                <c:pt idx="13">
                  <c:v>13</c:v>
                </c:pt>
                <c:pt idx="14">
                  <c:v>12</c:v>
                </c:pt>
                <c:pt idx="15">
                  <c:v>18</c:v>
                </c:pt>
                <c:pt idx="16">
                  <c:v>13</c:v>
                </c:pt>
                <c:pt idx="17">
                  <c:v>15</c:v>
                </c:pt>
                <c:pt idx="18">
                  <c:v>18</c:v>
                </c:pt>
                <c:pt idx="19">
                  <c:v>18</c:v>
                </c:pt>
                <c:pt idx="20">
                  <c:v>16</c:v>
                </c:pt>
                <c:pt idx="21">
                  <c:v>21</c:v>
                </c:pt>
                <c:pt idx="22">
                  <c:v>21</c:v>
                </c:pt>
                <c:pt idx="23">
                  <c:v>16</c:v>
                </c:pt>
                <c:pt idx="24">
                  <c:v>14</c:v>
                </c:pt>
                <c:pt idx="25">
                  <c:v>14</c:v>
                </c:pt>
                <c:pt idx="26">
                  <c:v>15</c:v>
                </c:pt>
                <c:pt idx="27">
                  <c:v>13</c:v>
                </c:pt>
                <c:pt idx="28">
                  <c:v>11</c:v>
                </c:pt>
                <c:pt idx="29">
                  <c:v>13</c:v>
                </c:pt>
                <c:pt idx="30">
                  <c:v>15</c:v>
                </c:pt>
                <c:pt idx="31">
                  <c:v>11</c:v>
                </c:pt>
                <c:pt idx="32">
                  <c:v>18</c:v>
                </c:pt>
                <c:pt idx="33">
                  <c:v>19</c:v>
                </c:pt>
                <c:pt idx="34">
                  <c:v>15</c:v>
                </c:pt>
                <c:pt idx="35">
                  <c:v>17</c:v>
                </c:pt>
                <c:pt idx="36">
                  <c:v>16</c:v>
                </c:pt>
                <c:pt idx="37">
                  <c:v>14</c:v>
                </c:pt>
                <c:pt idx="38">
                  <c:v>17</c:v>
                </c:pt>
                <c:pt idx="39">
                  <c:v>17</c:v>
                </c:pt>
                <c:pt idx="40">
                  <c:v>21</c:v>
                </c:pt>
                <c:pt idx="41">
                  <c:v>16</c:v>
                </c:pt>
                <c:pt idx="42">
                  <c:v>21</c:v>
                </c:pt>
                <c:pt idx="43">
                  <c:v>20</c:v>
                </c:pt>
                <c:pt idx="44">
                  <c:v>22</c:v>
                </c:pt>
                <c:pt idx="45">
                  <c:v>24</c:v>
                </c:pt>
                <c:pt idx="46">
                  <c:v>17</c:v>
                </c:pt>
                <c:pt idx="47">
                  <c:v>18</c:v>
                </c:pt>
                <c:pt idx="48">
                  <c:v>19</c:v>
                </c:pt>
                <c:pt idx="49">
                  <c:v>12</c:v>
                </c:pt>
                <c:pt idx="50">
                  <c:v>15</c:v>
                </c:pt>
                <c:pt idx="51">
                  <c:v>16</c:v>
                </c:pt>
                <c:pt idx="52">
                  <c:v>22</c:v>
                </c:pt>
                <c:pt idx="53">
                  <c:v>22</c:v>
                </c:pt>
                <c:pt idx="54">
                  <c:v>16</c:v>
                </c:pt>
                <c:pt idx="55">
                  <c:v>20</c:v>
                </c:pt>
                <c:pt idx="56">
                  <c:v>22</c:v>
                </c:pt>
                <c:pt idx="57">
                  <c:v>27</c:v>
                </c:pt>
                <c:pt idx="58">
                  <c:v>27</c:v>
                </c:pt>
                <c:pt idx="59">
                  <c:v>26</c:v>
                </c:pt>
                <c:pt idx="60">
                  <c:v>28</c:v>
                </c:pt>
                <c:pt idx="61">
                  <c:v>25</c:v>
                </c:pt>
                <c:pt idx="62">
                  <c:v>22</c:v>
                </c:pt>
                <c:pt idx="63">
                  <c:v>28</c:v>
                </c:pt>
                <c:pt idx="64">
                  <c:v>27</c:v>
                </c:pt>
                <c:pt idx="65">
                  <c:v>26</c:v>
                </c:pt>
                <c:pt idx="66">
                  <c:v>21</c:v>
                </c:pt>
                <c:pt idx="67">
                  <c:v>16</c:v>
                </c:pt>
                <c:pt idx="68">
                  <c:v>12</c:v>
                </c:pt>
                <c:pt idx="69">
                  <c:v>21</c:v>
                </c:pt>
                <c:pt idx="70">
                  <c:v>31</c:v>
                </c:pt>
                <c:pt idx="71">
                  <c:v>30</c:v>
                </c:pt>
                <c:pt idx="72">
                  <c:v>29</c:v>
                </c:pt>
                <c:pt idx="73">
                  <c:v>31</c:v>
                </c:pt>
                <c:pt idx="74">
                  <c:v>30</c:v>
                </c:pt>
                <c:pt idx="75">
                  <c:v>32</c:v>
                </c:pt>
                <c:pt idx="76">
                  <c:v>34</c:v>
                </c:pt>
                <c:pt idx="77">
                  <c:v>29</c:v>
                </c:pt>
                <c:pt idx="78">
                  <c:v>27</c:v>
                </c:pt>
                <c:pt idx="79">
                  <c:v>20</c:v>
                </c:pt>
                <c:pt idx="80">
                  <c:v>24</c:v>
                </c:pt>
                <c:pt idx="81">
                  <c:v>28</c:v>
                </c:pt>
                <c:pt idx="82">
                  <c:v>26</c:v>
                </c:pt>
                <c:pt idx="83">
                  <c:v>27</c:v>
                </c:pt>
                <c:pt idx="84">
                  <c:v>30</c:v>
                </c:pt>
                <c:pt idx="85">
                  <c:v>25</c:v>
                </c:pt>
                <c:pt idx="86">
                  <c:v>29</c:v>
                </c:pt>
                <c:pt idx="87">
                  <c:v>25</c:v>
                </c:pt>
                <c:pt idx="88">
                  <c:v>27</c:v>
                </c:pt>
                <c:pt idx="89">
                  <c:v>24</c:v>
                </c:pt>
                <c:pt idx="90">
                  <c:v>26</c:v>
                </c:pt>
                <c:pt idx="91">
                  <c:v>24</c:v>
                </c:pt>
                <c:pt idx="92">
                  <c:v>26</c:v>
                </c:pt>
                <c:pt idx="93">
                  <c:v>22</c:v>
                </c:pt>
                <c:pt idx="94">
                  <c:v>21</c:v>
                </c:pt>
                <c:pt idx="95">
                  <c:v>18</c:v>
                </c:pt>
                <c:pt idx="96">
                  <c:v>24</c:v>
                </c:pt>
                <c:pt idx="97">
                  <c:v>20</c:v>
                </c:pt>
                <c:pt idx="98">
                  <c:v>20</c:v>
                </c:pt>
                <c:pt idx="99">
                  <c:v>20</c:v>
                </c:pt>
                <c:pt idx="100">
                  <c:v>21</c:v>
                </c:pt>
                <c:pt idx="101">
                  <c:v>20</c:v>
                </c:pt>
                <c:pt idx="102">
                  <c:v>20</c:v>
                </c:pt>
                <c:pt idx="103">
                  <c:v>25</c:v>
                </c:pt>
                <c:pt idx="104">
                  <c:v>20</c:v>
                </c:pt>
                <c:pt idx="105">
                  <c:v>26</c:v>
                </c:pt>
                <c:pt idx="106">
                  <c:v>22</c:v>
                </c:pt>
                <c:pt idx="107">
                  <c:v>28</c:v>
                </c:pt>
                <c:pt idx="108">
                  <c:v>26</c:v>
                </c:pt>
                <c:pt idx="109">
                  <c:v>24</c:v>
                </c:pt>
                <c:pt idx="110">
                  <c:v>32</c:v>
                </c:pt>
                <c:pt idx="111">
                  <c:v>25</c:v>
                </c:pt>
                <c:pt idx="112">
                  <c:v>25</c:v>
                </c:pt>
                <c:pt idx="113">
                  <c:v>24</c:v>
                </c:pt>
                <c:pt idx="114">
                  <c:v>24</c:v>
                </c:pt>
                <c:pt idx="115">
                  <c:v>24</c:v>
                </c:pt>
                <c:pt idx="116">
                  <c:v>26</c:v>
                </c:pt>
                <c:pt idx="117">
                  <c:v>29</c:v>
                </c:pt>
                <c:pt idx="118">
                  <c:v>28</c:v>
                </c:pt>
                <c:pt idx="119">
                  <c:v>26</c:v>
                </c:pt>
                <c:pt idx="120">
                  <c:v>23</c:v>
                </c:pt>
                <c:pt idx="121">
                  <c:v>24</c:v>
                </c:pt>
                <c:pt idx="122">
                  <c:v>21</c:v>
                </c:pt>
                <c:pt idx="123">
                  <c:v>25</c:v>
                </c:pt>
                <c:pt idx="124">
                  <c:v>23</c:v>
                </c:pt>
                <c:pt idx="125">
                  <c:v>20</c:v>
                </c:pt>
                <c:pt idx="126">
                  <c:v>18</c:v>
                </c:pt>
                <c:pt idx="127">
                  <c:v>17</c:v>
                </c:pt>
                <c:pt idx="128">
                  <c:v>16</c:v>
                </c:pt>
                <c:pt idx="129">
                  <c:v>18</c:v>
                </c:pt>
                <c:pt idx="130">
                  <c:v>19</c:v>
                </c:pt>
                <c:pt idx="131">
                  <c:v>17</c:v>
                </c:pt>
                <c:pt idx="132">
                  <c:v>18</c:v>
                </c:pt>
                <c:pt idx="133">
                  <c:v>19</c:v>
                </c:pt>
                <c:pt idx="134">
                  <c:v>16</c:v>
                </c:pt>
                <c:pt idx="135">
                  <c:v>15</c:v>
                </c:pt>
                <c:pt idx="136">
                  <c:v>13</c:v>
                </c:pt>
                <c:pt idx="137">
                  <c:v>11</c:v>
                </c:pt>
                <c:pt idx="138">
                  <c:v>14</c:v>
                </c:pt>
                <c:pt idx="139">
                  <c:v>15</c:v>
                </c:pt>
                <c:pt idx="140">
                  <c:v>14</c:v>
                </c:pt>
                <c:pt idx="141">
                  <c:v>12</c:v>
                </c:pt>
                <c:pt idx="142">
                  <c:v>13</c:v>
                </c:pt>
                <c:pt idx="143">
                  <c:v>9</c:v>
                </c:pt>
                <c:pt idx="144" formatCode="0">
                  <c:v>9.0995236289000001</c:v>
                </c:pt>
                <c:pt idx="145">
                  <c:v>12</c:v>
                </c:pt>
                <c:pt idx="146">
                  <c:v>11</c:v>
                </c:pt>
                <c:pt idx="147">
                  <c:v>12</c:v>
                </c:pt>
                <c:pt idx="148">
                  <c:v>12</c:v>
                </c:pt>
                <c:pt idx="149">
                  <c:v>7</c:v>
                </c:pt>
                <c:pt idx="150">
                  <c:v>10</c:v>
                </c:pt>
                <c:pt idx="151">
                  <c:v>10</c:v>
                </c:pt>
                <c:pt idx="152">
                  <c:v>12</c:v>
                </c:pt>
                <c:pt idx="153">
                  <c:v>14</c:v>
                </c:pt>
                <c:pt idx="154">
                  <c:v>15</c:v>
                </c:pt>
                <c:pt idx="155">
                  <c:v>12</c:v>
                </c:pt>
                <c:pt idx="156">
                  <c:v>12</c:v>
                </c:pt>
                <c:pt idx="157">
                  <c:v>10</c:v>
                </c:pt>
                <c:pt idx="158">
                  <c:v>17</c:v>
                </c:pt>
                <c:pt idx="159">
                  <c:v>16</c:v>
                </c:pt>
                <c:pt idx="160">
                  <c:v>18</c:v>
                </c:pt>
                <c:pt idx="161">
                  <c:v>13</c:v>
                </c:pt>
                <c:pt idx="162">
                  <c:v>15</c:v>
                </c:pt>
                <c:pt idx="163">
                  <c:v>13</c:v>
                </c:pt>
                <c:pt idx="164">
                  <c:v>13</c:v>
                </c:pt>
                <c:pt idx="165">
                  <c:v>15</c:v>
                </c:pt>
                <c:pt idx="166">
                  <c:v>13</c:v>
                </c:pt>
                <c:pt idx="167">
                  <c:v>10</c:v>
                </c:pt>
                <c:pt idx="168">
                  <c:v>10</c:v>
                </c:pt>
                <c:pt idx="169">
                  <c:v>9</c:v>
                </c:pt>
                <c:pt idx="170">
                  <c:v>11</c:v>
                </c:pt>
                <c:pt idx="171">
                  <c:v>11</c:v>
                </c:pt>
                <c:pt idx="172">
                  <c:v>12</c:v>
                </c:pt>
                <c:pt idx="173">
                  <c:v>14</c:v>
                </c:pt>
                <c:pt idx="174">
                  <c:v>13</c:v>
                </c:pt>
                <c:pt idx="175">
                  <c:v>18</c:v>
                </c:pt>
                <c:pt idx="176">
                  <c:v>18</c:v>
                </c:pt>
                <c:pt idx="177">
                  <c:v>19</c:v>
                </c:pt>
                <c:pt idx="178">
                  <c:v>20</c:v>
                </c:pt>
                <c:pt idx="179">
                  <c:v>19</c:v>
                </c:pt>
                <c:pt idx="180">
                  <c:v>20</c:v>
                </c:pt>
                <c:pt idx="181">
                  <c:v>20</c:v>
                </c:pt>
                <c:pt idx="182">
                  <c:v>20</c:v>
                </c:pt>
                <c:pt idx="183">
                  <c:v>22</c:v>
                </c:pt>
                <c:pt idx="184">
                  <c:v>21</c:v>
                </c:pt>
                <c:pt idx="185">
                  <c:v>20</c:v>
                </c:pt>
                <c:pt idx="186">
                  <c:v>19</c:v>
                </c:pt>
                <c:pt idx="187">
                  <c:v>18</c:v>
                </c:pt>
                <c:pt idx="188">
                  <c:v>21</c:v>
                </c:pt>
                <c:pt idx="189">
                  <c:v>21</c:v>
                </c:pt>
                <c:pt idx="190">
                  <c:v>21</c:v>
                </c:pt>
                <c:pt idx="191">
                  <c:v>21</c:v>
                </c:pt>
                <c:pt idx="192">
                  <c:v>21</c:v>
                </c:pt>
                <c:pt idx="193">
                  <c:v>21</c:v>
                </c:pt>
                <c:pt idx="194">
                  <c:v>20</c:v>
                </c:pt>
                <c:pt idx="195">
                  <c:v>20</c:v>
                </c:pt>
                <c:pt idx="196">
                  <c:v>20</c:v>
                </c:pt>
                <c:pt idx="197">
                  <c:v>16</c:v>
                </c:pt>
                <c:pt idx="198">
                  <c:v>18</c:v>
                </c:pt>
                <c:pt idx="199">
                  <c:v>20</c:v>
                </c:pt>
                <c:pt idx="200">
                  <c:v>17</c:v>
                </c:pt>
                <c:pt idx="201">
                  <c:v>33</c:v>
                </c:pt>
                <c:pt idx="202">
                  <c:v>32</c:v>
                </c:pt>
                <c:pt idx="203">
                  <c:v>29</c:v>
                </c:pt>
                <c:pt idx="204">
                  <c:v>27</c:v>
                </c:pt>
                <c:pt idx="205">
                  <c:v>23</c:v>
                </c:pt>
                <c:pt idx="206">
                  <c:v>30</c:v>
                </c:pt>
                <c:pt idx="207">
                  <c:v>30</c:v>
                </c:pt>
                <c:pt idx="208">
                  <c:v>27</c:v>
                </c:pt>
                <c:pt idx="209">
                  <c:v>29</c:v>
                </c:pt>
                <c:pt idx="210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B49-42F3-9014-92D117E15047}"/>
            </c:ext>
          </c:extLst>
        </c:ser>
        <c:ser>
          <c:idx val="3"/>
          <c:order val="4"/>
          <c:tx>
            <c:strRef>
              <c:f>Sheet1!$A$7</c:f>
              <c:strCache>
                <c:ptCount val="1"/>
                <c:pt idx="0">
                  <c:v>Vet ej </c:v>
                </c:pt>
              </c:strCache>
            </c:strRef>
          </c:tx>
          <c:spPr>
            <a:ln w="4445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2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25-4A11-87E4-C4492F26919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Sheet1!$B$1:$HD$2</c:f>
              <c:multiLvlStrCache>
                <c:ptCount val="211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10">
                    <c:v>Okt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Sheet1!$B$7:$HD$7</c:f>
              <c:numCache>
                <c:formatCode>General</c:formatCode>
                <c:ptCount val="211"/>
                <c:pt idx="0">
                  <c:v>11</c:v>
                </c:pt>
                <c:pt idx="1">
                  <c:v>7</c:v>
                </c:pt>
                <c:pt idx="2">
                  <c:v>11</c:v>
                </c:pt>
                <c:pt idx="3">
                  <c:v>9</c:v>
                </c:pt>
                <c:pt idx="4">
                  <c:v>11</c:v>
                </c:pt>
                <c:pt idx="5">
                  <c:v>14</c:v>
                </c:pt>
                <c:pt idx="6">
                  <c:v>4</c:v>
                </c:pt>
                <c:pt idx="7">
                  <c:v>7</c:v>
                </c:pt>
                <c:pt idx="8">
                  <c:v>7</c:v>
                </c:pt>
                <c:pt idx="9">
                  <c:v>5</c:v>
                </c:pt>
                <c:pt idx="10">
                  <c:v>7</c:v>
                </c:pt>
                <c:pt idx="11">
                  <c:v>6</c:v>
                </c:pt>
                <c:pt idx="12">
                  <c:v>7</c:v>
                </c:pt>
                <c:pt idx="13">
                  <c:v>7</c:v>
                </c:pt>
                <c:pt idx="14">
                  <c:v>6</c:v>
                </c:pt>
                <c:pt idx="15">
                  <c:v>9</c:v>
                </c:pt>
                <c:pt idx="16">
                  <c:v>6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10</c:v>
                </c:pt>
                <c:pt idx="22">
                  <c:v>8</c:v>
                </c:pt>
                <c:pt idx="23">
                  <c:v>4</c:v>
                </c:pt>
                <c:pt idx="24">
                  <c:v>5</c:v>
                </c:pt>
                <c:pt idx="25">
                  <c:v>4</c:v>
                </c:pt>
                <c:pt idx="26">
                  <c:v>6</c:v>
                </c:pt>
                <c:pt idx="27">
                  <c:v>6</c:v>
                </c:pt>
                <c:pt idx="28">
                  <c:v>5</c:v>
                </c:pt>
                <c:pt idx="29">
                  <c:v>3</c:v>
                </c:pt>
                <c:pt idx="30">
                  <c:v>6</c:v>
                </c:pt>
                <c:pt idx="31">
                  <c:v>4</c:v>
                </c:pt>
                <c:pt idx="32">
                  <c:v>5</c:v>
                </c:pt>
                <c:pt idx="33">
                  <c:v>4</c:v>
                </c:pt>
                <c:pt idx="34">
                  <c:v>6</c:v>
                </c:pt>
                <c:pt idx="35">
                  <c:v>4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5</c:v>
                </c:pt>
                <c:pt idx="41">
                  <c:v>7</c:v>
                </c:pt>
                <c:pt idx="42">
                  <c:v>5</c:v>
                </c:pt>
                <c:pt idx="43">
                  <c:v>5</c:v>
                </c:pt>
                <c:pt idx="44">
                  <c:v>7</c:v>
                </c:pt>
                <c:pt idx="45">
                  <c:v>7</c:v>
                </c:pt>
                <c:pt idx="46">
                  <c:v>6</c:v>
                </c:pt>
                <c:pt idx="47">
                  <c:v>4</c:v>
                </c:pt>
                <c:pt idx="48">
                  <c:v>7</c:v>
                </c:pt>
                <c:pt idx="49">
                  <c:v>5</c:v>
                </c:pt>
                <c:pt idx="50">
                  <c:v>4</c:v>
                </c:pt>
                <c:pt idx="51">
                  <c:v>4</c:v>
                </c:pt>
                <c:pt idx="52">
                  <c:v>5</c:v>
                </c:pt>
                <c:pt idx="53">
                  <c:v>4</c:v>
                </c:pt>
                <c:pt idx="54">
                  <c:v>7</c:v>
                </c:pt>
                <c:pt idx="55">
                  <c:v>4</c:v>
                </c:pt>
                <c:pt idx="56">
                  <c:v>7</c:v>
                </c:pt>
                <c:pt idx="57">
                  <c:v>4</c:v>
                </c:pt>
                <c:pt idx="58">
                  <c:v>4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7</c:v>
                </c:pt>
                <c:pt idx="63">
                  <c:v>4</c:v>
                </c:pt>
                <c:pt idx="64">
                  <c:v>8</c:v>
                </c:pt>
                <c:pt idx="65">
                  <c:v>5</c:v>
                </c:pt>
                <c:pt idx="66">
                  <c:v>4</c:v>
                </c:pt>
                <c:pt idx="67">
                  <c:v>3</c:v>
                </c:pt>
                <c:pt idx="68">
                  <c:v>3</c:v>
                </c:pt>
                <c:pt idx="69">
                  <c:v>4</c:v>
                </c:pt>
                <c:pt idx="70">
                  <c:v>4</c:v>
                </c:pt>
                <c:pt idx="71">
                  <c:v>6</c:v>
                </c:pt>
                <c:pt idx="72">
                  <c:v>5</c:v>
                </c:pt>
                <c:pt idx="73">
                  <c:v>5</c:v>
                </c:pt>
                <c:pt idx="74">
                  <c:v>6</c:v>
                </c:pt>
                <c:pt idx="75">
                  <c:v>5</c:v>
                </c:pt>
                <c:pt idx="76">
                  <c:v>6</c:v>
                </c:pt>
                <c:pt idx="77">
                  <c:v>6</c:v>
                </c:pt>
                <c:pt idx="78">
                  <c:v>5</c:v>
                </c:pt>
                <c:pt idx="79">
                  <c:v>7</c:v>
                </c:pt>
                <c:pt idx="80">
                  <c:v>5</c:v>
                </c:pt>
                <c:pt idx="81">
                  <c:v>6</c:v>
                </c:pt>
                <c:pt idx="82">
                  <c:v>6</c:v>
                </c:pt>
                <c:pt idx="83">
                  <c:v>4</c:v>
                </c:pt>
                <c:pt idx="84">
                  <c:v>6</c:v>
                </c:pt>
                <c:pt idx="85">
                  <c:v>8</c:v>
                </c:pt>
                <c:pt idx="86">
                  <c:v>4</c:v>
                </c:pt>
                <c:pt idx="87">
                  <c:v>5</c:v>
                </c:pt>
                <c:pt idx="88">
                  <c:v>7</c:v>
                </c:pt>
                <c:pt idx="89">
                  <c:v>9</c:v>
                </c:pt>
                <c:pt idx="90">
                  <c:v>7</c:v>
                </c:pt>
                <c:pt idx="91">
                  <c:v>9</c:v>
                </c:pt>
                <c:pt idx="92">
                  <c:v>4</c:v>
                </c:pt>
                <c:pt idx="93">
                  <c:v>8</c:v>
                </c:pt>
                <c:pt idx="94">
                  <c:v>7</c:v>
                </c:pt>
                <c:pt idx="95">
                  <c:v>7</c:v>
                </c:pt>
                <c:pt idx="96">
                  <c:v>4</c:v>
                </c:pt>
                <c:pt idx="97">
                  <c:v>6</c:v>
                </c:pt>
                <c:pt idx="98">
                  <c:v>7</c:v>
                </c:pt>
                <c:pt idx="99">
                  <c:v>5</c:v>
                </c:pt>
                <c:pt idx="100">
                  <c:v>7</c:v>
                </c:pt>
                <c:pt idx="101">
                  <c:v>4</c:v>
                </c:pt>
                <c:pt idx="102">
                  <c:v>6</c:v>
                </c:pt>
                <c:pt idx="103">
                  <c:v>6</c:v>
                </c:pt>
                <c:pt idx="104">
                  <c:v>4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7</c:v>
                </c:pt>
                <c:pt idx="109">
                  <c:v>7</c:v>
                </c:pt>
                <c:pt idx="110">
                  <c:v>5</c:v>
                </c:pt>
                <c:pt idx="111">
                  <c:v>8</c:v>
                </c:pt>
                <c:pt idx="112">
                  <c:v>7</c:v>
                </c:pt>
                <c:pt idx="113">
                  <c:v>8</c:v>
                </c:pt>
                <c:pt idx="114">
                  <c:v>9</c:v>
                </c:pt>
                <c:pt idx="115">
                  <c:v>7</c:v>
                </c:pt>
                <c:pt idx="116">
                  <c:v>7</c:v>
                </c:pt>
                <c:pt idx="117">
                  <c:v>5</c:v>
                </c:pt>
                <c:pt idx="118">
                  <c:v>8</c:v>
                </c:pt>
                <c:pt idx="119">
                  <c:v>7</c:v>
                </c:pt>
                <c:pt idx="120">
                  <c:v>4</c:v>
                </c:pt>
                <c:pt idx="121">
                  <c:v>6</c:v>
                </c:pt>
                <c:pt idx="122">
                  <c:v>7</c:v>
                </c:pt>
                <c:pt idx="123">
                  <c:v>7</c:v>
                </c:pt>
                <c:pt idx="124">
                  <c:v>8</c:v>
                </c:pt>
                <c:pt idx="125">
                  <c:v>8</c:v>
                </c:pt>
                <c:pt idx="126">
                  <c:v>9</c:v>
                </c:pt>
                <c:pt idx="127">
                  <c:v>8</c:v>
                </c:pt>
                <c:pt idx="128">
                  <c:v>7</c:v>
                </c:pt>
                <c:pt idx="129">
                  <c:v>9</c:v>
                </c:pt>
                <c:pt idx="130">
                  <c:v>6</c:v>
                </c:pt>
                <c:pt idx="131">
                  <c:v>5</c:v>
                </c:pt>
                <c:pt idx="132">
                  <c:v>7</c:v>
                </c:pt>
                <c:pt idx="133">
                  <c:v>9</c:v>
                </c:pt>
                <c:pt idx="134">
                  <c:v>10</c:v>
                </c:pt>
                <c:pt idx="135">
                  <c:v>6</c:v>
                </c:pt>
                <c:pt idx="136">
                  <c:v>9</c:v>
                </c:pt>
                <c:pt idx="137">
                  <c:v>9</c:v>
                </c:pt>
                <c:pt idx="138">
                  <c:v>8</c:v>
                </c:pt>
                <c:pt idx="139">
                  <c:v>9</c:v>
                </c:pt>
                <c:pt idx="140">
                  <c:v>8</c:v>
                </c:pt>
                <c:pt idx="141">
                  <c:v>8</c:v>
                </c:pt>
                <c:pt idx="142">
                  <c:v>5</c:v>
                </c:pt>
                <c:pt idx="143">
                  <c:v>6</c:v>
                </c:pt>
                <c:pt idx="144" formatCode="0">
                  <c:v>4.7769631347999999</c:v>
                </c:pt>
                <c:pt idx="145">
                  <c:v>7</c:v>
                </c:pt>
                <c:pt idx="146">
                  <c:v>5</c:v>
                </c:pt>
                <c:pt idx="147">
                  <c:v>5</c:v>
                </c:pt>
                <c:pt idx="148">
                  <c:v>7</c:v>
                </c:pt>
                <c:pt idx="149">
                  <c:v>5</c:v>
                </c:pt>
                <c:pt idx="150">
                  <c:v>6</c:v>
                </c:pt>
                <c:pt idx="151">
                  <c:v>6</c:v>
                </c:pt>
                <c:pt idx="152">
                  <c:v>8</c:v>
                </c:pt>
                <c:pt idx="153">
                  <c:v>6</c:v>
                </c:pt>
                <c:pt idx="154">
                  <c:v>6</c:v>
                </c:pt>
                <c:pt idx="155">
                  <c:v>6</c:v>
                </c:pt>
                <c:pt idx="156">
                  <c:v>5</c:v>
                </c:pt>
                <c:pt idx="157">
                  <c:v>5</c:v>
                </c:pt>
                <c:pt idx="158">
                  <c:v>5</c:v>
                </c:pt>
                <c:pt idx="159">
                  <c:v>6</c:v>
                </c:pt>
                <c:pt idx="160">
                  <c:v>7</c:v>
                </c:pt>
                <c:pt idx="161">
                  <c:v>6</c:v>
                </c:pt>
                <c:pt idx="162">
                  <c:v>6</c:v>
                </c:pt>
                <c:pt idx="163">
                  <c:v>6</c:v>
                </c:pt>
                <c:pt idx="164">
                  <c:v>8</c:v>
                </c:pt>
                <c:pt idx="165">
                  <c:v>6</c:v>
                </c:pt>
                <c:pt idx="166">
                  <c:v>6</c:v>
                </c:pt>
                <c:pt idx="167">
                  <c:v>6</c:v>
                </c:pt>
                <c:pt idx="168">
                  <c:v>5</c:v>
                </c:pt>
                <c:pt idx="169">
                  <c:v>7</c:v>
                </c:pt>
                <c:pt idx="170">
                  <c:v>5</c:v>
                </c:pt>
                <c:pt idx="171">
                  <c:v>6</c:v>
                </c:pt>
                <c:pt idx="172">
                  <c:v>7</c:v>
                </c:pt>
                <c:pt idx="173">
                  <c:v>5</c:v>
                </c:pt>
                <c:pt idx="174">
                  <c:v>5</c:v>
                </c:pt>
                <c:pt idx="175">
                  <c:v>7</c:v>
                </c:pt>
                <c:pt idx="176">
                  <c:v>4</c:v>
                </c:pt>
                <c:pt idx="177">
                  <c:v>8</c:v>
                </c:pt>
                <c:pt idx="178">
                  <c:v>5</c:v>
                </c:pt>
                <c:pt idx="179">
                  <c:v>8</c:v>
                </c:pt>
                <c:pt idx="180">
                  <c:v>7</c:v>
                </c:pt>
                <c:pt idx="181">
                  <c:v>7</c:v>
                </c:pt>
                <c:pt idx="182">
                  <c:v>7</c:v>
                </c:pt>
                <c:pt idx="183">
                  <c:v>7</c:v>
                </c:pt>
                <c:pt idx="184">
                  <c:v>8</c:v>
                </c:pt>
                <c:pt idx="185">
                  <c:v>9</c:v>
                </c:pt>
                <c:pt idx="186">
                  <c:v>7</c:v>
                </c:pt>
                <c:pt idx="187">
                  <c:v>8</c:v>
                </c:pt>
                <c:pt idx="188">
                  <c:v>7</c:v>
                </c:pt>
                <c:pt idx="189">
                  <c:v>7</c:v>
                </c:pt>
                <c:pt idx="190">
                  <c:v>8</c:v>
                </c:pt>
                <c:pt idx="191">
                  <c:v>8</c:v>
                </c:pt>
                <c:pt idx="192">
                  <c:v>10</c:v>
                </c:pt>
                <c:pt idx="193">
                  <c:v>8</c:v>
                </c:pt>
                <c:pt idx="194">
                  <c:v>10</c:v>
                </c:pt>
                <c:pt idx="195">
                  <c:v>8</c:v>
                </c:pt>
                <c:pt idx="196">
                  <c:v>6</c:v>
                </c:pt>
                <c:pt idx="197">
                  <c:v>7</c:v>
                </c:pt>
                <c:pt idx="198">
                  <c:v>8</c:v>
                </c:pt>
                <c:pt idx="199">
                  <c:v>8</c:v>
                </c:pt>
                <c:pt idx="200">
                  <c:v>7</c:v>
                </c:pt>
                <c:pt idx="201">
                  <c:v>6</c:v>
                </c:pt>
                <c:pt idx="202">
                  <c:v>6</c:v>
                </c:pt>
                <c:pt idx="203">
                  <c:v>7</c:v>
                </c:pt>
                <c:pt idx="204">
                  <c:v>9</c:v>
                </c:pt>
                <c:pt idx="205">
                  <c:v>8</c:v>
                </c:pt>
                <c:pt idx="206">
                  <c:v>7</c:v>
                </c:pt>
                <c:pt idx="207">
                  <c:v>11</c:v>
                </c:pt>
                <c:pt idx="208">
                  <c:v>9</c:v>
                </c:pt>
                <c:pt idx="209">
                  <c:v>8</c:v>
                </c:pt>
                <c:pt idx="210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B49-42F3-9014-92D117E15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1105536"/>
        <c:axId val="261107072"/>
      </c:lineChart>
      <c:catAx>
        <c:axId val="26110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Gill Sans MT" pitchFamily="34" charset="0"/>
                <a:ea typeface="Verdana"/>
                <a:cs typeface="Calibri" pitchFamily="34" charset="0"/>
              </a:defRPr>
            </a:pPr>
            <a:endParaRPr lang="sv-SE"/>
          </a:p>
        </c:txPr>
        <c:crossAx val="2611070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61107072"/>
        <c:scaling>
          <c:orientation val="minMax"/>
          <c:max val="80"/>
          <c:min val="-8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Gill Sans MT" pitchFamily="34" charset="0"/>
                <a:ea typeface="Verdana"/>
                <a:cs typeface="Calibri" pitchFamily="34" charset="0"/>
              </a:defRPr>
            </a:pPr>
            <a:endParaRPr lang="sv-SE"/>
          </a:p>
        </c:txPr>
        <c:crossAx val="261105536"/>
        <c:crosses val="autoZero"/>
        <c:crossBetween val="between"/>
        <c:majorUnit val="10"/>
        <c:minorUnit val="2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Gill Sans MT" pitchFamily="34" charset="0"/>
              <a:ea typeface="Verdana"/>
              <a:cs typeface="Calibri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54506387883364E-2"/>
          <c:y val="0.12672295692483687"/>
          <c:w val="0.91573510393766056"/>
          <c:h val="0.82510732144411969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Boprisindikatorn</c:v>
                </c:pt>
              </c:strCache>
            </c:strRef>
          </c:tx>
          <c:spPr>
            <a:ln w="44450">
              <a:solidFill>
                <a:srgbClr val="224768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75-44CD-BCB6-7D9E209736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Sheet1!$B$1:$HD$2</c:f>
              <c:multiLvlStrCache>
                <c:ptCount val="211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0">
                    <c:v> 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10">
                    <c:v>Okt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Sheet1!$B$3:$HD$3</c:f>
              <c:numCache>
                <c:formatCode>General</c:formatCode>
                <c:ptCount val="211"/>
                <c:pt idx="0">
                  <c:v>34</c:v>
                </c:pt>
                <c:pt idx="1">
                  <c:v>42</c:v>
                </c:pt>
                <c:pt idx="2">
                  <c:v>40</c:v>
                </c:pt>
                <c:pt idx="3">
                  <c:v>35</c:v>
                </c:pt>
                <c:pt idx="4">
                  <c:v>43</c:v>
                </c:pt>
                <c:pt idx="5">
                  <c:v>51</c:v>
                </c:pt>
                <c:pt idx="6">
                  <c:v>52</c:v>
                </c:pt>
                <c:pt idx="7">
                  <c:v>58</c:v>
                </c:pt>
                <c:pt idx="8">
                  <c:v>54</c:v>
                </c:pt>
                <c:pt idx="9">
                  <c:v>55</c:v>
                </c:pt>
                <c:pt idx="10">
                  <c:v>59</c:v>
                </c:pt>
                <c:pt idx="11">
                  <c:v>57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53</c:v>
                </c:pt>
                <c:pt idx="16">
                  <c:v>63</c:v>
                </c:pt>
                <c:pt idx="17">
                  <c:v>60</c:v>
                </c:pt>
                <c:pt idx="18">
                  <c:v>47</c:v>
                </c:pt>
                <c:pt idx="19">
                  <c:v>41</c:v>
                </c:pt>
                <c:pt idx="20">
                  <c:v>37</c:v>
                </c:pt>
                <c:pt idx="21">
                  <c:v>35</c:v>
                </c:pt>
                <c:pt idx="22">
                  <c:v>43</c:v>
                </c:pt>
                <c:pt idx="23">
                  <c:v>49</c:v>
                </c:pt>
                <c:pt idx="24">
                  <c:v>57</c:v>
                </c:pt>
                <c:pt idx="25">
                  <c:v>54</c:v>
                </c:pt>
                <c:pt idx="26">
                  <c:v>54</c:v>
                </c:pt>
                <c:pt idx="27">
                  <c:v>55</c:v>
                </c:pt>
                <c:pt idx="28">
                  <c:v>63</c:v>
                </c:pt>
                <c:pt idx="29">
                  <c:v>62</c:v>
                </c:pt>
                <c:pt idx="30">
                  <c:v>55</c:v>
                </c:pt>
                <c:pt idx="31">
                  <c:v>58</c:v>
                </c:pt>
                <c:pt idx="32">
                  <c:v>41</c:v>
                </c:pt>
                <c:pt idx="33">
                  <c:v>33</c:v>
                </c:pt>
                <c:pt idx="34">
                  <c:v>41</c:v>
                </c:pt>
                <c:pt idx="35">
                  <c:v>45</c:v>
                </c:pt>
                <c:pt idx="36">
                  <c:v>53</c:v>
                </c:pt>
                <c:pt idx="37">
                  <c:v>52</c:v>
                </c:pt>
                <c:pt idx="38">
                  <c:v>47</c:v>
                </c:pt>
                <c:pt idx="39">
                  <c:v>50</c:v>
                </c:pt>
                <c:pt idx="40">
                  <c:v>32</c:v>
                </c:pt>
                <c:pt idx="41">
                  <c:v>27</c:v>
                </c:pt>
                <c:pt idx="42">
                  <c:v>20</c:v>
                </c:pt>
                <c:pt idx="43">
                  <c:v>2</c:v>
                </c:pt>
                <c:pt idx="44">
                  <c:v>13</c:v>
                </c:pt>
                <c:pt idx="45">
                  <c:v>27</c:v>
                </c:pt>
                <c:pt idx="46">
                  <c:v>43</c:v>
                </c:pt>
                <c:pt idx="47">
                  <c:v>54</c:v>
                </c:pt>
                <c:pt idx="48">
                  <c:v>56</c:v>
                </c:pt>
                <c:pt idx="49">
                  <c:v>63</c:v>
                </c:pt>
                <c:pt idx="50">
                  <c:v>65</c:v>
                </c:pt>
                <c:pt idx="51">
                  <c:v>60</c:v>
                </c:pt>
                <c:pt idx="52">
                  <c:v>47</c:v>
                </c:pt>
                <c:pt idx="53">
                  <c:v>26</c:v>
                </c:pt>
                <c:pt idx="54">
                  <c:v>36</c:v>
                </c:pt>
                <c:pt idx="55">
                  <c:v>-11</c:v>
                </c:pt>
                <c:pt idx="56">
                  <c:v>-11</c:v>
                </c:pt>
                <c:pt idx="57">
                  <c:v>8</c:v>
                </c:pt>
                <c:pt idx="58">
                  <c:v>-5</c:v>
                </c:pt>
                <c:pt idx="59">
                  <c:v>8</c:v>
                </c:pt>
                <c:pt idx="60">
                  <c:v>18</c:v>
                </c:pt>
                <c:pt idx="61">
                  <c:v>30</c:v>
                </c:pt>
                <c:pt idx="62">
                  <c:v>21</c:v>
                </c:pt>
                <c:pt idx="63">
                  <c:v>4</c:v>
                </c:pt>
                <c:pt idx="64">
                  <c:v>-1</c:v>
                </c:pt>
                <c:pt idx="65">
                  <c:v>-15</c:v>
                </c:pt>
                <c:pt idx="66">
                  <c:v>-39</c:v>
                </c:pt>
                <c:pt idx="67">
                  <c:v>-52</c:v>
                </c:pt>
                <c:pt idx="68">
                  <c:v>-62</c:v>
                </c:pt>
                <c:pt idx="69">
                  <c:v>-49</c:v>
                </c:pt>
                <c:pt idx="70">
                  <c:v>-23</c:v>
                </c:pt>
                <c:pt idx="71">
                  <c:v>-2</c:v>
                </c:pt>
                <c:pt idx="72">
                  <c:v>-7</c:v>
                </c:pt>
                <c:pt idx="73">
                  <c:v>13</c:v>
                </c:pt>
                <c:pt idx="74">
                  <c:v>18</c:v>
                </c:pt>
                <c:pt idx="75">
                  <c:v>19</c:v>
                </c:pt>
                <c:pt idx="76">
                  <c:v>22</c:v>
                </c:pt>
                <c:pt idx="77">
                  <c:v>40</c:v>
                </c:pt>
                <c:pt idx="78">
                  <c:v>42</c:v>
                </c:pt>
                <c:pt idx="79">
                  <c:v>41</c:v>
                </c:pt>
                <c:pt idx="80">
                  <c:v>36</c:v>
                </c:pt>
                <c:pt idx="81">
                  <c:v>37</c:v>
                </c:pt>
                <c:pt idx="82">
                  <c:v>40</c:v>
                </c:pt>
                <c:pt idx="83">
                  <c:v>29</c:v>
                </c:pt>
                <c:pt idx="84">
                  <c:v>35</c:v>
                </c:pt>
                <c:pt idx="85">
                  <c:v>41</c:v>
                </c:pt>
                <c:pt idx="86">
                  <c:v>27</c:v>
                </c:pt>
                <c:pt idx="87">
                  <c:v>28</c:v>
                </c:pt>
                <c:pt idx="88">
                  <c:v>30</c:v>
                </c:pt>
                <c:pt idx="89">
                  <c:v>31</c:v>
                </c:pt>
                <c:pt idx="90">
                  <c:v>40</c:v>
                </c:pt>
                <c:pt idx="91">
                  <c:v>48</c:v>
                </c:pt>
                <c:pt idx="92">
                  <c:v>41</c:v>
                </c:pt>
                <c:pt idx="93">
                  <c:v>32</c:v>
                </c:pt>
                <c:pt idx="94">
                  <c:v>36</c:v>
                </c:pt>
                <c:pt idx="95">
                  <c:v>27</c:v>
                </c:pt>
                <c:pt idx="96">
                  <c:v>34</c:v>
                </c:pt>
                <c:pt idx="97">
                  <c:v>36</c:v>
                </c:pt>
                <c:pt idx="98">
                  <c:v>29</c:v>
                </c:pt>
                <c:pt idx="99">
                  <c:v>22</c:v>
                </c:pt>
                <c:pt idx="100">
                  <c:v>-2</c:v>
                </c:pt>
                <c:pt idx="101">
                  <c:v>-24</c:v>
                </c:pt>
                <c:pt idx="102">
                  <c:v>-19</c:v>
                </c:pt>
                <c:pt idx="103">
                  <c:v>-17</c:v>
                </c:pt>
                <c:pt idx="104">
                  <c:v>-24</c:v>
                </c:pt>
                <c:pt idx="105">
                  <c:v>-17</c:v>
                </c:pt>
                <c:pt idx="106">
                  <c:v>-13</c:v>
                </c:pt>
                <c:pt idx="107">
                  <c:v>1</c:v>
                </c:pt>
                <c:pt idx="108">
                  <c:v>15</c:v>
                </c:pt>
                <c:pt idx="109">
                  <c:v>20</c:v>
                </c:pt>
                <c:pt idx="110">
                  <c:v>13</c:v>
                </c:pt>
                <c:pt idx="111">
                  <c:v>14</c:v>
                </c:pt>
                <c:pt idx="112">
                  <c:v>18</c:v>
                </c:pt>
                <c:pt idx="113">
                  <c:v>11</c:v>
                </c:pt>
                <c:pt idx="114">
                  <c:v>10</c:v>
                </c:pt>
                <c:pt idx="115">
                  <c:v>15</c:v>
                </c:pt>
                <c:pt idx="116">
                  <c:v>2</c:v>
                </c:pt>
                <c:pt idx="117">
                  <c:v>7</c:v>
                </c:pt>
                <c:pt idx="118">
                  <c:v>24</c:v>
                </c:pt>
                <c:pt idx="119">
                  <c:v>35</c:v>
                </c:pt>
                <c:pt idx="120">
                  <c:v>45</c:v>
                </c:pt>
                <c:pt idx="121">
                  <c:v>45</c:v>
                </c:pt>
                <c:pt idx="122">
                  <c:v>38</c:v>
                </c:pt>
                <c:pt idx="123">
                  <c:v>45</c:v>
                </c:pt>
                <c:pt idx="124">
                  <c:v>45</c:v>
                </c:pt>
                <c:pt idx="125">
                  <c:v>51</c:v>
                </c:pt>
                <c:pt idx="126">
                  <c:v>50</c:v>
                </c:pt>
                <c:pt idx="127">
                  <c:v>53</c:v>
                </c:pt>
                <c:pt idx="128">
                  <c:v>53</c:v>
                </c:pt>
                <c:pt idx="129">
                  <c:v>49</c:v>
                </c:pt>
                <c:pt idx="130">
                  <c:v>47</c:v>
                </c:pt>
                <c:pt idx="131">
                  <c:v>54</c:v>
                </c:pt>
                <c:pt idx="132">
                  <c:v>55</c:v>
                </c:pt>
                <c:pt idx="133">
                  <c:v>60</c:v>
                </c:pt>
                <c:pt idx="134">
                  <c:v>56</c:v>
                </c:pt>
                <c:pt idx="135">
                  <c:v>64</c:v>
                </c:pt>
                <c:pt idx="136">
                  <c:v>62</c:v>
                </c:pt>
                <c:pt idx="137">
                  <c:v>64</c:v>
                </c:pt>
                <c:pt idx="138">
                  <c:v>59</c:v>
                </c:pt>
                <c:pt idx="139">
                  <c:v>57</c:v>
                </c:pt>
                <c:pt idx="140">
                  <c:v>54</c:v>
                </c:pt>
                <c:pt idx="141">
                  <c:v>59</c:v>
                </c:pt>
                <c:pt idx="142">
                  <c:v>66</c:v>
                </c:pt>
                <c:pt idx="143">
                  <c:v>68</c:v>
                </c:pt>
                <c:pt idx="144">
                  <c:v>67</c:v>
                </c:pt>
                <c:pt idx="145">
                  <c:v>65</c:v>
                </c:pt>
                <c:pt idx="146">
                  <c:v>66</c:v>
                </c:pt>
                <c:pt idx="147">
                  <c:v>67</c:v>
                </c:pt>
                <c:pt idx="148">
                  <c:v>67</c:v>
                </c:pt>
                <c:pt idx="149">
                  <c:v>72</c:v>
                </c:pt>
                <c:pt idx="150">
                  <c:v>64</c:v>
                </c:pt>
                <c:pt idx="151">
                  <c:v>60</c:v>
                </c:pt>
                <c:pt idx="152">
                  <c:v>54</c:v>
                </c:pt>
                <c:pt idx="153">
                  <c:v>43</c:v>
                </c:pt>
                <c:pt idx="154">
                  <c:v>50</c:v>
                </c:pt>
                <c:pt idx="155">
                  <c:v>60</c:v>
                </c:pt>
                <c:pt idx="156">
                  <c:v>65</c:v>
                </c:pt>
                <c:pt idx="157">
                  <c:v>67</c:v>
                </c:pt>
                <c:pt idx="158">
                  <c:v>49</c:v>
                </c:pt>
                <c:pt idx="159">
                  <c:v>37</c:v>
                </c:pt>
                <c:pt idx="160">
                  <c:v>47</c:v>
                </c:pt>
                <c:pt idx="161">
                  <c:v>59</c:v>
                </c:pt>
                <c:pt idx="162">
                  <c:v>55</c:v>
                </c:pt>
                <c:pt idx="163">
                  <c:v>63</c:v>
                </c:pt>
                <c:pt idx="164">
                  <c:v>62</c:v>
                </c:pt>
                <c:pt idx="165">
                  <c:v>60</c:v>
                </c:pt>
                <c:pt idx="166">
                  <c:v>59</c:v>
                </c:pt>
                <c:pt idx="167">
                  <c:v>68</c:v>
                </c:pt>
                <c:pt idx="168">
                  <c:v>67</c:v>
                </c:pt>
                <c:pt idx="169">
                  <c:v>69</c:v>
                </c:pt>
                <c:pt idx="170">
                  <c:v>63</c:v>
                </c:pt>
                <c:pt idx="171">
                  <c:v>63</c:v>
                </c:pt>
                <c:pt idx="172">
                  <c:v>58</c:v>
                </c:pt>
                <c:pt idx="173">
                  <c:v>51</c:v>
                </c:pt>
                <c:pt idx="174">
                  <c:v>50</c:v>
                </c:pt>
                <c:pt idx="175">
                  <c:v>11</c:v>
                </c:pt>
                <c:pt idx="176">
                  <c:v>-5</c:v>
                </c:pt>
                <c:pt idx="177">
                  <c:v>-13</c:v>
                </c:pt>
                <c:pt idx="178">
                  <c:v>-7</c:v>
                </c:pt>
                <c:pt idx="179">
                  <c:v>4</c:v>
                </c:pt>
                <c:pt idx="180">
                  <c:v>7</c:v>
                </c:pt>
                <c:pt idx="181">
                  <c:v>11</c:v>
                </c:pt>
                <c:pt idx="182">
                  <c:v>7</c:v>
                </c:pt>
                <c:pt idx="183">
                  <c:v>13</c:v>
                </c:pt>
                <c:pt idx="184">
                  <c:v>26</c:v>
                </c:pt>
                <c:pt idx="185">
                  <c:v>33</c:v>
                </c:pt>
                <c:pt idx="186">
                  <c:v>22</c:v>
                </c:pt>
                <c:pt idx="187">
                  <c:v>13</c:v>
                </c:pt>
                <c:pt idx="188">
                  <c:v>10</c:v>
                </c:pt>
                <c:pt idx="189">
                  <c:v>0</c:v>
                </c:pt>
                <c:pt idx="190">
                  <c:v>13</c:v>
                </c:pt>
                <c:pt idx="191">
                  <c:v>13</c:v>
                </c:pt>
                <c:pt idx="192">
                  <c:v>18</c:v>
                </c:pt>
                <c:pt idx="193">
                  <c:v>27</c:v>
                </c:pt>
                <c:pt idx="194">
                  <c:v>32</c:v>
                </c:pt>
                <c:pt idx="195">
                  <c:v>40</c:v>
                </c:pt>
                <c:pt idx="196">
                  <c:v>38</c:v>
                </c:pt>
                <c:pt idx="197">
                  <c:v>38</c:v>
                </c:pt>
                <c:pt idx="198">
                  <c:v>46</c:v>
                </c:pt>
                <c:pt idx="199">
                  <c:v>42</c:v>
                </c:pt>
                <c:pt idx="200">
                  <c:v>43</c:v>
                </c:pt>
                <c:pt idx="201">
                  <c:v>43</c:v>
                </c:pt>
                <c:pt idx="202">
                  <c:v>45</c:v>
                </c:pt>
                <c:pt idx="203">
                  <c:v>47</c:v>
                </c:pt>
                <c:pt idx="204">
                  <c:v>-20</c:v>
                </c:pt>
                <c:pt idx="205">
                  <c:v>-26</c:v>
                </c:pt>
                <c:pt idx="206">
                  <c:v>-23</c:v>
                </c:pt>
                <c:pt idx="207">
                  <c:v>24</c:v>
                </c:pt>
                <c:pt idx="208">
                  <c:v>40</c:v>
                </c:pt>
                <c:pt idx="209">
                  <c:v>46</c:v>
                </c:pt>
                <c:pt idx="210">
                  <c:v>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DE8-4C94-84B4-36D179B9C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4926720"/>
        <c:axId val="264928256"/>
      </c:lineChart>
      <c:catAx>
        <c:axId val="2649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/>
            </a:pPr>
            <a:endParaRPr lang="sv-SE"/>
          </a:p>
        </c:txPr>
        <c:crossAx val="26492825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64928256"/>
        <c:scaling>
          <c:orientation val="minMax"/>
          <c:max val="80"/>
          <c:min val="-8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000"/>
            </a:pPr>
            <a:endParaRPr lang="sv-SE"/>
          </a:p>
        </c:txPr>
        <c:crossAx val="264926720"/>
        <c:crosses val="autoZero"/>
        <c:crossBetween val="between"/>
        <c:majorUnit val="10"/>
        <c:minorUnit val="2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92490435042461E-2"/>
          <c:y val="8.9949740011632265E-2"/>
          <c:w val="0.88188931790628744"/>
          <c:h val="0.7434107187983493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Fast ränta</c:v>
                </c:pt>
              </c:strCache>
            </c:strRef>
          </c:tx>
          <c:spPr>
            <a:ln w="44450">
              <a:solidFill>
                <a:srgbClr val="00B0F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93-41BF-B97C-3FF335AD1D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Sheet1!$B$1:$HD$2</c:f>
              <c:multiLvlStrCache>
                <c:ptCount val="211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10">
                    <c:v>Okt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Sheet1!$B$3:$HD$3</c:f>
              <c:numCache>
                <c:formatCode>General</c:formatCode>
                <c:ptCount val="211"/>
                <c:pt idx="0">
                  <c:v>25</c:v>
                </c:pt>
                <c:pt idx="1">
                  <c:v>27</c:v>
                </c:pt>
                <c:pt idx="2">
                  <c:v>27</c:v>
                </c:pt>
                <c:pt idx="3">
                  <c:v>25</c:v>
                </c:pt>
                <c:pt idx="4">
                  <c:v>25</c:v>
                </c:pt>
                <c:pt idx="5">
                  <c:v>27</c:v>
                </c:pt>
                <c:pt idx="6">
                  <c:v>27</c:v>
                </c:pt>
                <c:pt idx="7">
                  <c:v>25</c:v>
                </c:pt>
                <c:pt idx="8">
                  <c:v>26</c:v>
                </c:pt>
                <c:pt idx="9">
                  <c:v>24</c:v>
                </c:pt>
                <c:pt idx="10">
                  <c:v>24</c:v>
                </c:pt>
                <c:pt idx="11">
                  <c:v>24</c:v>
                </c:pt>
                <c:pt idx="12">
                  <c:v>25</c:v>
                </c:pt>
                <c:pt idx="13">
                  <c:v>24</c:v>
                </c:pt>
                <c:pt idx="14">
                  <c:v>25</c:v>
                </c:pt>
                <c:pt idx="15">
                  <c:v>23</c:v>
                </c:pt>
                <c:pt idx="16">
                  <c:v>21</c:v>
                </c:pt>
                <c:pt idx="17">
                  <c:v>23</c:v>
                </c:pt>
                <c:pt idx="18">
                  <c:v>21</c:v>
                </c:pt>
                <c:pt idx="19">
                  <c:v>25</c:v>
                </c:pt>
                <c:pt idx="20">
                  <c:v>20</c:v>
                </c:pt>
                <c:pt idx="21">
                  <c:v>25</c:v>
                </c:pt>
                <c:pt idx="22">
                  <c:v>24</c:v>
                </c:pt>
                <c:pt idx="23">
                  <c:v>22</c:v>
                </c:pt>
                <c:pt idx="24">
                  <c:v>23</c:v>
                </c:pt>
                <c:pt idx="25">
                  <c:v>22</c:v>
                </c:pt>
                <c:pt idx="26">
                  <c:v>24</c:v>
                </c:pt>
                <c:pt idx="27">
                  <c:v>19</c:v>
                </c:pt>
                <c:pt idx="28">
                  <c:v>23</c:v>
                </c:pt>
                <c:pt idx="29">
                  <c:v>21</c:v>
                </c:pt>
                <c:pt idx="30">
                  <c:v>22</c:v>
                </c:pt>
                <c:pt idx="31">
                  <c:v>25</c:v>
                </c:pt>
                <c:pt idx="32">
                  <c:v>22</c:v>
                </c:pt>
                <c:pt idx="33">
                  <c:v>24</c:v>
                </c:pt>
                <c:pt idx="34">
                  <c:v>22</c:v>
                </c:pt>
                <c:pt idx="35">
                  <c:v>27</c:v>
                </c:pt>
                <c:pt idx="36">
                  <c:v>22</c:v>
                </c:pt>
                <c:pt idx="37">
                  <c:v>22</c:v>
                </c:pt>
                <c:pt idx="38">
                  <c:v>22</c:v>
                </c:pt>
                <c:pt idx="39">
                  <c:v>20</c:v>
                </c:pt>
                <c:pt idx="40">
                  <c:v>24</c:v>
                </c:pt>
                <c:pt idx="41">
                  <c:v>21</c:v>
                </c:pt>
                <c:pt idx="42">
                  <c:v>22</c:v>
                </c:pt>
                <c:pt idx="43">
                  <c:v>22</c:v>
                </c:pt>
                <c:pt idx="44">
                  <c:v>23</c:v>
                </c:pt>
                <c:pt idx="45">
                  <c:v>20</c:v>
                </c:pt>
                <c:pt idx="46">
                  <c:v>22</c:v>
                </c:pt>
                <c:pt idx="47">
                  <c:v>20</c:v>
                </c:pt>
                <c:pt idx="48">
                  <c:v>22</c:v>
                </c:pt>
                <c:pt idx="49">
                  <c:v>24</c:v>
                </c:pt>
                <c:pt idx="50">
                  <c:v>22</c:v>
                </c:pt>
                <c:pt idx="51">
                  <c:v>21</c:v>
                </c:pt>
                <c:pt idx="52">
                  <c:v>24</c:v>
                </c:pt>
                <c:pt idx="53">
                  <c:v>21</c:v>
                </c:pt>
                <c:pt idx="54">
                  <c:v>21</c:v>
                </c:pt>
                <c:pt idx="55">
                  <c:v>22</c:v>
                </c:pt>
                <c:pt idx="56">
                  <c:v>22</c:v>
                </c:pt>
                <c:pt idx="57">
                  <c:v>20</c:v>
                </c:pt>
                <c:pt idx="58">
                  <c:v>22</c:v>
                </c:pt>
                <c:pt idx="59">
                  <c:v>19</c:v>
                </c:pt>
                <c:pt idx="60">
                  <c:v>24</c:v>
                </c:pt>
                <c:pt idx="61">
                  <c:v>19</c:v>
                </c:pt>
                <c:pt idx="62">
                  <c:v>19</c:v>
                </c:pt>
                <c:pt idx="63">
                  <c:v>21</c:v>
                </c:pt>
                <c:pt idx="64">
                  <c:v>21</c:v>
                </c:pt>
                <c:pt idx="65">
                  <c:v>19</c:v>
                </c:pt>
                <c:pt idx="66">
                  <c:v>18</c:v>
                </c:pt>
                <c:pt idx="67">
                  <c:v>23</c:v>
                </c:pt>
                <c:pt idx="68">
                  <c:v>20</c:v>
                </c:pt>
                <c:pt idx="69">
                  <c:v>19</c:v>
                </c:pt>
                <c:pt idx="70">
                  <c:v>18</c:v>
                </c:pt>
                <c:pt idx="71">
                  <c:v>18</c:v>
                </c:pt>
                <c:pt idx="72">
                  <c:v>17</c:v>
                </c:pt>
                <c:pt idx="73">
                  <c:v>16</c:v>
                </c:pt>
                <c:pt idx="74">
                  <c:v>19</c:v>
                </c:pt>
                <c:pt idx="75">
                  <c:v>16</c:v>
                </c:pt>
                <c:pt idx="76">
                  <c:v>17</c:v>
                </c:pt>
                <c:pt idx="77">
                  <c:v>16</c:v>
                </c:pt>
                <c:pt idx="78">
                  <c:v>16</c:v>
                </c:pt>
                <c:pt idx="79">
                  <c:v>16</c:v>
                </c:pt>
                <c:pt idx="80">
                  <c:v>17</c:v>
                </c:pt>
                <c:pt idx="81">
                  <c:v>14</c:v>
                </c:pt>
                <c:pt idx="82">
                  <c:v>15</c:v>
                </c:pt>
                <c:pt idx="83">
                  <c:v>18</c:v>
                </c:pt>
                <c:pt idx="84">
                  <c:v>13</c:v>
                </c:pt>
                <c:pt idx="85">
                  <c:v>12</c:v>
                </c:pt>
                <c:pt idx="86">
                  <c:v>14</c:v>
                </c:pt>
                <c:pt idx="87">
                  <c:v>14</c:v>
                </c:pt>
                <c:pt idx="88">
                  <c:v>14</c:v>
                </c:pt>
                <c:pt idx="89">
                  <c:v>15</c:v>
                </c:pt>
                <c:pt idx="90">
                  <c:v>13</c:v>
                </c:pt>
                <c:pt idx="91">
                  <c:v>15</c:v>
                </c:pt>
                <c:pt idx="92">
                  <c:v>17</c:v>
                </c:pt>
                <c:pt idx="93">
                  <c:v>20</c:v>
                </c:pt>
                <c:pt idx="94">
                  <c:v>18</c:v>
                </c:pt>
                <c:pt idx="95">
                  <c:v>17</c:v>
                </c:pt>
                <c:pt idx="96">
                  <c:v>18</c:v>
                </c:pt>
                <c:pt idx="97">
                  <c:v>19</c:v>
                </c:pt>
                <c:pt idx="98">
                  <c:v>19</c:v>
                </c:pt>
                <c:pt idx="99">
                  <c:v>19</c:v>
                </c:pt>
                <c:pt idx="100">
                  <c:v>19</c:v>
                </c:pt>
                <c:pt idx="101">
                  <c:v>20</c:v>
                </c:pt>
                <c:pt idx="102">
                  <c:v>21</c:v>
                </c:pt>
                <c:pt idx="103">
                  <c:v>19</c:v>
                </c:pt>
                <c:pt idx="104">
                  <c:v>20</c:v>
                </c:pt>
                <c:pt idx="105">
                  <c:v>22</c:v>
                </c:pt>
                <c:pt idx="106">
                  <c:v>20</c:v>
                </c:pt>
                <c:pt idx="107">
                  <c:v>21</c:v>
                </c:pt>
                <c:pt idx="108">
                  <c:v>22</c:v>
                </c:pt>
                <c:pt idx="109">
                  <c:v>22</c:v>
                </c:pt>
                <c:pt idx="110">
                  <c:v>19</c:v>
                </c:pt>
                <c:pt idx="111">
                  <c:v>21</c:v>
                </c:pt>
                <c:pt idx="112">
                  <c:v>21</c:v>
                </c:pt>
                <c:pt idx="113">
                  <c:v>23</c:v>
                </c:pt>
                <c:pt idx="114">
                  <c:v>21</c:v>
                </c:pt>
                <c:pt idx="115">
                  <c:v>23</c:v>
                </c:pt>
                <c:pt idx="116">
                  <c:v>22</c:v>
                </c:pt>
                <c:pt idx="117">
                  <c:v>19</c:v>
                </c:pt>
                <c:pt idx="118">
                  <c:v>20</c:v>
                </c:pt>
                <c:pt idx="119">
                  <c:v>18</c:v>
                </c:pt>
                <c:pt idx="120">
                  <c:v>20</c:v>
                </c:pt>
                <c:pt idx="121">
                  <c:v>21</c:v>
                </c:pt>
                <c:pt idx="122">
                  <c:v>19</c:v>
                </c:pt>
                <c:pt idx="123">
                  <c:v>19</c:v>
                </c:pt>
                <c:pt idx="124">
                  <c:v>19</c:v>
                </c:pt>
                <c:pt idx="125">
                  <c:v>21</c:v>
                </c:pt>
                <c:pt idx="126">
                  <c:v>18</c:v>
                </c:pt>
                <c:pt idx="127">
                  <c:v>20</c:v>
                </c:pt>
                <c:pt idx="128">
                  <c:v>15</c:v>
                </c:pt>
                <c:pt idx="129">
                  <c:v>17</c:v>
                </c:pt>
                <c:pt idx="130">
                  <c:v>16</c:v>
                </c:pt>
                <c:pt idx="131">
                  <c:v>20</c:v>
                </c:pt>
                <c:pt idx="132">
                  <c:v>19</c:v>
                </c:pt>
                <c:pt idx="133">
                  <c:v>20</c:v>
                </c:pt>
                <c:pt idx="134">
                  <c:v>17</c:v>
                </c:pt>
                <c:pt idx="135">
                  <c:v>18</c:v>
                </c:pt>
                <c:pt idx="136">
                  <c:v>16</c:v>
                </c:pt>
                <c:pt idx="137">
                  <c:v>16</c:v>
                </c:pt>
                <c:pt idx="138">
                  <c:v>16</c:v>
                </c:pt>
                <c:pt idx="139">
                  <c:v>18</c:v>
                </c:pt>
                <c:pt idx="140">
                  <c:v>18</c:v>
                </c:pt>
                <c:pt idx="141">
                  <c:v>17</c:v>
                </c:pt>
                <c:pt idx="142">
                  <c:v>17</c:v>
                </c:pt>
                <c:pt idx="143">
                  <c:v>16</c:v>
                </c:pt>
                <c:pt idx="144" formatCode="0">
                  <c:v>14.695675552999999</c:v>
                </c:pt>
                <c:pt idx="145">
                  <c:v>16</c:v>
                </c:pt>
                <c:pt idx="146">
                  <c:v>15</c:v>
                </c:pt>
                <c:pt idx="147">
                  <c:v>16</c:v>
                </c:pt>
                <c:pt idx="148">
                  <c:v>17</c:v>
                </c:pt>
                <c:pt idx="149">
                  <c:v>15</c:v>
                </c:pt>
                <c:pt idx="150">
                  <c:v>15</c:v>
                </c:pt>
                <c:pt idx="151">
                  <c:v>13</c:v>
                </c:pt>
                <c:pt idx="152">
                  <c:v>12</c:v>
                </c:pt>
                <c:pt idx="153">
                  <c:v>13</c:v>
                </c:pt>
                <c:pt idx="154">
                  <c:v>17</c:v>
                </c:pt>
                <c:pt idx="155">
                  <c:v>13</c:v>
                </c:pt>
                <c:pt idx="156">
                  <c:v>13</c:v>
                </c:pt>
                <c:pt idx="157">
                  <c:v>14</c:v>
                </c:pt>
                <c:pt idx="158">
                  <c:v>16</c:v>
                </c:pt>
                <c:pt idx="159">
                  <c:v>15</c:v>
                </c:pt>
                <c:pt idx="160">
                  <c:v>14</c:v>
                </c:pt>
                <c:pt idx="161">
                  <c:v>13</c:v>
                </c:pt>
                <c:pt idx="162">
                  <c:v>15</c:v>
                </c:pt>
                <c:pt idx="163">
                  <c:v>17</c:v>
                </c:pt>
                <c:pt idx="164">
                  <c:v>17</c:v>
                </c:pt>
                <c:pt idx="165">
                  <c:v>15</c:v>
                </c:pt>
                <c:pt idx="166">
                  <c:v>17</c:v>
                </c:pt>
                <c:pt idx="167">
                  <c:v>15</c:v>
                </c:pt>
                <c:pt idx="168">
                  <c:v>16</c:v>
                </c:pt>
                <c:pt idx="169">
                  <c:v>18</c:v>
                </c:pt>
                <c:pt idx="170">
                  <c:v>15</c:v>
                </c:pt>
                <c:pt idx="171">
                  <c:v>12</c:v>
                </c:pt>
                <c:pt idx="172">
                  <c:v>16</c:v>
                </c:pt>
                <c:pt idx="173">
                  <c:v>16</c:v>
                </c:pt>
                <c:pt idx="174">
                  <c:v>15</c:v>
                </c:pt>
                <c:pt idx="175">
                  <c:v>19</c:v>
                </c:pt>
                <c:pt idx="176">
                  <c:v>17</c:v>
                </c:pt>
                <c:pt idx="177">
                  <c:v>14</c:v>
                </c:pt>
                <c:pt idx="178">
                  <c:v>14</c:v>
                </c:pt>
                <c:pt idx="179">
                  <c:v>14</c:v>
                </c:pt>
                <c:pt idx="180">
                  <c:v>21</c:v>
                </c:pt>
                <c:pt idx="181">
                  <c:v>15</c:v>
                </c:pt>
                <c:pt idx="182">
                  <c:v>16</c:v>
                </c:pt>
                <c:pt idx="183">
                  <c:v>15</c:v>
                </c:pt>
                <c:pt idx="184">
                  <c:v>18</c:v>
                </c:pt>
                <c:pt idx="185">
                  <c:v>18</c:v>
                </c:pt>
                <c:pt idx="186">
                  <c:v>16</c:v>
                </c:pt>
                <c:pt idx="187">
                  <c:v>17</c:v>
                </c:pt>
                <c:pt idx="188">
                  <c:v>19</c:v>
                </c:pt>
                <c:pt idx="189">
                  <c:v>19</c:v>
                </c:pt>
                <c:pt idx="190">
                  <c:v>19</c:v>
                </c:pt>
                <c:pt idx="191">
                  <c:v>17</c:v>
                </c:pt>
                <c:pt idx="192">
                  <c:v>16</c:v>
                </c:pt>
                <c:pt idx="193">
                  <c:v>14</c:v>
                </c:pt>
                <c:pt idx="194">
                  <c:v>16</c:v>
                </c:pt>
                <c:pt idx="195">
                  <c:v>18</c:v>
                </c:pt>
                <c:pt idx="196">
                  <c:v>16</c:v>
                </c:pt>
                <c:pt idx="197">
                  <c:v>17</c:v>
                </c:pt>
                <c:pt idx="198">
                  <c:v>18</c:v>
                </c:pt>
                <c:pt idx="199">
                  <c:v>16</c:v>
                </c:pt>
                <c:pt idx="200">
                  <c:v>20</c:v>
                </c:pt>
                <c:pt idx="201">
                  <c:v>23</c:v>
                </c:pt>
                <c:pt idx="202">
                  <c:v>26</c:v>
                </c:pt>
                <c:pt idx="203">
                  <c:v>23</c:v>
                </c:pt>
                <c:pt idx="204">
                  <c:v>23</c:v>
                </c:pt>
                <c:pt idx="205">
                  <c:v>23</c:v>
                </c:pt>
                <c:pt idx="206">
                  <c:v>25</c:v>
                </c:pt>
                <c:pt idx="207">
                  <c:v>26</c:v>
                </c:pt>
                <c:pt idx="208">
                  <c:v>23</c:v>
                </c:pt>
                <c:pt idx="209">
                  <c:v>25</c:v>
                </c:pt>
                <c:pt idx="210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39-4E75-814D-4D51194E0FD5}"/>
            </c:ext>
          </c:extLst>
        </c:ser>
        <c:ser>
          <c:idx val="24"/>
          <c:order val="1"/>
          <c:tx>
            <c:strRef>
              <c:f>Sheet1!$A$4</c:f>
              <c:strCache>
                <c:ptCount val="1"/>
                <c:pt idx="0">
                  <c:v>Rörlig ränta</c:v>
                </c:pt>
              </c:strCache>
            </c:strRef>
          </c:tx>
          <c:spPr>
            <a:ln w="44450" cap="rnd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93-41BF-B97C-3FF335AD1D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Sheet1!$B$1:$HD$2</c:f>
              <c:multiLvlStrCache>
                <c:ptCount val="211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10">
                    <c:v>Okt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Sheet1!$B$4:$HD$4</c:f>
              <c:numCache>
                <c:formatCode>General</c:formatCode>
                <c:ptCount val="211"/>
                <c:pt idx="0">
                  <c:v>12</c:v>
                </c:pt>
                <c:pt idx="1">
                  <c:v>15</c:v>
                </c:pt>
                <c:pt idx="2">
                  <c:v>13</c:v>
                </c:pt>
                <c:pt idx="3">
                  <c:v>10</c:v>
                </c:pt>
                <c:pt idx="4">
                  <c:v>12</c:v>
                </c:pt>
                <c:pt idx="5">
                  <c:v>12</c:v>
                </c:pt>
                <c:pt idx="6">
                  <c:v>11</c:v>
                </c:pt>
                <c:pt idx="7">
                  <c:v>11</c:v>
                </c:pt>
                <c:pt idx="8">
                  <c:v>14</c:v>
                </c:pt>
                <c:pt idx="9">
                  <c:v>12</c:v>
                </c:pt>
                <c:pt idx="10">
                  <c:v>14</c:v>
                </c:pt>
                <c:pt idx="11">
                  <c:v>13</c:v>
                </c:pt>
                <c:pt idx="12">
                  <c:v>11</c:v>
                </c:pt>
                <c:pt idx="13">
                  <c:v>13</c:v>
                </c:pt>
                <c:pt idx="14">
                  <c:v>15</c:v>
                </c:pt>
                <c:pt idx="15">
                  <c:v>15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13</c:v>
                </c:pt>
                <c:pt idx="20">
                  <c:v>15</c:v>
                </c:pt>
                <c:pt idx="21">
                  <c:v>15</c:v>
                </c:pt>
                <c:pt idx="22">
                  <c:v>16</c:v>
                </c:pt>
                <c:pt idx="23">
                  <c:v>16</c:v>
                </c:pt>
                <c:pt idx="24">
                  <c:v>13</c:v>
                </c:pt>
                <c:pt idx="25">
                  <c:v>13</c:v>
                </c:pt>
                <c:pt idx="26">
                  <c:v>14</c:v>
                </c:pt>
                <c:pt idx="27">
                  <c:v>14</c:v>
                </c:pt>
                <c:pt idx="28">
                  <c:v>14</c:v>
                </c:pt>
                <c:pt idx="29">
                  <c:v>13</c:v>
                </c:pt>
                <c:pt idx="30">
                  <c:v>16</c:v>
                </c:pt>
                <c:pt idx="31">
                  <c:v>19</c:v>
                </c:pt>
                <c:pt idx="32">
                  <c:v>15</c:v>
                </c:pt>
                <c:pt idx="33">
                  <c:v>16</c:v>
                </c:pt>
                <c:pt idx="34">
                  <c:v>15</c:v>
                </c:pt>
                <c:pt idx="35">
                  <c:v>16</c:v>
                </c:pt>
                <c:pt idx="36">
                  <c:v>14</c:v>
                </c:pt>
                <c:pt idx="37">
                  <c:v>14</c:v>
                </c:pt>
                <c:pt idx="38">
                  <c:v>16</c:v>
                </c:pt>
                <c:pt idx="39">
                  <c:v>15</c:v>
                </c:pt>
                <c:pt idx="40">
                  <c:v>18</c:v>
                </c:pt>
                <c:pt idx="41">
                  <c:v>17</c:v>
                </c:pt>
                <c:pt idx="42">
                  <c:v>15</c:v>
                </c:pt>
                <c:pt idx="43">
                  <c:v>13</c:v>
                </c:pt>
                <c:pt idx="44">
                  <c:v>14</c:v>
                </c:pt>
                <c:pt idx="45">
                  <c:v>16</c:v>
                </c:pt>
                <c:pt idx="46">
                  <c:v>16</c:v>
                </c:pt>
                <c:pt idx="47">
                  <c:v>17</c:v>
                </c:pt>
                <c:pt idx="48">
                  <c:v>17</c:v>
                </c:pt>
                <c:pt idx="49">
                  <c:v>17</c:v>
                </c:pt>
                <c:pt idx="50">
                  <c:v>15</c:v>
                </c:pt>
                <c:pt idx="51">
                  <c:v>16</c:v>
                </c:pt>
                <c:pt idx="52">
                  <c:v>13</c:v>
                </c:pt>
                <c:pt idx="53">
                  <c:v>14</c:v>
                </c:pt>
                <c:pt idx="54">
                  <c:v>16</c:v>
                </c:pt>
                <c:pt idx="55">
                  <c:v>15</c:v>
                </c:pt>
                <c:pt idx="56">
                  <c:v>14</c:v>
                </c:pt>
                <c:pt idx="57">
                  <c:v>17</c:v>
                </c:pt>
                <c:pt idx="58">
                  <c:v>16</c:v>
                </c:pt>
                <c:pt idx="59">
                  <c:v>17</c:v>
                </c:pt>
                <c:pt idx="60">
                  <c:v>16</c:v>
                </c:pt>
                <c:pt idx="61">
                  <c:v>14</c:v>
                </c:pt>
                <c:pt idx="62">
                  <c:v>15</c:v>
                </c:pt>
                <c:pt idx="63">
                  <c:v>14</c:v>
                </c:pt>
                <c:pt idx="64">
                  <c:v>15</c:v>
                </c:pt>
                <c:pt idx="65">
                  <c:v>15</c:v>
                </c:pt>
                <c:pt idx="66">
                  <c:v>17</c:v>
                </c:pt>
                <c:pt idx="67">
                  <c:v>16</c:v>
                </c:pt>
                <c:pt idx="68">
                  <c:v>17</c:v>
                </c:pt>
                <c:pt idx="69">
                  <c:v>18</c:v>
                </c:pt>
                <c:pt idx="70">
                  <c:v>19</c:v>
                </c:pt>
                <c:pt idx="71">
                  <c:v>19</c:v>
                </c:pt>
                <c:pt idx="72">
                  <c:v>17</c:v>
                </c:pt>
                <c:pt idx="73">
                  <c:v>21</c:v>
                </c:pt>
                <c:pt idx="74">
                  <c:v>17</c:v>
                </c:pt>
                <c:pt idx="75">
                  <c:v>21</c:v>
                </c:pt>
                <c:pt idx="76">
                  <c:v>21</c:v>
                </c:pt>
                <c:pt idx="77">
                  <c:v>22</c:v>
                </c:pt>
                <c:pt idx="78">
                  <c:v>23</c:v>
                </c:pt>
                <c:pt idx="79">
                  <c:v>21</c:v>
                </c:pt>
                <c:pt idx="80">
                  <c:v>24</c:v>
                </c:pt>
                <c:pt idx="81">
                  <c:v>25</c:v>
                </c:pt>
                <c:pt idx="82">
                  <c:v>22</c:v>
                </c:pt>
                <c:pt idx="83">
                  <c:v>22</c:v>
                </c:pt>
                <c:pt idx="84">
                  <c:v>23</c:v>
                </c:pt>
                <c:pt idx="85">
                  <c:v>27</c:v>
                </c:pt>
                <c:pt idx="86">
                  <c:v>20</c:v>
                </c:pt>
                <c:pt idx="87">
                  <c:v>23</c:v>
                </c:pt>
                <c:pt idx="88">
                  <c:v>21</c:v>
                </c:pt>
                <c:pt idx="89">
                  <c:v>24</c:v>
                </c:pt>
                <c:pt idx="90">
                  <c:v>26</c:v>
                </c:pt>
                <c:pt idx="91">
                  <c:v>24</c:v>
                </c:pt>
                <c:pt idx="92">
                  <c:v>18</c:v>
                </c:pt>
                <c:pt idx="93">
                  <c:v>22</c:v>
                </c:pt>
                <c:pt idx="94">
                  <c:v>23</c:v>
                </c:pt>
                <c:pt idx="95">
                  <c:v>20</c:v>
                </c:pt>
                <c:pt idx="96">
                  <c:v>20</c:v>
                </c:pt>
                <c:pt idx="97">
                  <c:v>20</c:v>
                </c:pt>
                <c:pt idx="98">
                  <c:v>20</c:v>
                </c:pt>
                <c:pt idx="99">
                  <c:v>19</c:v>
                </c:pt>
                <c:pt idx="100">
                  <c:v>17</c:v>
                </c:pt>
                <c:pt idx="101">
                  <c:v>18</c:v>
                </c:pt>
                <c:pt idx="102">
                  <c:v>18</c:v>
                </c:pt>
                <c:pt idx="103">
                  <c:v>23</c:v>
                </c:pt>
                <c:pt idx="104">
                  <c:v>22</c:v>
                </c:pt>
                <c:pt idx="105">
                  <c:v>21</c:v>
                </c:pt>
                <c:pt idx="106">
                  <c:v>19</c:v>
                </c:pt>
                <c:pt idx="107">
                  <c:v>19</c:v>
                </c:pt>
                <c:pt idx="108">
                  <c:v>20</c:v>
                </c:pt>
                <c:pt idx="109">
                  <c:v>19</c:v>
                </c:pt>
                <c:pt idx="110">
                  <c:v>19</c:v>
                </c:pt>
                <c:pt idx="111">
                  <c:v>19</c:v>
                </c:pt>
                <c:pt idx="112">
                  <c:v>18</c:v>
                </c:pt>
                <c:pt idx="113">
                  <c:v>18</c:v>
                </c:pt>
                <c:pt idx="114">
                  <c:v>19</c:v>
                </c:pt>
                <c:pt idx="115">
                  <c:v>19</c:v>
                </c:pt>
                <c:pt idx="116">
                  <c:v>20</c:v>
                </c:pt>
                <c:pt idx="117">
                  <c:v>21</c:v>
                </c:pt>
                <c:pt idx="118">
                  <c:v>20</c:v>
                </c:pt>
                <c:pt idx="119">
                  <c:v>17</c:v>
                </c:pt>
                <c:pt idx="120">
                  <c:v>17</c:v>
                </c:pt>
                <c:pt idx="121">
                  <c:v>17</c:v>
                </c:pt>
                <c:pt idx="122">
                  <c:v>20</c:v>
                </c:pt>
                <c:pt idx="123">
                  <c:v>18</c:v>
                </c:pt>
                <c:pt idx="124">
                  <c:v>19</c:v>
                </c:pt>
                <c:pt idx="125">
                  <c:v>20</c:v>
                </c:pt>
                <c:pt idx="126">
                  <c:v>19</c:v>
                </c:pt>
                <c:pt idx="127">
                  <c:v>23</c:v>
                </c:pt>
                <c:pt idx="128">
                  <c:v>20</c:v>
                </c:pt>
                <c:pt idx="129">
                  <c:v>19</c:v>
                </c:pt>
                <c:pt idx="130">
                  <c:v>20</c:v>
                </c:pt>
                <c:pt idx="131">
                  <c:v>23</c:v>
                </c:pt>
                <c:pt idx="132">
                  <c:v>22</c:v>
                </c:pt>
                <c:pt idx="133">
                  <c:v>25</c:v>
                </c:pt>
                <c:pt idx="134">
                  <c:v>25</c:v>
                </c:pt>
                <c:pt idx="135">
                  <c:v>23</c:v>
                </c:pt>
                <c:pt idx="136">
                  <c:v>22</c:v>
                </c:pt>
                <c:pt idx="137">
                  <c:v>24</c:v>
                </c:pt>
                <c:pt idx="138">
                  <c:v>22</c:v>
                </c:pt>
                <c:pt idx="139">
                  <c:v>24</c:v>
                </c:pt>
                <c:pt idx="140">
                  <c:v>22</c:v>
                </c:pt>
                <c:pt idx="141">
                  <c:v>23</c:v>
                </c:pt>
                <c:pt idx="142">
                  <c:v>26</c:v>
                </c:pt>
                <c:pt idx="143">
                  <c:v>27</c:v>
                </c:pt>
                <c:pt idx="144" formatCode="0">
                  <c:v>27.045957304000002</c:v>
                </c:pt>
                <c:pt idx="145">
                  <c:v>27</c:v>
                </c:pt>
                <c:pt idx="146">
                  <c:v>28</c:v>
                </c:pt>
                <c:pt idx="147">
                  <c:v>23</c:v>
                </c:pt>
                <c:pt idx="148">
                  <c:v>24</c:v>
                </c:pt>
                <c:pt idx="149">
                  <c:v>29</c:v>
                </c:pt>
                <c:pt idx="150">
                  <c:v>28</c:v>
                </c:pt>
                <c:pt idx="151">
                  <c:v>27</c:v>
                </c:pt>
                <c:pt idx="152">
                  <c:v>26</c:v>
                </c:pt>
                <c:pt idx="153">
                  <c:v>25</c:v>
                </c:pt>
                <c:pt idx="154">
                  <c:v>31</c:v>
                </c:pt>
                <c:pt idx="155">
                  <c:v>29</c:v>
                </c:pt>
                <c:pt idx="156">
                  <c:v>27</c:v>
                </c:pt>
                <c:pt idx="157">
                  <c:v>32</c:v>
                </c:pt>
                <c:pt idx="158">
                  <c:v>25</c:v>
                </c:pt>
                <c:pt idx="159">
                  <c:v>28</c:v>
                </c:pt>
                <c:pt idx="160">
                  <c:v>29</c:v>
                </c:pt>
                <c:pt idx="161">
                  <c:v>27</c:v>
                </c:pt>
                <c:pt idx="162">
                  <c:v>28</c:v>
                </c:pt>
                <c:pt idx="163">
                  <c:v>28</c:v>
                </c:pt>
                <c:pt idx="164">
                  <c:v>27</c:v>
                </c:pt>
                <c:pt idx="165">
                  <c:v>29</c:v>
                </c:pt>
                <c:pt idx="166">
                  <c:v>30</c:v>
                </c:pt>
                <c:pt idx="167">
                  <c:v>30</c:v>
                </c:pt>
                <c:pt idx="168">
                  <c:v>30</c:v>
                </c:pt>
                <c:pt idx="169">
                  <c:v>27</c:v>
                </c:pt>
                <c:pt idx="170">
                  <c:v>27</c:v>
                </c:pt>
                <c:pt idx="171">
                  <c:v>29</c:v>
                </c:pt>
                <c:pt idx="172">
                  <c:v>28</c:v>
                </c:pt>
                <c:pt idx="173">
                  <c:v>27</c:v>
                </c:pt>
                <c:pt idx="174">
                  <c:v>30</c:v>
                </c:pt>
                <c:pt idx="175">
                  <c:v>27</c:v>
                </c:pt>
                <c:pt idx="176">
                  <c:v>29</c:v>
                </c:pt>
                <c:pt idx="177">
                  <c:v>29</c:v>
                </c:pt>
                <c:pt idx="178">
                  <c:v>30</c:v>
                </c:pt>
                <c:pt idx="179">
                  <c:v>31</c:v>
                </c:pt>
                <c:pt idx="180">
                  <c:v>26</c:v>
                </c:pt>
                <c:pt idx="181">
                  <c:v>28</c:v>
                </c:pt>
                <c:pt idx="182">
                  <c:v>29</c:v>
                </c:pt>
                <c:pt idx="183">
                  <c:v>25</c:v>
                </c:pt>
                <c:pt idx="184">
                  <c:v>24</c:v>
                </c:pt>
                <c:pt idx="185">
                  <c:v>27</c:v>
                </c:pt>
                <c:pt idx="186">
                  <c:v>27</c:v>
                </c:pt>
                <c:pt idx="187">
                  <c:v>26</c:v>
                </c:pt>
                <c:pt idx="188">
                  <c:v>26</c:v>
                </c:pt>
                <c:pt idx="189">
                  <c:v>26</c:v>
                </c:pt>
                <c:pt idx="190">
                  <c:v>25</c:v>
                </c:pt>
                <c:pt idx="191">
                  <c:v>26</c:v>
                </c:pt>
                <c:pt idx="192">
                  <c:v>27</c:v>
                </c:pt>
                <c:pt idx="193">
                  <c:v>23</c:v>
                </c:pt>
                <c:pt idx="194">
                  <c:v>26</c:v>
                </c:pt>
                <c:pt idx="195">
                  <c:v>25</c:v>
                </c:pt>
                <c:pt idx="196">
                  <c:v>24</c:v>
                </c:pt>
                <c:pt idx="197">
                  <c:v>25</c:v>
                </c:pt>
                <c:pt idx="198">
                  <c:v>24</c:v>
                </c:pt>
                <c:pt idx="199">
                  <c:v>27</c:v>
                </c:pt>
                <c:pt idx="200">
                  <c:v>22</c:v>
                </c:pt>
                <c:pt idx="201">
                  <c:v>29</c:v>
                </c:pt>
                <c:pt idx="202">
                  <c:v>23</c:v>
                </c:pt>
                <c:pt idx="203">
                  <c:v>24</c:v>
                </c:pt>
                <c:pt idx="204">
                  <c:v>26</c:v>
                </c:pt>
                <c:pt idx="205">
                  <c:v>27</c:v>
                </c:pt>
                <c:pt idx="206">
                  <c:v>24</c:v>
                </c:pt>
                <c:pt idx="207">
                  <c:v>22</c:v>
                </c:pt>
                <c:pt idx="208">
                  <c:v>27</c:v>
                </c:pt>
                <c:pt idx="209">
                  <c:v>22</c:v>
                </c:pt>
                <c:pt idx="210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39-4E75-814D-4D51194E0FD5}"/>
            </c:ext>
          </c:extLst>
        </c:ser>
        <c:ser>
          <c:idx val="0"/>
          <c:order val="2"/>
          <c:tx>
            <c:strRef>
              <c:f>Sheet1!$A$5</c:f>
              <c:strCache>
                <c:ptCount val="1"/>
                <c:pt idx="0">
                  <c:v>Kombination av fast och rörlig</c:v>
                </c:pt>
              </c:strCache>
            </c:strRef>
          </c:tx>
          <c:spPr>
            <a:ln w="44450">
              <a:solidFill>
                <a:srgbClr val="007033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93-41BF-B97C-3FF335AD1D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Sheet1!$B$1:$HD$2</c:f>
              <c:multiLvlStrCache>
                <c:ptCount val="211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10">
                    <c:v>Okt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Sheet1!$B$5:$HD$5</c:f>
              <c:numCache>
                <c:formatCode>General</c:formatCode>
                <c:ptCount val="211"/>
                <c:pt idx="0">
                  <c:v>27</c:v>
                </c:pt>
                <c:pt idx="1">
                  <c:v>21</c:v>
                </c:pt>
                <c:pt idx="2">
                  <c:v>22</c:v>
                </c:pt>
                <c:pt idx="3">
                  <c:v>25</c:v>
                </c:pt>
                <c:pt idx="4">
                  <c:v>24</c:v>
                </c:pt>
                <c:pt idx="5">
                  <c:v>26</c:v>
                </c:pt>
                <c:pt idx="6">
                  <c:v>27</c:v>
                </c:pt>
                <c:pt idx="7">
                  <c:v>24</c:v>
                </c:pt>
                <c:pt idx="8">
                  <c:v>22</c:v>
                </c:pt>
                <c:pt idx="9">
                  <c:v>24</c:v>
                </c:pt>
                <c:pt idx="10">
                  <c:v>25</c:v>
                </c:pt>
                <c:pt idx="11">
                  <c:v>24</c:v>
                </c:pt>
                <c:pt idx="12">
                  <c:v>26</c:v>
                </c:pt>
                <c:pt idx="13">
                  <c:v>26</c:v>
                </c:pt>
                <c:pt idx="14">
                  <c:v>25</c:v>
                </c:pt>
                <c:pt idx="15">
                  <c:v>27</c:v>
                </c:pt>
                <c:pt idx="16">
                  <c:v>25</c:v>
                </c:pt>
                <c:pt idx="17">
                  <c:v>26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26</c:v>
                </c:pt>
                <c:pt idx="22">
                  <c:v>28</c:v>
                </c:pt>
                <c:pt idx="23">
                  <c:v>28</c:v>
                </c:pt>
                <c:pt idx="24">
                  <c:v>29</c:v>
                </c:pt>
                <c:pt idx="25">
                  <c:v>30</c:v>
                </c:pt>
                <c:pt idx="26">
                  <c:v>27</c:v>
                </c:pt>
                <c:pt idx="27">
                  <c:v>28</c:v>
                </c:pt>
                <c:pt idx="28">
                  <c:v>27</c:v>
                </c:pt>
                <c:pt idx="29">
                  <c:v>26</c:v>
                </c:pt>
                <c:pt idx="30">
                  <c:v>27</c:v>
                </c:pt>
                <c:pt idx="31">
                  <c:v>24</c:v>
                </c:pt>
                <c:pt idx="32">
                  <c:v>28</c:v>
                </c:pt>
                <c:pt idx="33">
                  <c:v>26</c:v>
                </c:pt>
                <c:pt idx="34">
                  <c:v>29</c:v>
                </c:pt>
                <c:pt idx="35">
                  <c:v>26</c:v>
                </c:pt>
                <c:pt idx="36">
                  <c:v>29</c:v>
                </c:pt>
                <c:pt idx="37">
                  <c:v>30</c:v>
                </c:pt>
                <c:pt idx="38">
                  <c:v>28</c:v>
                </c:pt>
                <c:pt idx="39">
                  <c:v>28</c:v>
                </c:pt>
                <c:pt idx="40">
                  <c:v>27</c:v>
                </c:pt>
                <c:pt idx="41">
                  <c:v>26</c:v>
                </c:pt>
                <c:pt idx="42">
                  <c:v>27</c:v>
                </c:pt>
                <c:pt idx="43">
                  <c:v>29</c:v>
                </c:pt>
                <c:pt idx="44">
                  <c:v>27</c:v>
                </c:pt>
                <c:pt idx="45">
                  <c:v>31</c:v>
                </c:pt>
                <c:pt idx="46">
                  <c:v>26</c:v>
                </c:pt>
                <c:pt idx="47">
                  <c:v>29</c:v>
                </c:pt>
                <c:pt idx="48">
                  <c:v>28</c:v>
                </c:pt>
                <c:pt idx="49">
                  <c:v>29</c:v>
                </c:pt>
                <c:pt idx="50">
                  <c:v>30</c:v>
                </c:pt>
                <c:pt idx="51">
                  <c:v>31</c:v>
                </c:pt>
                <c:pt idx="52">
                  <c:v>30</c:v>
                </c:pt>
                <c:pt idx="53">
                  <c:v>29</c:v>
                </c:pt>
                <c:pt idx="54">
                  <c:v>27</c:v>
                </c:pt>
                <c:pt idx="55">
                  <c:v>30</c:v>
                </c:pt>
                <c:pt idx="56">
                  <c:v>31</c:v>
                </c:pt>
                <c:pt idx="57">
                  <c:v>32</c:v>
                </c:pt>
                <c:pt idx="58">
                  <c:v>29</c:v>
                </c:pt>
                <c:pt idx="59">
                  <c:v>29</c:v>
                </c:pt>
                <c:pt idx="60">
                  <c:v>29</c:v>
                </c:pt>
                <c:pt idx="61">
                  <c:v>31</c:v>
                </c:pt>
                <c:pt idx="62">
                  <c:v>30</c:v>
                </c:pt>
                <c:pt idx="63">
                  <c:v>28</c:v>
                </c:pt>
                <c:pt idx="64">
                  <c:v>31</c:v>
                </c:pt>
                <c:pt idx="65">
                  <c:v>32</c:v>
                </c:pt>
                <c:pt idx="66">
                  <c:v>30</c:v>
                </c:pt>
                <c:pt idx="67">
                  <c:v>29</c:v>
                </c:pt>
                <c:pt idx="68">
                  <c:v>29</c:v>
                </c:pt>
                <c:pt idx="69">
                  <c:v>28</c:v>
                </c:pt>
                <c:pt idx="70">
                  <c:v>31</c:v>
                </c:pt>
                <c:pt idx="71">
                  <c:v>27</c:v>
                </c:pt>
                <c:pt idx="72">
                  <c:v>33</c:v>
                </c:pt>
                <c:pt idx="73">
                  <c:v>32</c:v>
                </c:pt>
                <c:pt idx="74">
                  <c:v>29</c:v>
                </c:pt>
                <c:pt idx="75">
                  <c:v>29</c:v>
                </c:pt>
                <c:pt idx="76">
                  <c:v>29</c:v>
                </c:pt>
                <c:pt idx="77">
                  <c:v>28</c:v>
                </c:pt>
                <c:pt idx="78">
                  <c:v>29</c:v>
                </c:pt>
                <c:pt idx="79">
                  <c:v>29</c:v>
                </c:pt>
                <c:pt idx="80">
                  <c:v>28</c:v>
                </c:pt>
                <c:pt idx="81">
                  <c:v>32</c:v>
                </c:pt>
                <c:pt idx="82">
                  <c:v>33</c:v>
                </c:pt>
                <c:pt idx="83">
                  <c:v>27</c:v>
                </c:pt>
                <c:pt idx="84">
                  <c:v>31</c:v>
                </c:pt>
                <c:pt idx="85">
                  <c:v>27</c:v>
                </c:pt>
                <c:pt idx="86">
                  <c:v>32</c:v>
                </c:pt>
                <c:pt idx="87">
                  <c:v>31</c:v>
                </c:pt>
                <c:pt idx="88">
                  <c:v>35</c:v>
                </c:pt>
                <c:pt idx="89">
                  <c:v>29</c:v>
                </c:pt>
                <c:pt idx="90">
                  <c:v>29</c:v>
                </c:pt>
                <c:pt idx="91">
                  <c:v>29</c:v>
                </c:pt>
                <c:pt idx="92">
                  <c:v>31</c:v>
                </c:pt>
                <c:pt idx="93">
                  <c:v>25</c:v>
                </c:pt>
                <c:pt idx="94">
                  <c:v>26</c:v>
                </c:pt>
                <c:pt idx="95">
                  <c:v>30</c:v>
                </c:pt>
                <c:pt idx="96">
                  <c:v>26</c:v>
                </c:pt>
                <c:pt idx="97">
                  <c:v>30</c:v>
                </c:pt>
                <c:pt idx="98">
                  <c:v>29</c:v>
                </c:pt>
                <c:pt idx="99">
                  <c:v>27</c:v>
                </c:pt>
                <c:pt idx="100">
                  <c:v>32</c:v>
                </c:pt>
                <c:pt idx="101">
                  <c:v>27</c:v>
                </c:pt>
                <c:pt idx="102">
                  <c:v>26</c:v>
                </c:pt>
                <c:pt idx="103">
                  <c:v>27</c:v>
                </c:pt>
                <c:pt idx="104">
                  <c:v>28</c:v>
                </c:pt>
                <c:pt idx="105">
                  <c:v>29</c:v>
                </c:pt>
                <c:pt idx="106">
                  <c:v>29</c:v>
                </c:pt>
                <c:pt idx="107">
                  <c:v>27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34</c:v>
                </c:pt>
                <c:pt idx="112">
                  <c:v>27</c:v>
                </c:pt>
                <c:pt idx="113">
                  <c:v>28</c:v>
                </c:pt>
                <c:pt idx="114">
                  <c:v>27</c:v>
                </c:pt>
                <c:pt idx="115">
                  <c:v>27</c:v>
                </c:pt>
                <c:pt idx="116">
                  <c:v>29</c:v>
                </c:pt>
                <c:pt idx="117">
                  <c:v>28</c:v>
                </c:pt>
                <c:pt idx="118">
                  <c:v>27</c:v>
                </c:pt>
                <c:pt idx="119">
                  <c:v>30</c:v>
                </c:pt>
                <c:pt idx="120">
                  <c:v>29</c:v>
                </c:pt>
                <c:pt idx="121">
                  <c:v>29</c:v>
                </c:pt>
                <c:pt idx="122">
                  <c:v>27</c:v>
                </c:pt>
                <c:pt idx="123">
                  <c:v>32</c:v>
                </c:pt>
                <c:pt idx="124">
                  <c:v>32</c:v>
                </c:pt>
                <c:pt idx="125">
                  <c:v>30</c:v>
                </c:pt>
                <c:pt idx="126">
                  <c:v>31</c:v>
                </c:pt>
                <c:pt idx="127">
                  <c:v>25</c:v>
                </c:pt>
                <c:pt idx="128">
                  <c:v>31</c:v>
                </c:pt>
                <c:pt idx="129">
                  <c:v>29</c:v>
                </c:pt>
                <c:pt idx="130">
                  <c:v>29</c:v>
                </c:pt>
                <c:pt idx="131">
                  <c:v>25</c:v>
                </c:pt>
                <c:pt idx="132">
                  <c:v>28</c:v>
                </c:pt>
                <c:pt idx="133">
                  <c:v>26</c:v>
                </c:pt>
                <c:pt idx="134">
                  <c:v>25</c:v>
                </c:pt>
                <c:pt idx="135">
                  <c:v>25</c:v>
                </c:pt>
                <c:pt idx="136">
                  <c:v>28</c:v>
                </c:pt>
                <c:pt idx="137">
                  <c:v>24</c:v>
                </c:pt>
                <c:pt idx="138">
                  <c:v>30</c:v>
                </c:pt>
                <c:pt idx="139">
                  <c:v>25</c:v>
                </c:pt>
                <c:pt idx="140">
                  <c:v>24</c:v>
                </c:pt>
                <c:pt idx="141">
                  <c:v>27</c:v>
                </c:pt>
                <c:pt idx="142">
                  <c:v>25</c:v>
                </c:pt>
                <c:pt idx="143">
                  <c:v>25</c:v>
                </c:pt>
                <c:pt idx="144" formatCode="0">
                  <c:v>25.242949526</c:v>
                </c:pt>
                <c:pt idx="145">
                  <c:v>24</c:v>
                </c:pt>
                <c:pt idx="146">
                  <c:v>24</c:v>
                </c:pt>
                <c:pt idx="147">
                  <c:v>25</c:v>
                </c:pt>
                <c:pt idx="148">
                  <c:v>25</c:v>
                </c:pt>
                <c:pt idx="149">
                  <c:v>27</c:v>
                </c:pt>
                <c:pt idx="150">
                  <c:v>24</c:v>
                </c:pt>
                <c:pt idx="151">
                  <c:v>24</c:v>
                </c:pt>
                <c:pt idx="152">
                  <c:v>26</c:v>
                </c:pt>
                <c:pt idx="153">
                  <c:v>25</c:v>
                </c:pt>
                <c:pt idx="154">
                  <c:v>22</c:v>
                </c:pt>
                <c:pt idx="155">
                  <c:v>25</c:v>
                </c:pt>
                <c:pt idx="156">
                  <c:v>22</c:v>
                </c:pt>
                <c:pt idx="157">
                  <c:v>22</c:v>
                </c:pt>
                <c:pt idx="158">
                  <c:v>24</c:v>
                </c:pt>
                <c:pt idx="159">
                  <c:v>21</c:v>
                </c:pt>
                <c:pt idx="160">
                  <c:v>21</c:v>
                </c:pt>
                <c:pt idx="161">
                  <c:v>25</c:v>
                </c:pt>
                <c:pt idx="162">
                  <c:v>22</c:v>
                </c:pt>
                <c:pt idx="163">
                  <c:v>22</c:v>
                </c:pt>
                <c:pt idx="164">
                  <c:v>21</c:v>
                </c:pt>
                <c:pt idx="165">
                  <c:v>22</c:v>
                </c:pt>
                <c:pt idx="166">
                  <c:v>20</c:v>
                </c:pt>
                <c:pt idx="167">
                  <c:v>21</c:v>
                </c:pt>
                <c:pt idx="168">
                  <c:v>20</c:v>
                </c:pt>
                <c:pt idx="169">
                  <c:v>20</c:v>
                </c:pt>
                <c:pt idx="170">
                  <c:v>19</c:v>
                </c:pt>
                <c:pt idx="171">
                  <c:v>20</c:v>
                </c:pt>
                <c:pt idx="172">
                  <c:v>22</c:v>
                </c:pt>
                <c:pt idx="173">
                  <c:v>21</c:v>
                </c:pt>
                <c:pt idx="174">
                  <c:v>21</c:v>
                </c:pt>
                <c:pt idx="175">
                  <c:v>22</c:v>
                </c:pt>
                <c:pt idx="176">
                  <c:v>17</c:v>
                </c:pt>
                <c:pt idx="177">
                  <c:v>21</c:v>
                </c:pt>
                <c:pt idx="178">
                  <c:v>22</c:v>
                </c:pt>
                <c:pt idx="179">
                  <c:v>20</c:v>
                </c:pt>
                <c:pt idx="180">
                  <c:v>19</c:v>
                </c:pt>
                <c:pt idx="181">
                  <c:v>23</c:v>
                </c:pt>
                <c:pt idx="182">
                  <c:v>19</c:v>
                </c:pt>
                <c:pt idx="183">
                  <c:v>23</c:v>
                </c:pt>
                <c:pt idx="184">
                  <c:v>23</c:v>
                </c:pt>
                <c:pt idx="185">
                  <c:v>20</c:v>
                </c:pt>
                <c:pt idx="186">
                  <c:v>21</c:v>
                </c:pt>
                <c:pt idx="187">
                  <c:v>20</c:v>
                </c:pt>
                <c:pt idx="188">
                  <c:v>22</c:v>
                </c:pt>
                <c:pt idx="189">
                  <c:v>22</c:v>
                </c:pt>
                <c:pt idx="190">
                  <c:v>22</c:v>
                </c:pt>
                <c:pt idx="191">
                  <c:v>21</c:v>
                </c:pt>
                <c:pt idx="192">
                  <c:v>21</c:v>
                </c:pt>
                <c:pt idx="193">
                  <c:v>20</c:v>
                </c:pt>
                <c:pt idx="194">
                  <c:v>22</c:v>
                </c:pt>
                <c:pt idx="195">
                  <c:v>21</c:v>
                </c:pt>
                <c:pt idx="196">
                  <c:v>23</c:v>
                </c:pt>
                <c:pt idx="197">
                  <c:v>20</c:v>
                </c:pt>
                <c:pt idx="198">
                  <c:v>20</c:v>
                </c:pt>
                <c:pt idx="199">
                  <c:v>22</c:v>
                </c:pt>
                <c:pt idx="200">
                  <c:v>23</c:v>
                </c:pt>
                <c:pt idx="201">
                  <c:v>17</c:v>
                </c:pt>
                <c:pt idx="202">
                  <c:v>19</c:v>
                </c:pt>
                <c:pt idx="203">
                  <c:v>18</c:v>
                </c:pt>
                <c:pt idx="204">
                  <c:v>19</c:v>
                </c:pt>
                <c:pt idx="205">
                  <c:v>16</c:v>
                </c:pt>
                <c:pt idx="206">
                  <c:v>18</c:v>
                </c:pt>
                <c:pt idx="207">
                  <c:v>18</c:v>
                </c:pt>
                <c:pt idx="208">
                  <c:v>19</c:v>
                </c:pt>
                <c:pt idx="209">
                  <c:v>22</c:v>
                </c:pt>
                <c:pt idx="21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C39-4E75-814D-4D51194E0FD5}"/>
            </c:ext>
          </c:extLst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Har inga lån</c:v>
                </c:pt>
              </c:strCache>
            </c:strRef>
          </c:tx>
          <c:spPr>
            <a:ln w="44450">
              <a:solidFill>
                <a:srgbClr val="FFC000"/>
              </a:solidFill>
            </a:ln>
            <a:effectLst/>
          </c:spPr>
          <c:marker>
            <c:symbol val="none"/>
          </c:marker>
          <c:dLbls>
            <c:dLbl>
              <c:idx val="2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93-41BF-B97C-3FF335AD1D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Sheet1!$B$1:$HD$2</c:f>
              <c:multiLvlStrCache>
                <c:ptCount val="211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10">
                    <c:v>Okt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Sheet1!$B$6:$HD$6</c:f>
              <c:numCache>
                <c:formatCode>General</c:formatCode>
                <c:ptCount val="211"/>
                <c:pt idx="0">
                  <c:v>33</c:v>
                </c:pt>
                <c:pt idx="1">
                  <c:v>35</c:v>
                </c:pt>
                <c:pt idx="2">
                  <c:v>32</c:v>
                </c:pt>
                <c:pt idx="3">
                  <c:v>38</c:v>
                </c:pt>
                <c:pt idx="4">
                  <c:v>35</c:v>
                </c:pt>
                <c:pt idx="5">
                  <c:v>34</c:v>
                </c:pt>
                <c:pt idx="6">
                  <c:v>30</c:v>
                </c:pt>
                <c:pt idx="7">
                  <c:v>37</c:v>
                </c:pt>
                <c:pt idx="8">
                  <c:v>34</c:v>
                </c:pt>
                <c:pt idx="9">
                  <c:v>35</c:v>
                </c:pt>
                <c:pt idx="10">
                  <c:v>35</c:v>
                </c:pt>
                <c:pt idx="11">
                  <c:v>37</c:v>
                </c:pt>
                <c:pt idx="12">
                  <c:v>36</c:v>
                </c:pt>
                <c:pt idx="13">
                  <c:v>34</c:v>
                </c:pt>
                <c:pt idx="14">
                  <c:v>31</c:v>
                </c:pt>
                <c:pt idx="15">
                  <c:v>31</c:v>
                </c:pt>
                <c:pt idx="16">
                  <c:v>36</c:v>
                </c:pt>
                <c:pt idx="17">
                  <c:v>35</c:v>
                </c:pt>
                <c:pt idx="18">
                  <c:v>37</c:v>
                </c:pt>
                <c:pt idx="19">
                  <c:v>33</c:v>
                </c:pt>
                <c:pt idx="20">
                  <c:v>35</c:v>
                </c:pt>
                <c:pt idx="21">
                  <c:v>29</c:v>
                </c:pt>
                <c:pt idx="22">
                  <c:v>28</c:v>
                </c:pt>
                <c:pt idx="23">
                  <c:v>32</c:v>
                </c:pt>
                <c:pt idx="24">
                  <c:v>33</c:v>
                </c:pt>
                <c:pt idx="25">
                  <c:v>32</c:v>
                </c:pt>
                <c:pt idx="26">
                  <c:v>33</c:v>
                </c:pt>
                <c:pt idx="27">
                  <c:v>36</c:v>
                </c:pt>
                <c:pt idx="28">
                  <c:v>33</c:v>
                </c:pt>
                <c:pt idx="29">
                  <c:v>36</c:v>
                </c:pt>
                <c:pt idx="30">
                  <c:v>33</c:v>
                </c:pt>
                <c:pt idx="31">
                  <c:v>30</c:v>
                </c:pt>
                <c:pt idx="32">
                  <c:v>31</c:v>
                </c:pt>
                <c:pt idx="33">
                  <c:v>29</c:v>
                </c:pt>
                <c:pt idx="34">
                  <c:v>32</c:v>
                </c:pt>
                <c:pt idx="35">
                  <c:v>29</c:v>
                </c:pt>
                <c:pt idx="36">
                  <c:v>30</c:v>
                </c:pt>
                <c:pt idx="37">
                  <c:v>31</c:v>
                </c:pt>
                <c:pt idx="38">
                  <c:v>31</c:v>
                </c:pt>
                <c:pt idx="39">
                  <c:v>34</c:v>
                </c:pt>
                <c:pt idx="40">
                  <c:v>27</c:v>
                </c:pt>
                <c:pt idx="41">
                  <c:v>33</c:v>
                </c:pt>
                <c:pt idx="42">
                  <c:v>32</c:v>
                </c:pt>
                <c:pt idx="43">
                  <c:v>32</c:v>
                </c:pt>
                <c:pt idx="44">
                  <c:v>31</c:v>
                </c:pt>
                <c:pt idx="45">
                  <c:v>29</c:v>
                </c:pt>
                <c:pt idx="46">
                  <c:v>30</c:v>
                </c:pt>
                <c:pt idx="47">
                  <c:v>31</c:v>
                </c:pt>
                <c:pt idx="48">
                  <c:v>29</c:v>
                </c:pt>
                <c:pt idx="49">
                  <c:v>27</c:v>
                </c:pt>
                <c:pt idx="50">
                  <c:v>30</c:v>
                </c:pt>
                <c:pt idx="51">
                  <c:v>29</c:v>
                </c:pt>
                <c:pt idx="52">
                  <c:v>30</c:v>
                </c:pt>
                <c:pt idx="53">
                  <c:v>31</c:v>
                </c:pt>
                <c:pt idx="54">
                  <c:v>32</c:v>
                </c:pt>
                <c:pt idx="55">
                  <c:v>29</c:v>
                </c:pt>
                <c:pt idx="56">
                  <c:v>29</c:v>
                </c:pt>
                <c:pt idx="57">
                  <c:v>27</c:v>
                </c:pt>
                <c:pt idx="58">
                  <c:v>30</c:v>
                </c:pt>
                <c:pt idx="59">
                  <c:v>31</c:v>
                </c:pt>
                <c:pt idx="60">
                  <c:v>27</c:v>
                </c:pt>
                <c:pt idx="61">
                  <c:v>32</c:v>
                </c:pt>
                <c:pt idx="62">
                  <c:v>30</c:v>
                </c:pt>
                <c:pt idx="63">
                  <c:v>33</c:v>
                </c:pt>
                <c:pt idx="64">
                  <c:v>29</c:v>
                </c:pt>
                <c:pt idx="65">
                  <c:v>29</c:v>
                </c:pt>
                <c:pt idx="66">
                  <c:v>31</c:v>
                </c:pt>
                <c:pt idx="67">
                  <c:v>30</c:v>
                </c:pt>
                <c:pt idx="68">
                  <c:v>31</c:v>
                </c:pt>
                <c:pt idx="69">
                  <c:v>31</c:v>
                </c:pt>
                <c:pt idx="70">
                  <c:v>27</c:v>
                </c:pt>
                <c:pt idx="71">
                  <c:v>31</c:v>
                </c:pt>
                <c:pt idx="72">
                  <c:v>28</c:v>
                </c:pt>
                <c:pt idx="73">
                  <c:v>29</c:v>
                </c:pt>
                <c:pt idx="74">
                  <c:v>30</c:v>
                </c:pt>
                <c:pt idx="75">
                  <c:v>28</c:v>
                </c:pt>
                <c:pt idx="76">
                  <c:v>28</c:v>
                </c:pt>
                <c:pt idx="77">
                  <c:v>28</c:v>
                </c:pt>
                <c:pt idx="78">
                  <c:v>29</c:v>
                </c:pt>
                <c:pt idx="79">
                  <c:v>32</c:v>
                </c:pt>
                <c:pt idx="80">
                  <c:v>28</c:v>
                </c:pt>
                <c:pt idx="81">
                  <c:v>26</c:v>
                </c:pt>
                <c:pt idx="82">
                  <c:v>26</c:v>
                </c:pt>
                <c:pt idx="83">
                  <c:v>29</c:v>
                </c:pt>
                <c:pt idx="84">
                  <c:v>27</c:v>
                </c:pt>
                <c:pt idx="85">
                  <c:v>29</c:v>
                </c:pt>
                <c:pt idx="86">
                  <c:v>29</c:v>
                </c:pt>
                <c:pt idx="87">
                  <c:v>26</c:v>
                </c:pt>
                <c:pt idx="88">
                  <c:v>26</c:v>
                </c:pt>
                <c:pt idx="89">
                  <c:v>26</c:v>
                </c:pt>
                <c:pt idx="90">
                  <c:v>29</c:v>
                </c:pt>
                <c:pt idx="91">
                  <c:v>26</c:v>
                </c:pt>
                <c:pt idx="92">
                  <c:v>29</c:v>
                </c:pt>
                <c:pt idx="93">
                  <c:v>30</c:v>
                </c:pt>
                <c:pt idx="94">
                  <c:v>29</c:v>
                </c:pt>
                <c:pt idx="95">
                  <c:v>29</c:v>
                </c:pt>
                <c:pt idx="96">
                  <c:v>32</c:v>
                </c:pt>
                <c:pt idx="97">
                  <c:v>28</c:v>
                </c:pt>
                <c:pt idx="98">
                  <c:v>29</c:v>
                </c:pt>
                <c:pt idx="99">
                  <c:v>32</c:v>
                </c:pt>
                <c:pt idx="100">
                  <c:v>28</c:v>
                </c:pt>
                <c:pt idx="101">
                  <c:v>29</c:v>
                </c:pt>
                <c:pt idx="102">
                  <c:v>32</c:v>
                </c:pt>
                <c:pt idx="103">
                  <c:v>28</c:v>
                </c:pt>
                <c:pt idx="104">
                  <c:v>27</c:v>
                </c:pt>
                <c:pt idx="105">
                  <c:v>25</c:v>
                </c:pt>
                <c:pt idx="106">
                  <c:v>27</c:v>
                </c:pt>
                <c:pt idx="107">
                  <c:v>29</c:v>
                </c:pt>
                <c:pt idx="108">
                  <c:v>25</c:v>
                </c:pt>
                <c:pt idx="109">
                  <c:v>26</c:v>
                </c:pt>
                <c:pt idx="110">
                  <c:v>28</c:v>
                </c:pt>
                <c:pt idx="111">
                  <c:v>24</c:v>
                </c:pt>
                <c:pt idx="112">
                  <c:v>31</c:v>
                </c:pt>
                <c:pt idx="113">
                  <c:v>29</c:v>
                </c:pt>
                <c:pt idx="114">
                  <c:v>29</c:v>
                </c:pt>
                <c:pt idx="115">
                  <c:v>28</c:v>
                </c:pt>
                <c:pt idx="116">
                  <c:v>26</c:v>
                </c:pt>
                <c:pt idx="117">
                  <c:v>29</c:v>
                </c:pt>
                <c:pt idx="118">
                  <c:v>30</c:v>
                </c:pt>
                <c:pt idx="119">
                  <c:v>32</c:v>
                </c:pt>
                <c:pt idx="120">
                  <c:v>30</c:v>
                </c:pt>
                <c:pt idx="121">
                  <c:v>28</c:v>
                </c:pt>
                <c:pt idx="122">
                  <c:v>28</c:v>
                </c:pt>
                <c:pt idx="123">
                  <c:v>27</c:v>
                </c:pt>
                <c:pt idx="124">
                  <c:v>25</c:v>
                </c:pt>
                <c:pt idx="125">
                  <c:v>26</c:v>
                </c:pt>
                <c:pt idx="126">
                  <c:v>27</c:v>
                </c:pt>
                <c:pt idx="127">
                  <c:v>28</c:v>
                </c:pt>
                <c:pt idx="128">
                  <c:v>29</c:v>
                </c:pt>
                <c:pt idx="129">
                  <c:v>30</c:v>
                </c:pt>
                <c:pt idx="130">
                  <c:v>32</c:v>
                </c:pt>
                <c:pt idx="131">
                  <c:v>27</c:v>
                </c:pt>
                <c:pt idx="132">
                  <c:v>26</c:v>
                </c:pt>
                <c:pt idx="133">
                  <c:v>24</c:v>
                </c:pt>
                <c:pt idx="134">
                  <c:v>28</c:v>
                </c:pt>
                <c:pt idx="135">
                  <c:v>31</c:v>
                </c:pt>
                <c:pt idx="136">
                  <c:v>29</c:v>
                </c:pt>
                <c:pt idx="137">
                  <c:v>30</c:v>
                </c:pt>
                <c:pt idx="138">
                  <c:v>29</c:v>
                </c:pt>
                <c:pt idx="139">
                  <c:v>28</c:v>
                </c:pt>
                <c:pt idx="140">
                  <c:v>33</c:v>
                </c:pt>
                <c:pt idx="141">
                  <c:v>29</c:v>
                </c:pt>
                <c:pt idx="142">
                  <c:v>30</c:v>
                </c:pt>
                <c:pt idx="143">
                  <c:v>31</c:v>
                </c:pt>
                <c:pt idx="144" formatCode="0">
                  <c:v>29.274648126999999</c:v>
                </c:pt>
                <c:pt idx="145">
                  <c:v>28</c:v>
                </c:pt>
                <c:pt idx="146">
                  <c:v>29</c:v>
                </c:pt>
                <c:pt idx="147">
                  <c:v>31</c:v>
                </c:pt>
                <c:pt idx="148">
                  <c:v>31</c:v>
                </c:pt>
                <c:pt idx="149">
                  <c:v>26</c:v>
                </c:pt>
                <c:pt idx="150">
                  <c:v>28</c:v>
                </c:pt>
                <c:pt idx="151">
                  <c:v>31</c:v>
                </c:pt>
                <c:pt idx="152">
                  <c:v>32</c:v>
                </c:pt>
                <c:pt idx="153">
                  <c:v>34</c:v>
                </c:pt>
                <c:pt idx="154">
                  <c:v>25</c:v>
                </c:pt>
                <c:pt idx="155">
                  <c:v>30</c:v>
                </c:pt>
                <c:pt idx="156">
                  <c:v>35</c:v>
                </c:pt>
                <c:pt idx="157">
                  <c:v>29</c:v>
                </c:pt>
                <c:pt idx="158">
                  <c:v>32</c:v>
                </c:pt>
                <c:pt idx="159">
                  <c:v>34</c:v>
                </c:pt>
                <c:pt idx="160">
                  <c:v>32</c:v>
                </c:pt>
                <c:pt idx="161">
                  <c:v>32</c:v>
                </c:pt>
                <c:pt idx="162">
                  <c:v>31</c:v>
                </c:pt>
                <c:pt idx="163">
                  <c:v>29</c:v>
                </c:pt>
                <c:pt idx="164">
                  <c:v>31</c:v>
                </c:pt>
                <c:pt idx="165">
                  <c:v>31</c:v>
                </c:pt>
                <c:pt idx="166">
                  <c:v>30</c:v>
                </c:pt>
                <c:pt idx="167">
                  <c:v>29</c:v>
                </c:pt>
                <c:pt idx="168">
                  <c:v>30</c:v>
                </c:pt>
                <c:pt idx="169">
                  <c:v>31</c:v>
                </c:pt>
                <c:pt idx="170">
                  <c:v>38</c:v>
                </c:pt>
                <c:pt idx="171">
                  <c:v>35</c:v>
                </c:pt>
                <c:pt idx="172">
                  <c:v>32</c:v>
                </c:pt>
                <c:pt idx="173">
                  <c:v>34</c:v>
                </c:pt>
                <c:pt idx="174">
                  <c:v>31</c:v>
                </c:pt>
                <c:pt idx="175">
                  <c:v>30</c:v>
                </c:pt>
                <c:pt idx="176">
                  <c:v>34</c:v>
                </c:pt>
                <c:pt idx="177">
                  <c:v>33</c:v>
                </c:pt>
                <c:pt idx="178">
                  <c:v>30</c:v>
                </c:pt>
                <c:pt idx="179">
                  <c:v>32</c:v>
                </c:pt>
                <c:pt idx="180">
                  <c:v>30</c:v>
                </c:pt>
                <c:pt idx="181">
                  <c:v>32</c:v>
                </c:pt>
                <c:pt idx="182">
                  <c:v>34</c:v>
                </c:pt>
                <c:pt idx="183">
                  <c:v>33</c:v>
                </c:pt>
                <c:pt idx="184">
                  <c:v>31</c:v>
                </c:pt>
                <c:pt idx="185">
                  <c:v>32</c:v>
                </c:pt>
                <c:pt idx="186">
                  <c:v>34</c:v>
                </c:pt>
                <c:pt idx="187">
                  <c:v>34</c:v>
                </c:pt>
                <c:pt idx="188">
                  <c:v>29</c:v>
                </c:pt>
                <c:pt idx="189">
                  <c:v>30</c:v>
                </c:pt>
                <c:pt idx="190">
                  <c:v>30</c:v>
                </c:pt>
                <c:pt idx="191">
                  <c:v>32</c:v>
                </c:pt>
                <c:pt idx="192">
                  <c:v>32</c:v>
                </c:pt>
                <c:pt idx="193">
                  <c:v>40</c:v>
                </c:pt>
                <c:pt idx="194">
                  <c:v>32</c:v>
                </c:pt>
                <c:pt idx="195">
                  <c:v>31</c:v>
                </c:pt>
                <c:pt idx="196">
                  <c:v>32</c:v>
                </c:pt>
                <c:pt idx="197">
                  <c:v>36</c:v>
                </c:pt>
                <c:pt idx="198">
                  <c:v>36</c:v>
                </c:pt>
                <c:pt idx="199">
                  <c:v>31</c:v>
                </c:pt>
                <c:pt idx="200">
                  <c:v>31</c:v>
                </c:pt>
                <c:pt idx="201">
                  <c:v>27</c:v>
                </c:pt>
                <c:pt idx="202">
                  <c:v>28</c:v>
                </c:pt>
                <c:pt idx="203">
                  <c:v>31</c:v>
                </c:pt>
                <c:pt idx="204">
                  <c:v>28</c:v>
                </c:pt>
                <c:pt idx="205">
                  <c:v>29</c:v>
                </c:pt>
                <c:pt idx="206">
                  <c:v>30</c:v>
                </c:pt>
                <c:pt idx="207">
                  <c:v>30</c:v>
                </c:pt>
                <c:pt idx="208">
                  <c:v>29</c:v>
                </c:pt>
                <c:pt idx="209">
                  <c:v>28</c:v>
                </c:pt>
                <c:pt idx="210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C39-4E75-814D-4D51194E0FD5}"/>
            </c:ext>
          </c:extLst>
        </c:ser>
        <c:ser>
          <c:idx val="3"/>
          <c:order val="4"/>
          <c:tx>
            <c:strRef>
              <c:f>Sheet1!$A$7</c:f>
              <c:strCache>
                <c:ptCount val="1"/>
                <c:pt idx="0">
                  <c:v>Vet ej</c:v>
                </c:pt>
              </c:strCache>
            </c:strRef>
          </c:tx>
          <c:spPr>
            <a:ln w="44450">
              <a:solidFill>
                <a:srgbClr val="990099"/>
              </a:solidFill>
            </a:ln>
            <a:effectLst/>
          </c:spPr>
          <c:marker>
            <c:symbol val="none"/>
          </c:marker>
          <c:dLbls>
            <c:dLbl>
              <c:idx val="2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93-41BF-B97C-3FF335AD1D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Sheet1!$B$1:$HD$2</c:f>
              <c:multiLvlStrCache>
                <c:ptCount val="211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10">
                    <c:v>Okt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Sheet1!$B$7:$HD$7</c:f>
              <c:numCache>
                <c:formatCode>General</c:formatCode>
                <c:ptCount val="211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4</c:v>
                </c:pt>
                <c:pt idx="16">
                  <c:v>5</c:v>
                </c:pt>
                <c:pt idx="17">
                  <c:v>3</c:v>
                </c:pt>
                <c:pt idx="18">
                  <c:v>2</c:v>
                </c:pt>
                <c:pt idx="19">
                  <c:v>3</c:v>
                </c:pt>
                <c:pt idx="20">
                  <c:v>2</c:v>
                </c:pt>
                <c:pt idx="21">
                  <c:v>5</c:v>
                </c:pt>
                <c:pt idx="22">
                  <c:v>3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4</c:v>
                </c:pt>
                <c:pt idx="27">
                  <c:v>2</c:v>
                </c:pt>
                <c:pt idx="28">
                  <c:v>3</c:v>
                </c:pt>
                <c:pt idx="29">
                  <c:v>3</c:v>
                </c:pt>
                <c:pt idx="30">
                  <c:v>2</c:v>
                </c:pt>
                <c:pt idx="31">
                  <c:v>2</c:v>
                </c:pt>
                <c:pt idx="32">
                  <c:v>4</c:v>
                </c:pt>
                <c:pt idx="33">
                  <c:v>5</c:v>
                </c:pt>
                <c:pt idx="34">
                  <c:v>2</c:v>
                </c:pt>
                <c:pt idx="35">
                  <c:v>3</c:v>
                </c:pt>
                <c:pt idx="36">
                  <c:v>5</c:v>
                </c:pt>
                <c:pt idx="37">
                  <c:v>3</c:v>
                </c:pt>
                <c:pt idx="38">
                  <c:v>4</c:v>
                </c:pt>
                <c:pt idx="39">
                  <c:v>4</c:v>
                </c:pt>
                <c:pt idx="40">
                  <c:v>3</c:v>
                </c:pt>
                <c:pt idx="41">
                  <c:v>3</c:v>
                </c:pt>
                <c:pt idx="42">
                  <c:v>4</c:v>
                </c:pt>
                <c:pt idx="43">
                  <c:v>4</c:v>
                </c:pt>
                <c:pt idx="44">
                  <c:v>5</c:v>
                </c:pt>
                <c:pt idx="45">
                  <c:v>4</c:v>
                </c:pt>
                <c:pt idx="46">
                  <c:v>5</c:v>
                </c:pt>
                <c:pt idx="47">
                  <c:v>2</c:v>
                </c:pt>
                <c:pt idx="48">
                  <c:v>3</c:v>
                </c:pt>
                <c:pt idx="49">
                  <c:v>3</c:v>
                </c:pt>
                <c:pt idx="50">
                  <c:v>2</c:v>
                </c:pt>
                <c:pt idx="51">
                  <c:v>3</c:v>
                </c:pt>
                <c:pt idx="52">
                  <c:v>3</c:v>
                </c:pt>
                <c:pt idx="53">
                  <c:v>5</c:v>
                </c:pt>
                <c:pt idx="54">
                  <c:v>4</c:v>
                </c:pt>
                <c:pt idx="55">
                  <c:v>4</c:v>
                </c:pt>
                <c:pt idx="56">
                  <c:v>5</c:v>
                </c:pt>
                <c:pt idx="57">
                  <c:v>2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6</c:v>
                </c:pt>
                <c:pt idx="63">
                  <c:v>4</c:v>
                </c:pt>
                <c:pt idx="64">
                  <c:v>4</c:v>
                </c:pt>
                <c:pt idx="65">
                  <c:v>5</c:v>
                </c:pt>
                <c:pt idx="66">
                  <c:v>4</c:v>
                </c:pt>
                <c:pt idx="67">
                  <c:v>3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4</c:v>
                </c:pt>
                <c:pt idx="72">
                  <c:v>5</c:v>
                </c:pt>
                <c:pt idx="73">
                  <c:v>2</c:v>
                </c:pt>
                <c:pt idx="74">
                  <c:v>5</c:v>
                </c:pt>
                <c:pt idx="75">
                  <c:v>6</c:v>
                </c:pt>
                <c:pt idx="76">
                  <c:v>6</c:v>
                </c:pt>
                <c:pt idx="77">
                  <c:v>5</c:v>
                </c:pt>
                <c:pt idx="78">
                  <c:v>3</c:v>
                </c:pt>
                <c:pt idx="79">
                  <c:v>2</c:v>
                </c:pt>
                <c:pt idx="80">
                  <c:v>2</c:v>
                </c:pt>
                <c:pt idx="81">
                  <c:v>4</c:v>
                </c:pt>
                <c:pt idx="82">
                  <c:v>4</c:v>
                </c:pt>
                <c:pt idx="83">
                  <c:v>5</c:v>
                </c:pt>
                <c:pt idx="84">
                  <c:v>6</c:v>
                </c:pt>
                <c:pt idx="85">
                  <c:v>5</c:v>
                </c:pt>
                <c:pt idx="86">
                  <c:v>4</c:v>
                </c:pt>
                <c:pt idx="87">
                  <c:v>6</c:v>
                </c:pt>
                <c:pt idx="88">
                  <c:v>4</c:v>
                </c:pt>
                <c:pt idx="89">
                  <c:v>6</c:v>
                </c:pt>
                <c:pt idx="90">
                  <c:v>3</c:v>
                </c:pt>
                <c:pt idx="91">
                  <c:v>6</c:v>
                </c:pt>
                <c:pt idx="92">
                  <c:v>4</c:v>
                </c:pt>
                <c:pt idx="93">
                  <c:v>3</c:v>
                </c:pt>
                <c:pt idx="94">
                  <c:v>5</c:v>
                </c:pt>
                <c:pt idx="95">
                  <c:v>4</c:v>
                </c:pt>
                <c:pt idx="96">
                  <c:v>5</c:v>
                </c:pt>
                <c:pt idx="97">
                  <c:v>4</c:v>
                </c:pt>
                <c:pt idx="98">
                  <c:v>4</c:v>
                </c:pt>
                <c:pt idx="99">
                  <c:v>3</c:v>
                </c:pt>
                <c:pt idx="100">
                  <c:v>4</c:v>
                </c:pt>
                <c:pt idx="101">
                  <c:v>5</c:v>
                </c:pt>
                <c:pt idx="102">
                  <c:v>3</c:v>
                </c:pt>
                <c:pt idx="103">
                  <c:v>4</c:v>
                </c:pt>
                <c:pt idx="104">
                  <c:v>4</c:v>
                </c:pt>
                <c:pt idx="105">
                  <c:v>3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3</c:v>
                </c:pt>
                <c:pt idx="110">
                  <c:v>4</c:v>
                </c:pt>
                <c:pt idx="111">
                  <c:v>3</c:v>
                </c:pt>
                <c:pt idx="112">
                  <c:v>3</c:v>
                </c:pt>
                <c:pt idx="113">
                  <c:v>2</c:v>
                </c:pt>
                <c:pt idx="114">
                  <c:v>4</c:v>
                </c:pt>
                <c:pt idx="115">
                  <c:v>3</c:v>
                </c:pt>
                <c:pt idx="116">
                  <c:v>3</c:v>
                </c:pt>
                <c:pt idx="117">
                  <c:v>4</c:v>
                </c:pt>
                <c:pt idx="118">
                  <c:v>4</c:v>
                </c:pt>
                <c:pt idx="119">
                  <c:v>3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5</c:v>
                </c:pt>
                <c:pt idx="124">
                  <c:v>4</c:v>
                </c:pt>
                <c:pt idx="125">
                  <c:v>4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4</c:v>
                </c:pt>
                <c:pt idx="130">
                  <c:v>4</c:v>
                </c:pt>
                <c:pt idx="131">
                  <c:v>5</c:v>
                </c:pt>
                <c:pt idx="132">
                  <c:v>6</c:v>
                </c:pt>
                <c:pt idx="133">
                  <c:v>5</c:v>
                </c:pt>
                <c:pt idx="134">
                  <c:v>4</c:v>
                </c:pt>
                <c:pt idx="135">
                  <c:v>4</c:v>
                </c:pt>
                <c:pt idx="136">
                  <c:v>5</c:v>
                </c:pt>
                <c:pt idx="137">
                  <c:v>6</c:v>
                </c:pt>
                <c:pt idx="138">
                  <c:v>4</c:v>
                </c:pt>
                <c:pt idx="139">
                  <c:v>4</c:v>
                </c:pt>
                <c:pt idx="140">
                  <c:v>3</c:v>
                </c:pt>
                <c:pt idx="141">
                  <c:v>4</c:v>
                </c:pt>
                <c:pt idx="142">
                  <c:v>3</c:v>
                </c:pt>
                <c:pt idx="143">
                  <c:v>2</c:v>
                </c:pt>
                <c:pt idx="144" formatCode="0">
                  <c:v>3.7407694906</c:v>
                </c:pt>
                <c:pt idx="145">
                  <c:v>5</c:v>
                </c:pt>
                <c:pt idx="146">
                  <c:v>4</c:v>
                </c:pt>
                <c:pt idx="147">
                  <c:v>5</c:v>
                </c:pt>
                <c:pt idx="148">
                  <c:v>3</c:v>
                </c:pt>
                <c:pt idx="149">
                  <c:v>2</c:v>
                </c:pt>
                <c:pt idx="150">
                  <c:v>5</c:v>
                </c:pt>
                <c:pt idx="151">
                  <c:v>4</c:v>
                </c:pt>
                <c:pt idx="152">
                  <c:v>3</c:v>
                </c:pt>
                <c:pt idx="153">
                  <c:v>2</c:v>
                </c:pt>
                <c:pt idx="154">
                  <c:v>5</c:v>
                </c:pt>
                <c:pt idx="155">
                  <c:v>3</c:v>
                </c:pt>
                <c:pt idx="156">
                  <c:v>3</c:v>
                </c:pt>
                <c:pt idx="157">
                  <c:v>4</c:v>
                </c:pt>
                <c:pt idx="158">
                  <c:v>4</c:v>
                </c:pt>
                <c:pt idx="159">
                  <c:v>3</c:v>
                </c:pt>
                <c:pt idx="160">
                  <c:v>4</c:v>
                </c:pt>
                <c:pt idx="161">
                  <c:v>4</c:v>
                </c:pt>
                <c:pt idx="162">
                  <c:v>3</c:v>
                </c:pt>
                <c:pt idx="163">
                  <c:v>4</c:v>
                </c:pt>
                <c:pt idx="164">
                  <c:v>3</c:v>
                </c:pt>
                <c:pt idx="165">
                  <c:v>4</c:v>
                </c:pt>
                <c:pt idx="166">
                  <c:v>4</c:v>
                </c:pt>
                <c:pt idx="167">
                  <c:v>5</c:v>
                </c:pt>
                <c:pt idx="168">
                  <c:v>4</c:v>
                </c:pt>
                <c:pt idx="169">
                  <c:v>4</c:v>
                </c:pt>
                <c:pt idx="170">
                  <c:v>2</c:v>
                </c:pt>
                <c:pt idx="171">
                  <c:v>4</c:v>
                </c:pt>
                <c:pt idx="172">
                  <c:v>2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4</c:v>
                </c:pt>
                <c:pt idx="180">
                  <c:v>4</c:v>
                </c:pt>
                <c:pt idx="181">
                  <c:v>2</c:v>
                </c:pt>
                <c:pt idx="182">
                  <c:v>3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3</c:v>
                </c:pt>
                <c:pt idx="187">
                  <c:v>3</c:v>
                </c:pt>
                <c:pt idx="188">
                  <c:v>4</c:v>
                </c:pt>
                <c:pt idx="189">
                  <c:v>3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5</c:v>
                </c:pt>
                <c:pt idx="196">
                  <c:v>4</c:v>
                </c:pt>
                <c:pt idx="197">
                  <c:v>3</c:v>
                </c:pt>
                <c:pt idx="198">
                  <c:v>2</c:v>
                </c:pt>
                <c:pt idx="199">
                  <c:v>4</c:v>
                </c:pt>
                <c:pt idx="200">
                  <c:v>4</c:v>
                </c:pt>
                <c:pt idx="201">
                  <c:v>4</c:v>
                </c:pt>
                <c:pt idx="202">
                  <c:v>4</c:v>
                </c:pt>
                <c:pt idx="203">
                  <c:v>4</c:v>
                </c:pt>
                <c:pt idx="204">
                  <c:v>4</c:v>
                </c:pt>
                <c:pt idx="205">
                  <c:v>5</c:v>
                </c:pt>
                <c:pt idx="206">
                  <c:v>3</c:v>
                </c:pt>
                <c:pt idx="207">
                  <c:v>4</c:v>
                </c:pt>
                <c:pt idx="208">
                  <c:v>4</c:v>
                </c:pt>
                <c:pt idx="209">
                  <c:v>2</c:v>
                </c:pt>
                <c:pt idx="21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C39-4E75-814D-4D51194E0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5880320"/>
        <c:axId val="265881856"/>
      </c:lineChart>
      <c:catAx>
        <c:axId val="26588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/>
            </a:pPr>
            <a:endParaRPr lang="sv-SE"/>
          </a:p>
        </c:txPr>
        <c:crossAx val="26588185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65881856"/>
        <c:scaling>
          <c:orientation val="minMax"/>
          <c:max val="40"/>
          <c:min val="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000"/>
            </a:pPr>
            <a:endParaRPr lang="sv-SE"/>
          </a:p>
        </c:txPr>
        <c:crossAx val="265880320"/>
        <c:crosses val="autoZero"/>
        <c:crossBetween val="between"/>
        <c:majorUnit val="10"/>
        <c:minorUnit val="2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39862656877757E-2"/>
          <c:y val="0.12201693035434397"/>
          <c:w val="0.88188931790628744"/>
          <c:h val="0.72737715014469162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Tror sig binda räntorna inom tre månader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6B-4C3B-BA0B-C39ACB21F9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Sheet1!$B$1:$HD$2</c:f>
              <c:multiLvlStrCache>
                <c:ptCount val="211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 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10">
                    <c:v>Okt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Sheet1!$B$3:$HD$3</c:f>
              <c:numCache>
                <c:formatCode>General</c:formatCode>
                <c:ptCount val="211"/>
                <c:pt idx="0">
                  <c:v>17</c:v>
                </c:pt>
                <c:pt idx="1">
                  <c:v>9</c:v>
                </c:pt>
                <c:pt idx="2">
                  <c:v>9</c:v>
                </c:pt>
                <c:pt idx="3">
                  <c:v>16</c:v>
                </c:pt>
                <c:pt idx="4">
                  <c:v>11</c:v>
                </c:pt>
                <c:pt idx="5">
                  <c:v>10</c:v>
                </c:pt>
                <c:pt idx="6">
                  <c:v>10</c:v>
                </c:pt>
                <c:pt idx="7">
                  <c:v>6</c:v>
                </c:pt>
                <c:pt idx="8">
                  <c:v>7</c:v>
                </c:pt>
                <c:pt idx="9">
                  <c:v>6</c:v>
                </c:pt>
                <c:pt idx="10">
                  <c:v>7</c:v>
                </c:pt>
                <c:pt idx="11">
                  <c:v>9</c:v>
                </c:pt>
                <c:pt idx="12">
                  <c:v>12</c:v>
                </c:pt>
                <c:pt idx="13">
                  <c:v>11</c:v>
                </c:pt>
                <c:pt idx="14">
                  <c:v>13</c:v>
                </c:pt>
                <c:pt idx="15">
                  <c:v>10</c:v>
                </c:pt>
                <c:pt idx="16">
                  <c:v>6</c:v>
                </c:pt>
                <c:pt idx="17">
                  <c:v>7</c:v>
                </c:pt>
                <c:pt idx="18">
                  <c:v>10</c:v>
                </c:pt>
                <c:pt idx="19">
                  <c:v>7</c:v>
                </c:pt>
                <c:pt idx="20">
                  <c:v>8</c:v>
                </c:pt>
                <c:pt idx="21">
                  <c:v>12</c:v>
                </c:pt>
                <c:pt idx="22">
                  <c:v>6</c:v>
                </c:pt>
                <c:pt idx="23">
                  <c:v>5</c:v>
                </c:pt>
                <c:pt idx="24">
                  <c:v>7</c:v>
                </c:pt>
                <c:pt idx="25">
                  <c:v>6</c:v>
                </c:pt>
                <c:pt idx="26">
                  <c:v>9</c:v>
                </c:pt>
                <c:pt idx="27">
                  <c:v>13</c:v>
                </c:pt>
                <c:pt idx="28">
                  <c:v>10</c:v>
                </c:pt>
                <c:pt idx="29">
                  <c:v>11</c:v>
                </c:pt>
                <c:pt idx="30">
                  <c:v>9</c:v>
                </c:pt>
                <c:pt idx="31">
                  <c:v>11</c:v>
                </c:pt>
                <c:pt idx="32">
                  <c:v>17</c:v>
                </c:pt>
                <c:pt idx="33">
                  <c:v>19</c:v>
                </c:pt>
                <c:pt idx="34">
                  <c:v>10</c:v>
                </c:pt>
                <c:pt idx="35">
                  <c:v>6</c:v>
                </c:pt>
                <c:pt idx="36">
                  <c:v>8</c:v>
                </c:pt>
                <c:pt idx="37">
                  <c:v>6</c:v>
                </c:pt>
                <c:pt idx="38">
                  <c:v>5</c:v>
                </c:pt>
                <c:pt idx="39">
                  <c:v>6</c:v>
                </c:pt>
                <c:pt idx="40">
                  <c:v>10</c:v>
                </c:pt>
                <c:pt idx="41">
                  <c:v>11</c:v>
                </c:pt>
                <c:pt idx="42">
                  <c:v>8</c:v>
                </c:pt>
                <c:pt idx="43">
                  <c:v>8</c:v>
                </c:pt>
                <c:pt idx="44">
                  <c:v>7</c:v>
                </c:pt>
                <c:pt idx="45">
                  <c:v>12</c:v>
                </c:pt>
                <c:pt idx="46">
                  <c:v>10</c:v>
                </c:pt>
                <c:pt idx="47">
                  <c:v>6</c:v>
                </c:pt>
                <c:pt idx="48">
                  <c:v>6</c:v>
                </c:pt>
                <c:pt idx="49">
                  <c:v>10</c:v>
                </c:pt>
                <c:pt idx="50">
                  <c:v>6</c:v>
                </c:pt>
                <c:pt idx="51">
                  <c:v>6</c:v>
                </c:pt>
                <c:pt idx="52">
                  <c:v>8</c:v>
                </c:pt>
                <c:pt idx="53">
                  <c:v>10</c:v>
                </c:pt>
                <c:pt idx="54">
                  <c:v>5</c:v>
                </c:pt>
                <c:pt idx="55">
                  <c:v>5</c:v>
                </c:pt>
                <c:pt idx="56">
                  <c:v>6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8</c:v>
                </c:pt>
                <c:pt idx="64">
                  <c:v>5</c:v>
                </c:pt>
                <c:pt idx="65">
                  <c:v>5</c:v>
                </c:pt>
                <c:pt idx="66">
                  <c:v>6</c:v>
                </c:pt>
                <c:pt idx="67">
                  <c:v>5</c:v>
                </c:pt>
                <c:pt idx="68">
                  <c:v>3</c:v>
                </c:pt>
                <c:pt idx="69">
                  <c:v>7</c:v>
                </c:pt>
                <c:pt idx="70">
                  <c:v>9</c:v>
                </c:pt>
                <c:pt idx="71">
                  <c:v>11</c:v>
                </c:pt>
                <c:pt idx="72">
                  <c:v>12</c:v>
                </c:pt>
                <c:pt idx="73">
                  <c:v>9</c:v>
                </c:pt>
                <c:pt idx="74">
                  <c:v>11</c:v>
                </c:pt>
                <c:pt idx="75">
                  <c:v>4</c:v>
                </c:pt>
                <c:pt idx="76">
                  <c:v>8</c:v>
                </c:pt>
                <c:pt idx="77">
                  <c:v>5</c:v>
                </c:pt>
                <c:pt idx="78">
                  <c:v>5</c:v>
                </c:pt>
                <c:pt idx="79">
                  <c:v>7</c:v>
                </c:pt>
                <c:pt idx="80">
                  <c:v>6</c:v>
                </c:pt>
                <c:pt idx="81">
                  <c:v>5</c:v>
                </c:pt>
                <c:pt idx="82">
                  <c:v>7</c:v>
                </c:pt>
                <c:pt idx="83">
                  <c:v>12</c:v>
                </c:pt>
                <c:pt idx="84">
                  <c:v>10</c:v>
                </c:pt>
                <c:pt idx="85">
                  <c:v>11</c:v>
                </c:pt>
                <c:pt idx="86">
                  <c:v>11</c:v>
                </c:pt>
                <c:pt idx="87">
                  <c:v>17</c:v>
                </c:pt>
                <c:pt idx="88">
                  <c:v>14</c:v>
                </c:pt>
                <c:pt idx="89">
                  <c:v>11</c:v>
                </c:pt>
                <c:pt idx="90">
                  <c:v>7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8</c:v>
                </c:pt>
                <c:pt idx="95">
                  <c:v>10</c:v>
                </c:pt>
                <c:pt idx="96">
                  <c:v>11</c:v>
                </c:pt>
                <c:pt idx="97">
                  <c:v>5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5</c:v>
                </c:pt>
                <c:pt idx="102">
                  <c:v>9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3</c:v>
                </c:pt>
                <c:pt idx="107">
                  <c:v>6</c:v>
                </c:pt>
                <c:pt idx="108">
                  <c:v>6</c:v>
                </c:pt>
                <c:pt idx="109">
                  <c:v>5</c:v>
                </c:pt>
                <c:pt idx="110">
                  <c:v>6</c:v>
                </c:pt>
                <c:pt idx="111">
                  <c:v>6</c:v>
                </c:pt>
                <c:pt idx="112">
                  <c:v>6</c:v>
                </c:pt>
                <c:pt idx="113">
                  <c:v>4</c:v>
                </c:pt>
                <c:pt idx="114">
                  <c:v>6</c:v>
                </c:pt>
                <c:pt idx="115">
                  <c:v>7</c:v>
                </c:pt>
                <c:pt idx="116">
                  <c:v>4</c:v>
                </c:pt>
                <c:pt idx="117">
                  <c:v>8</c:v>
                </c:pt>
                <c:pt idx="118">
                  <c:v>8</c:v>
                </c:pt>
                <c:pt idx="119">
                  <c:v>7</c:v>
                </c:pt>
                <c:pt idx="120">
                  <c:v>6</c:v>
                </c:pt>
                <c:pt idx="121">
                  <c:v>3</c:v>
                </c:pt>
                <c:pt idx="122">
                  <c:v>3</c:v>
                </c:pt>
                <c:pt idx="123">
                  <c:v>6</c:v>
                </c:pt>
                <c:pt idx="124">
                  <c:v>4</c:v>
                </c:pt>
                <c:pt idx="125">
                  <c:v>7</c:v>
                </c:pt>
                <c:pt idx="126">
                  <c:v>5</c:v>
                </c:pt>
                <c:pt idx="127">
                  <c:v>6</c:v>
                </c:pt>
                <c:pt idx="128">
                  <c:v>6</c:v>
                </c:pt>
                <c:pt idx="129">
                  <c:v>2</c:v>
                </c:pt>
                <c:pt idx="130">
                  <c:v>5</c:v>
                </c:pt>
                <c:pt idx="131">
                  <c:v>4</c:v>
                </c:pt>
                <c:pt idx="132">
                  <c:v>4</c:v>
                </c:pt>
                <c:pt idx="133">
                  <c:v>3</c:v>
                </c:pt>
                <c:pt idx="134">
                  <c:v>4</c:v>
                </c:pt>
                <c:pt idx="135">
                  <c:v>2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7</c:v>
                </c:pt>
                <c:pt idx="140">
                  <c:v>5</c:v>
                </c:pt>
                <c:pt idx="141">
                  <c:v>3</c:v>
                </c:pt>
                <c:pt idx="142">
                  <c:v>7</c:v>
                </c:pt>
                <c:pt idx="143">
                  <c:v>6</c:v>
                </c:pt>
                <c:pt idx="144" formatCode="0">
                  <c:v>6.6448746483000001</c:v>
                </c:pt>
                <c:pt idx="145">
                  <c:v>4</c:v>
                </c:pt>
                <c:pt idx="146">
                  <c:v>5</c:v>
                </c:pt>
                <c:pt idx="147">
                  <c:v>5</c:v>
                </c:pt>
                <c:pt idx="148">
                  <c:v>3</c:v>
                </c:pt>
                <c:pt idx="149">
                  <c:v>6</c:v>
                </c:pt>
                <c:pt idx="150">
                  <c:v>4</c:v>
                </c:pt>
                <c:pt idx="151">
                  <c:v>4</c:v>
                </c:pt>
                <c:pt idx="152">
                  <c:v>6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6</c:v>
                </c:pt>
                <c:pt idx="157">
                  <c:v>3</c:v>
                </c:pt>
                <c:pt idx="158">
                  <c:v>5</c:v>
                </c:pt>
                <c:pt idx="159">
                  <c:v>3</c:v>
                </c:pt>
                <c:pt idx="160">
                  <c:v>4</c:v>
                </c:pt>
                <c:pt idx="161">
                  <c:v>4</c:v>
                </c:pt>
                <c:pt idx="162">
                  <c:v>6</c:v>
                </c:pt>
                <c:pt idx="163">
                  <c:v>4</c:v>
                </c:pt>
                <c:pt idx="164">
                  <c:v>4</c:v>
                </c:pt>
                <c:pt idx="165">
                  <c:v>3</c:v>
                </c:pt>
                <c:pt idx="166">
                  <c:v>6</c:v>
                </c:pt>
                <c:pt idx="167">
                  <c:v>6</c:v>
                </c:pt>
                <c:pt idx="168">
                  <c:v>7</c:v>
                </c:pt>
                <c:pt idx="169">
                  <c:v>7</c:v>
                </c:pt>
                <c:pt idx="170">
                  <c:v>5</c:v>
                </c:pt>
                <c:pt idx="171">
                  <c:v>5</c:v>
                </c:pt>
                <c:pt idx="172">
                  <c:v>6</c:v>
                </c:pt>
                <c:pt idx="173">
                  <c:v>6</c:v>
                </c:pt>
                <c:pt idx="174">
                  <c:v>8</c:v>
                </c:pt>
                <c:pt idx="175">
                  <c:v>7</c:v>
                </c:pt>
                <c:pt idx="176">
                  <c:v>5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9</c:v>
                </c:pt>
                <c:pt idx="181">
                  <c:v>6</c:v>
                </c:pt>
                <c:pt idx="182">
                  <c:v>6</c:v>
                </c:pt>
                <c:pt idx="183">
                  <c:v>5</c:v>
                </c:pt>
                <c:pt idx="184">
                  <c:v>5</c:v>
                </c:pt>
                <c:pt idx="185">
                  <c:v>7</c:v>
                </c:pt>
                <c:pt idx="186">
                  <c:v>6</c:v>
                </c:pt>
                <c:pt idx="187">
                  <c:v>8</c:v>
                </c:pt>
                <c:pt idx="188">
                  <c:v>9</c:v>
                </c:pt>
                <c:pt idx="189">
                  <c:v>11</c:v>
                </c:pt>
                <c:pt idx="190">
                  <c:v>8</c:v>
                </c:pt>
                <c:pt idx="191">
                  <c:v>6</c:v>
                </c:pt>
                <c:pt idx="192">
                  <c:v>7</c:v>
                </c:pt>
                <c:pt idx="193">
                  <c:v>5</c:v>
                </c:pt>
                <c:pt idx="194">
                  <c:v>7</c:v>
                </c:pt>
                <c:pt idx="195">
                  <c:v>6</c:v>
                </c:pt>
                <c:pt idx="196">
                  <c:v>4</c:v>
                </c:pt>
                <c:pt idx="197">
                  <c:v>7</c:v>
                </c:pt>
                <c:pt idx="198">
                  <c:v>7</c:v>
                </c:pt>
                <c:pt idx="199">
                  <c:v>8</c:v>
                </c:pt>
                <c:pt idx="200">
                  <c:v>7</c:v>
                </c:pt>
                <c:pt idx="201">
                  <c:v>6</c:v>
                </c:pt>
                <c:pt idx="202">
                  <c:v>6</c:v>
                </c:pt>
                <c:pt idx="203">
                  <c:v>4</c:v>
                </c:pt>
                <c:pt idx="204">
                  <c:v>7</c:v>
                </c:pt>
                <c:pt idx="205">
                  <c:v>8</c:v>
                </c:pt>
                <c:pt idx="206">
                  <c:v>5</c:v>
                </c:pt>
                <c:pt idx="207">
                  <c:v>5</c:v>
                </c:pt>
                <c:pt idx="208">
                  <c:v>4</c:v>
                </c:pt>
                <c:pt idx="209">
                  <c:v>2</c:v>
                </c:pt>
                <c:pt idx="21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DC-40D3-B3A4-3D50C1F5E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001664"/>
        <c:axId val="272019840"/>
      </c:lineChart>
      <c:catAx>
        <c:axId val="27200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/>
            </a:pPr>
            <a:endParaRPr lang="sv-SE"/>
          </a:p>
        </c:txPr>
        <c:crossAx val="27201984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72019840"/>
        <c:scaling>
          <c:orientation val="minMax"/>
          <c:max val="20"/>
          <c:min val="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000"/>
            </a:pPr>
            <a:endParaRPr lang="sv-SE"/>
          </a:p>
        </c:txPr>
        <c:crossAx val="272001664"/>
        <c:crosses val="autoZero"/>
        <c:crossBetween val="between"/>
        <c:majorUnit val="5"/>
        <c:minorUnit val="2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63493272139558E-2"/>
          <c:y val="0.18080663801583022"/>
          <c:w val="0.87291864494335425"/>
          <c:h val="0.63652026110729676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Hushållens tro om reporäntan om ett år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9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8E-4F85-927A-54557AE835F7}"/>
                </c:ext>
              </c:extLst>
            </c:dLbl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8E-4F85-927A-54557AE835F7}"/>
                </c:ext>
              </c:extLst>
            </c:dLbl>
            <c:dLbl>
              <c:idx val="1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D4-49B4-9C83-912BB0562781}"/>
                </c:ext>
              </c:extLst>
            </c:dLbl>
            <c:dLbl>
              <c:idx val="15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6A-4328-866E-CACACC2C4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</a:defRPr>
                </a:pPr>
                <a:endParaRPr lang="sv-SE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Sheet1!$B$1:$FD$1</c:f>
              <c:strCache>
                <c:ptCount val="153"/>
                <c:pt idx="0">
                  <c:v> Feb 08</c:v>
                </c:pt>
                <c:pt idx="2">
                  <c:v> Apr 08</c:v>
                </c:pt>
                <c:pt idx="5">
                  <c:v> Juli 08</c:v>
                </c:pt>
                <c:pt idx="8">
                  <c:v> Okt 08</c:v>
                </c:pt>
                <c:pt idx="11">
                  <c:v> Jan 09</c:v>
                </c:pt>
                <c:pt idx="14">
                  <c:v> Apr 09</c:v>
                </c:pt>
                <c:pt idx="17">
                  <c:v> Juli 09</c:v>
                </c:pt>
                <c:pt idx="20">
                  <c:v> Okt 09</c:v>
                </c:pt>
                <c:pt idx="23">
                  <c:v> Jan 10</c:v>
                </c:pt>
                <c:pt idx="26">
                  <c:v> April 10</c:v>
                </c:pt>
                <c:pt idx="29">
                  <c:v> Juli 10 </c:v>
                </c:pt>
                <c:pt idx="32">
                  <c:v> Okt 10</c:v>
                </c:pt>
                <c:pt idx="35">
                  <c:v> Jan 11</c:v>
                </c:pt>
                <c:pt idx="38">
                  <c:v> April 11</c:v>
                </c:pt>
                <c:pt idx="41">
                  <c:v> Juli 11</c:v>
                </c:pt>
                <c:pt idx="44">
                  <c:v> Okt 11</c:v>
                </c:pt>
                <c:pt idx="47">
                  <c:v> Jan 12</c:v>
                </c:pt>
                <c:pt idx="50">
                  <c:v> April 12 </c:v>
                </c:pt>
                <c:pt idx="53">
                  <c:v> Juli 12</c:v>
                </c:pt>
                <c:pt idx="56">
                  <c:v> Okt 12</c:v>
                </c:pt>
                <c:pt idx="59">
                  <c:v> Jan 13</c:v>
                </c:pt>
                <c:pt idx="62">
                  <c:v> April 13</c:v>
                </c:pt>
                <c:pt idx="65">
                  <c:v> Juli 13</c:v>
                </c:pt>
                <c:pt idx="68">
                  <c:v> Okt 13</c:v>
                </c:pt>
                <c:pt idx="71">
                  <c:v> Jan 14</c:v>
                </c:pt>
                <c:pt idx="74">
                  <c:v> April 14</c:v>
                </c:pt>
                <c:pt idx="77">
                  <c:v> Juli 14</c:v>
                </c:pt>
                <c:pt idx="80">
                  <c:v> Okt 14</c:v>
                </c:pt>
                <c:pt idx="83">
                  <c:v> Jan 15</c:v>
                </c:pt>
                <c:pt idx="86">
                  <c:v> April 15</c:v>
                </c:pt>
                <c:pt idx="89">
                  <c:v> Juli 15</c:v>
                </c:pt>
                <c:pt idx="92">
                  <c:v> Okt 15</c:v>
                </c:pt>
                <c:pt idx="95">
                  <c:v> Jan 16</c:v>
                </c:pt>
                <c:pt idx="98">
                  <c:v> April 16</c:v>
                </c:pt>
                <c:pt idx="101">
                  <c:v> Juli 16</c:v>
                </c:pt>
                <c:pt idx="104">
                  <c:v> Okt 16</c:v>
                </c:pt>
                <c:pt idx="107">
                  <c:v> Jan 17 </c:v>
                </c:pt>
                <c:pt idx="110">
                  <c:v> April 17</c:v>
                </c:pt>
                <c:pt idx="113">
                  <c:v> Juli 17</c:v>
                </c:pt>
                <c:pt idx="116">
                  <c:v> Okt 17</c:v>
                </c:pt>
                <c:pt idx="119">
                  <c:v> Jan 18</c:v>
                </c:pt>
                <c:pt idx="122">
                  <c:v> April 18</c:v>
                </c:pt>
                <c:pt idx="125">
                  <c:v> Juli 18</c:v>
                </c:pt>
                <c:pt idx="128">
                  <c:v> Okt 18</c:v>
                </c:pt>
                <c:pt idx="131">
                  <c:v> Jan 19</c:v>
                </c:pt>
                <c:pt idx="134">
                  <c:v> April 19</c:v>
                </c:pt>
                <c:pt idx="137">
                  <c:v> Juli 19</c:v>
                </c:pt>
                <c:pt idx="140">
                  <c:v> Okt 19</c:v>
                </c:pt>
                <c:pt idx="143">
                  <c:v> Jan 20</c:v>
                </c:pt>
                <c:pt idx="146">
                  <c:v> April 20</c:v>
                </c:pt>
                <c:pt idx="149">
                  <c:v> Juli 20</c:v>
                </c:pt>
                <c:pt idx="152">
                  <c:v> Okt 20</c:v>
                </c:pt>
              </c:strCache>
            </c:strRef>
          </c:cat>
          <c:val>
            <c:numRef>
              <c:f>Sheet1!$B$2:$FD$2</c:f>
              <c:numCache>
                <c:formatCode>General</c:formatCode>
                <c:ptCount val="153"/>
                <c:pt idx="0">
                  <c:v>4.3099999999999996</c:v>
                </c:pt>
                <c:pt idx="1">
                  <c:v>4.49</c:v>
                </c:pt>
                <c:pt idx="2">
                  <c:v>4.51</c:v>
                </c:pt>
                <c:pt idx="3">
                  <c:v>4.5199999999999996</c:v>
                </c:pt>
                <c:pt idx="4">
                  <c:v>4.58</c:v>
                </c:pt>
                <c:pt idx="5">
                  <c:v>4.71</c:v>
                </c:pt>
                <c:pt idx="6">
                  <c:v>4.91</c:v>
                </c:pt>
                <c:pt idx="7">
                  <c:v>4.71</c:v>
                </c:pt>
                <c:pt idx="8">
                  <c:v>4.62</c:v>
                </c:pt>
                <c:pt idx="9">
                  <c:v>3.54</c:v>
                </c:pt>
                <c:pt idx="10">
                  <c:v>3.42</c:v>
                </c:pt>
                <c:pt idx="11">
                  <c:v>2.0499999999999998</c:v>
                </c:pt>
                <c:pt idx="12">
                  <c:v>2.02</c:v>
                </c:pt>
                <c:pt idx="13">
                  <c:v>1.34</c:v>
                </c:pt>
                <c:pt idx="14">
                  <c:v>1.49</c:v>
                </c:pt>
                <c:pt idx="15">
                  <c:v>0.91</c:v>
                </c:pt>
                <c:pt idx="16">
                  <c:v>1.17</c:v>
                </c:pt>
                <c:pt idx="17">
                  <c:v>1.04</c:v>
                </c:pt>
                <c:pt idx="18">
                  <c:v>0.82</c:v>
                </c:pt>
                <c:pt idx="19">
                  <c:v>0.85</c:v>
                </c:pt>
                <c:pt idx="20">
                  <c:v>0.9</c:v>
                </c:pt>
                <c:pt idx="21">
                  <c:v>0.93</c:v>
                </c:pt>
                <c:pt idx="22">
                  <c:v>0.99</c:v>
                </c:pt>
                <c:pt idx="23">
                  <c:v>0.96</c:v>
                </c:pt>
                <c:pt idx="24">
                  <c:v>0.92</c:v>
                </c:pt>
                <c:pt idx="25">
                  <c:v>0.88</c:v>
                </c:pt>
                <c:pt idx="26">
                  <c:v>1.03</c:v>
                </c:pt>
                <c:pt idx="27">
                  <c:v>0.97</c:v>
                </c:pt>
                <c:pt idx="28">
                  <c:v>1.01</c:v>
                </c:pt>
                <c:pt idx="29">
                  <c:v>0.94</c:v>
                </c:pt>
                <c:pt idx="30">
                  <c:v>1.1299999999999999</c:v>
                </c:pt>
                <c:pt idx="31">
                  <c:v>1.19</c:v>
                </c:pt>
                <c:pt idx="32">
                  <c:v>1.26</c:v>
                </c:pt>
                <c:pt idx="33">
                  <c:v>1.63</c:v>
                </c:pt>
                <c:pt idx="34">
                  <c:v>1.8</c:v>
                </c:pt>
                <c:pt idx="35">
                  <c:v>1.97</c:v>
                </c:pt>
                <c:pt idx="36">
                  <c:v>1.97</c:v>
                </c:pt>
                <c:pt idx="37">
                  <c:v>2.2400000000000002</c:v>
                </c:pt>
                <c:pt idx="38">
                  <c:v>2.14</c:v>
                </c:pt>
                <c:pt idx="39">
                  <c:v>2.21</c:v>
                </c:pt>
                <c:pt idx="40">
                  <c:v>2.2000000000000002</c:v>
                </c:pt>
                <c:pt idx="41">
                  <c:v>2.19</c:v>
                </c:pt>
                <c:pt idx="42">
                  <c:v>2.79</c:v>
                </c:pt>
                <c:pt idx="43">
                  <c:v>2.4700000000000002</c:v>
                </c:pt>
                <c:pt idx="44">
                  <c:v>2.39</c:v>
                </c:pt>
                <c:pt idx="45">
                  <c:v>3.35</c:v>
                </c:pt>
                <c:pt idx="46">
                  <c:v>2.25</c:v>
                </c:pt>
                <c:pt idx="47">
                  <c:v>1.78</c:v>
                </c:pt>
                <c:pt idx="48">
                  <c:v>1.78</c:v>
                </c:pt>
                <c:pt idx="49">
                  <c:v>1.54</c:v>
                </c:pt>
                <c:pt idx="50">
                  <c:v>1.57</c:v>
                </c:pt>
                <c:pt idx="51">
                  <c:v>1.64</c:v>
                </c:pt>
                <c:pt idx="52">
                  <c:v>1.63</c:v>
                </c:pt>
                <c:pt idx="53">
                  <c:v>1.62</c:v>
                </c:pt>
                <c:pt idx="54">
                  <c:v>1.63</c:v>
                </c:pt>
                <c:pt idx="55">
                  <c:v>1.53</c:v>
                </c:pt>
                <c:pt idx="56">
                  <c:v>1.3</c:v>
                </c:pt>
                <c:pt idx="57">
                  <c:v>1.31</c:v>
                </c:pt>
                <c:pt idx="58">
                  <c:v>1.34</c:v>
                </c:pt>
                <c:pt idx="59">
                  <c:v>1.07</c:v>
                </c:pt>
                <c:pt idx="60">
                  <c:v>1.24</c:v>
                </c:pt>
                <c:pt idx="61">
                  <c:v>1.29</c:v>
                </c:pt>
                <c:pt idx="62">
                  <c:v>1.3</c:v>
                </c:pt>
                <c:pt idx="63">
                  <c:v>1.21</c:v>
                </c:pt>
                <c:pt idx="64">
                  <c:v>1.19</c:v>
                </c:pt>
                <c:pt idx="65">
                  <c:v>1.25</c:v>
                </c:pt>
                <c:pt idx="66">
                  <c:v>1.25</c:v>
                </c:pt>
                <c:pt idx="67">
                  <c:v>1.35</c:v>
                </c:pt>
                <c:pt idx="68">
                  <c:v>1.36</c:v>
                </c:pt>
                <c:pt idx="69">
                  <c:v>1.32</c:v>
                </c:pt>
                <c:pt idx="70">
                  <c:v>1.25</c:v>
                </c:pt>
                <c:pt idx="71">
                  <c:v>0.87</c:v>
                </c:pt>
                <c:pt idx="72">
                  <c:v>0.85</c:v>
                </c:pt>
                <c:pt idx="73">
                  <c:v>0.88</c:v>
                </c:pt>
                <c:pt idx="74">
                  <c:v>0.89</c:v>
                </c:pt>
                <c:pt idx="75">
                  <c:v>0.82</c:v>
                </c:pt>
                <c:pt idx="76">
                  <c:v>0.85</c:v>
                </c:pt>
                <c:pt idx="77">
                  <c:v>0.84</c:v>
                </c:pt>
                <c:pt idx="78">
                  <c:v>0.45</c:v>
                </c:pt>
                <c:pt idx="79">
                  <c:v>0.41</c:v>
                </c:pt>
                <c:pt idx="80">
                  <c:v>0.41</c:v>
                </c:pt>
                <c:pt idx="81">
                  <c:v>0.42</c:v>
                </c:pt>
                <c:pt idx="82">
                  <c:v>0.52</c:v>
                </c:pt>
                <c:pt idx="83">
                  <c:v>0.47</c:v>
                </c:pt>
                <c:pt idx="84">
                  <c:v>0.42</c:v>
                </c:pt>
                <c:pt idx="85">
                  <c:v>0.39</c:v>
                </c:pt>
                <c:pt idx="86" formatCode="0.00">
                  <c:v>0.27734516939999998</c:v>
                </c:pt>
                <c:pt idx="87">
                  <c:v>0.28000000000000003</c:v>
                </c:pt>
                <c:pt idx="88">
                  <c:v>0.2</c:v>
                </c:pt>
                <c:pt idx="89">
                  <c:v>0.22</c:v>
                </c:pt>
                <c:pt idx="90">
                  <c:v>0.13</c:v>
                </c:pt>
                <c:pt idx="91">
                  <c:v>0.19</c:v>
                </c:pt>
                <c:pt idx="92">
                  <c:v>0.11</c:v>
                </c:pt>
                <c:pt idx="93">
                  <c:v>0.16</c:v>
                </c:pt>
                <c:pt idx="94">
                  <c:v>0.18</c:v>
                </c:pt>
                <c:pt idx="95">
                  <c:v>0.11</c:v>
                </c:pt>
                <c:pt idx="96">
                  <c:v>0.15</c:v>
                </c:pt>
                <c:pt idx="97">
                  <c:v>0.03</c:v>
                </c:pt>
                <c:pt idx="98">
                  <c:v>0.09</c:v>
                </c:pt>
                <c:pt idx="99">
                  <c:v>0.03</c:v>
                </c:pt>
                <c:pt idx="100">
                  <c:v>0.09</c:v>
                </c:pt>
                <c:pt idx="101">
                  <c:v>0.04</c:v>
                </c:pt>
                <c:pt idx="102">
                  <c:v>-0.01</c:v>
                </c:pt>
                <c:pt idx="103">
                  <c:v>-0.03</c:v>
                </c:pt>
                <c:pt idx="104">
                  <c:v>-0.02</c:v>
                </c:pt>
                <c:pt idx="105">
                  <c:v>-0.08</c:v>
                </c:pt>
                <c:pt idx="106">
                  <c:v>0.08</c:v>
                </c:pt>
                <c:pt idx="107">
                  <c:v>0.11</c:v>
                </c:pt>
                <c:pt idx="108">
                  <c:v>0.15</c:v>
                </c:pt>
                <c:pt idx="109">
                  <c:v>0.05</c:v>
                </c:pt>
                <c:pt idx="110">
                  <c:v>0.12</c:v>
                </c:pt>
                <c:pt idx="111">
                  <c:v>0.06</c:v>
                </c:pt>
                <c:pt idx="112">
                  <c:v>0</c:v>
                </c:pt>
                <c:pt idx="113">
                  <c:v>0.06</c:v>
                </c:pt>
                <c:pt idx="114">
                  <c:v>0.06</c:v>
                </c:pt>
                <c:pt idx="115">
                  <c:v>0.2</c:v>
                </c:pt>
                <c:pt idx="116">
                  <c:v>0.17</c:v>
                </c:pt>
                <c:pt idx="117">
                  <c:v>0.23</c:v>
                </c:pt>
                <c:pt idx="118">
                  <c:v>0.23</c:v>
                </c:pt>
                <c:pt idx="119">
                  <c:v>0.25</c:v>
                </c:pt>
                <c:pt idx="120">
                  <c:v>0.17</c:v>
                </c:pt>
                <c:pt idx="121">
                  <c:v>0.17</c:v>
                </c:pt>
                <c:pt idx="122">
                  <c:v>0.13</c:v>
                </c:pt>
                <c:pt idx="123">
                  <c:v>0.19</c:v>
                </c:pt>
                <c:pt idx="124">
                  <c:v>0.27</c:v>
                </c:pt>
                <c:pt idx="125">
                  <c:v>0.12</c:v>
                </c:pt>
                <c:pt idx="126">
                  <c:v>0.12</c:v>
                </c:pt>
                <c:pt idx="127">
                  <c:v>0.21</c:v>
                </c:pt>
                <c:pt idx="128">
                  <c:v>0.12</c:v>
                </c:pt>
                <c:pt idx="129">
                  <c:v>0.48</c:v>
                </c:pt>
                <c:pt idx="130">
                  <c:v>0.39</c:v>
                </c:pt>
                <c:pt idx="131">
                  <c:v>0.22</c:v>
                </c:pt>
                <c:pt idx="132">
                  <c:v>0.24</c:v>
                </c:pt>
                <c:pt idx="133">
                  <c:v>0.16</c:v>
                </c:pt>
                <c:pt idx="134">
                  <c:v>0.13</c:v>
                </c:pt>
                <c:pt idx="135">
                  <c:v>0.12</c:v>
                </c:pt>
                <c:pt idx="136">
                  <c:v>0.12</c:v>
                </c:pt>
                <c:pt idx="137">
                  <c:v>0.06</c:v>
                </c:pt>
                <c:pt idx="138">
                  <c:v>0.08</c:v>
                </c:pt>
                <c:pt idx="139">
                  <c:v>0.02</c:v>
                </c:pt>
                <c:pt idx="140">
                  <c:v>0.08</c:v>
                </c:pt>
                <c:pt idx="141">
                  <c:v>0.11</c:v>
                </c:pt>
                <c:pt idx="142">
                  <c:v>7.0000000000000007E-2</c:v>
                </c:pt>
                <c:pt idx="143">
                  <c:v>0.46</c:v>
                </c:pt>
                <c:pt idx="144">
                  <c:v>0.52</c:v>
                </c:pt>
                <c:pt idx="145">
                  <c:v>0.5</c:v>
                </c:pt>
                <c:pt idx="146">
                  <c:v>0.48</c:v>
                </c:pt>
                <c:pt idx="147">
                  <c:v>0.42</c:v>
                </c:pt>
                <c:pt idx="148">
                  <c:v>0.44</c:v>
                </c:pt>
                <c:pt idx="149">
                  <c:v>0.44</c:v>
                </c:pt>
                <c:pt idx="150">
                  <c:v>0.41</c:v>
                </c:pt>
                <c:pt idx="151">
                  <c:v>0.39</c:v>
                </c:pt>
                <c:pt idx="152">
                  <c:v>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8E-4F85-927A-54557AE835F7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Reporäntan vid resp mättillfälle</c:v>
                </c:pt>
              </c:strCache>
            </c:strRef>
          </c:tx>
          <c:spPr>
            <a:ln w="44450">
              <a:solidFill>
                <a:srgbClr val="FF0000"/>
              </a:solidFill>
            </a:ln>
            <a:effectLst/>
          </c:spPr>
          <c:marker>
            <c:symbol val="none"/>
          </c:marker>
          <c:dLbls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8E-4F85-927A-54557AE835F7}"/>
                </c:ext>
              </c:extLst>
            </c:dLbl>
            <c:dLbl>
              <c:idx val="1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D4-49B4-9C83-912BB0562781}"/>
                </c:ext>
              </c:extLst>
            </c:dLbl>
            <c:dLbl>
              <c:idx val="15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6A-4328-866E-CACACC2C4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sv-SE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Sheet1!$B$1:$FD$1</c:f>
              <c:strCache>
                <c:ptCount val="153"/>
                <c:pt idx="0">
                  <c:v> Feb 08</c:v>
                </c:pt>
                <c:pt idx="2">
                  <c:v> Apr 08</c:v>
                </c:pt>
                <c:pt idx="5">
                  <c:v> Juli 08</c:v>
                </c:pt>
                <c:pt idx="8">
                  <c:v> Okt 08</c:v>
                </c:pt>
                <c:pt idx="11">
                  <c:v> Jan 09</c:v>
                </c:pt>
                <c:pt idx="14">
                  <c:v> Apr 09</c:v>
                </c:pt>
                <c:pt idx="17">
                  <c:v> Juli 09</c:v>
                </c:pt>
                <c:pt idx="20">
                  <c:v> Okt 09</c:v>
                </c:pt>
                <c:pt idx="23">
                  <c:v> Jan 10</c:v>
                </c:pt>
                <c:pt idx="26">
                  <c:v> April 10</c:v>
                </c:pt>
                <c:pt idx="29">
                  <c:v> Juli 10 </c:v>
                </c:pt>
                <c:pt idx="32">
                  <c:v> Okt 10</c:v>
                </c:pt>
                <c:pt idx="35">
                  <c:v> Jan 11</c:v>
                </c:pt>
                <c:pt idx="38">
                  <c:v> April 11</c:v>
                </c:pt>
                <c:pt idx="41">
                  <c:v> Juli 11</c:v>
                </c:pt>
                <c:pt idx="44">
                  <c:v> Okt 11</c:v>
                </c:pt>
                <c:pt idx="47">
                  <c:v> Jan 12</c:v>
                </c:pt>
                <c:pt idx="50">
                  <c:v> April 12 </c:v>
                </c:pt>
                <c:pt idx="53">
                  <c:v> Juli 12</c:v>
                </c:pt>
                <c:pt idx="56">
                  <c:v> Okt 12</c:v>
                </c:pt>
                <c:pt idx="59">
                  <c:v> Jan 13</c:v>
                </c:pt>
                <c:pt idx="62">
                  <c:v> April 13</c:v>
                </c:pt>
                <c:pt idx="65">
                  <c:v> Juli 13</c:v>
                </c:pt>
                <c:pt idx="68">
                  <c:v> Okt 13</c:v>
                </c:pt>
                <c:pt idx="71">
                  <c:v> Jan 14</c:v>
                </c:pt>
                <c:pt idx="74">
                  <c:v> April 14</c:v>
                </c:pt>
                <c:pt idx="77">
                  <c:v> Juli 14</c:v>
                </c:pt>
                <c:pt idx="80">
                  <c:v> Okt 14</c:v>
                </c:pt>
                <c:pt idx="83">
                  <c:v> Jan 15</c:v>
                </c:pt>
                <c:pt idx="86">
                  <c:v> April 15</c:v>
                </c:pt>
                <c:pt idx="89">
                  <c:v> Juli 15</c:v>
                </c:pt>
                <c:pt idx="92">
                  <c:v> Okt 15</c:v>
                </c:pt>
                <c:pt idx="95">
                  <c:v> Jan 16</c:v>
                </c:pt>
                <c:pt idx="98">
                  <c:v> April 16</c:v>
                </c:pt>
                <c:pt idx="101">
                  <c:v> Juli 16</c:v>
                </c:pt>
                <c:pt idx="104">
                  <c:v> Okt 16</c:v>
                </c:pt>
                <c:pt idx="107">
                  <c:v> Jan 17 </c:v>
                </c:pt>
                <c:pt idx="110">
                  <c:v> April 17</c:v>
                </c:pt>
                <c:pt idx="113">
                  <c:v> Juli 17</c:v>
                </c:pt>
                <c:pt idx="116">
                  <c:v> Okt 17</c:v>
                </c:pt>
                <c:pt idx="119">
                  <c:v> Jan 18</c:v>
                </c:pt>
                <c:pt idx="122">
                  <c:v> April 18</c:v>
                </c:pt>
                <c:pt idx="125">
                  <c:v> Juli 18</c:v>
                </c:pt>
                <c:pt idx="128">
                  <c:v> Okt 18</c:v>
                </c:pt>
                <c:pt idx="131">
                  <c:v> Jan 19</c:v>
                </c:pt>
                <c:pt idx="134">
                  <c:v> April 19</c:v>
                </c:pt>
                <c:pt idx="137">
                  <c:v> Juli 19</c:v>
                </c:pt>
                <c:pt idx="140">
                  <c:v> Okt 19</c:v>
                </c:pt>
                <c:pt idx="143">
                  <c:v> Jan 20</c:v>
                </c:pt>
                <c:pt idx="146">
                  <c:v> April 20</c:v>
                </c:pt>
                <c:pt idx="149">
                  <c:v> Juli 20</c:v>
                </c:pt>
                <c:pt idx="152">
                  <c:v> Okt 20</c:v>
                </c:pt>
              </c:strCache>
            </c:strRef>
          </c:cat>
          <c:val>
            <c:numRef>
              <c:f>Sheet1!$B$3:$FD$3</c:f>
              <c:numCache>
                <c:formatCode>General</c:formatCode>
                <c:ptCount val="153"/>
                <c:pt idx="0">
                  <c:v>4</c:v>
                </c:pt>
                <c:pt idx="1">
                  <c:v>4.25</c:v>
                </c:pt>
                <c:pt idx="2">
                  <c:v>4.25</c:v>
                </c:pt>
                <c:pt idx="3">
                  <c:v>4.25</c:v>
                </c:pt>
                <c:pt idx="4">
                  <c:v>4.25</c:v>
                </c:pt>
                <c:pt idx="5">
                  <c:v>4.25</c:v>
                </c:pt>
                <c:pt idx="6">
                  <c:v>4.5</c:v>
                </c:pt>
                <c:pt idx="7">
                  <c:v>4.5</c:v>
                </c:pt>
                <c:pt idx="8">
                  <c:v>4.75</c:v>
                </c:pt>
                <c:pt idx="9">
                  <c:v>3.75</c:v>
                </c:pt>
                <c:pt idx="10">
                  <c:v>3.75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0.5</c:v>
                </c:pt>
                <c:pt idx="31">
                  <c:v>0.5</c:v>
                </c:pt>
                <c:pt idx="32">
                  <c:v>0.75</c:v>
                </c:pt>
                <c:pt idx="33">
                  <c:v>1</c:v>
                </c:pt>
                <c:pt idx="34">
                  <c:v>1</c:v>
                </c:pt>
                <c:pt idx="35">
                  <c:v>1.25</c:v>
                </c:pt>
                <c:pt idx="36">
                  <c:v>1.25</c:v>
                </c:pt>
                <c:pt idx="37">
                  <c:v>1.5</c:v>
                </c:pt>
                <c:pt idx="38">
                  <c:v>1.5</c:v>
                </c:pt>
                <c:pt idx="39">
                  <c:v>1.75</c:v>
                </c:pt>
                <c:pt idx="40">
                  <c:v>1.75</c:v>
                </c:pt>
                <c:pt idx="41">
                  <c:v>1.75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1.75</c:v>
                </c:pt>
                <c:pt idx="48">
                  <c:v>1.75</c:v>
                </c:pt>
                <c:pt idx="49">
                  <c:v>1.5</c:v>
                </c:pt>
                <c:pt idx="50">
                  <c:v>1.5</c:v>
                </c:pt>
                <c:pt idx="51">
                  <c:v>1.5</c:v>
                </c:pt>
                <c:pt idx="52">
                  <c:v>1.5</c:v>
                </c:pt>
                <c:pt idx="53">
                  <c:v>1.5</c:v>
                </c:pt>
                <c:pt idx="54">
                  <c:v>1.5</c:v>
                </c:pt>
                <c:pt idx="55">
                  <c:v>1.5</c:v>
                </c:pt>
                <c:pt idx="56">
                  <c:v>1.25</c:v>
                </c:pt>
                <c:pt idx="57">
                  <c:v>1.25</c:v>
                </c:pt>
                <c:pt idx="58">
                  <c:v>1.25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0.75</c:v>
                </c:pt>
                <c:pt idx="72">
                  <c:v>0.75</c:v>
                </c:pt>
                <c:pt idx="73">
                  <c:v>0.75</c:v>
                </c:pt>
                <c:pt idx="74">
                  <c:v>0.75</c:v>
                </c:pt>
                <c:pt idx="75">
                  <c:v>0.75</c:v>
                </c:pt>
                <c:pt idx="76">
                  <c:v>0.75</c:v>
                </c:pt>
                <c:pt idx="77">
                  <c:v>0.75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-0.1</c:v>
                </c:pt>
                <c:pt idx="86">
                  <c:v>-0.25</c:v>
                </c:pt>
                <c:pt idx="87">
                  <c:v>-0.25</c:v>
                </c:pt>
                <c:pt idx="88">
                  <c:v>-0.25</c:v>
                </c:pt>
                <c:pt idx="89">
                  <c:v>-0.25</c:v>
                </c:pt>
                <c:pt idx="90">
                  <c:v>-0.35</c:v>
                </c:pt>
                <c:pt idx="91">
                  <c:v>-0.35</c:v>
                </c:pt>
                <c:pt idx="92">
                  <c:v>-0.35</c:v>
                </c:pt>
                <c:pt idx="93">
                  <c:v>-0.35</c:v>
                </c:pt>
                <c:pt idx="94">
                  <c:v>-0.35</c:v>
                </c:pt>
                <c:pt idx="95">
                  <c:v>-0.35</c:v>
                </c:pt>
                <c:pt idx="96">
                  <c:v>-0.35</c:v>
                </c:pt>
                <c:pt idx="97">
                  <c:v>-0.5</c:v>
                </c:pt>
                <c:pt idx="98">
                  <c:v>-0.5</c:v>
                </c:pt>
                <c:pt idx="99">
                  <c:v>-0.5</c:v>
                </c:pt>
                <c:pt idx="100">
                  <c:v>-0.5</c:v>
                </c:pt>
                <c:pt idx="101">
                  <c:v>-0.5</c:v>
                </c:pt>
                <c:pt idx="102">
                  <c:v>-0.5</c:v>
                </c:pt>
                <c:pt idx="103">
                  <c:v>-0.5</c:v>
                </c:pt>
                <c:pt idx="104">
                  <c:v>-0.5</c:v>
                </c:pt>
                <c:pt idx="105">
                  <c:v>-0.5</c:v>
                </c:pt>
                <c:pt idx="106">
                  <c:v>-0.5</c:v>
                </c:pt>
                <c:pt idx="107">
                  <c:v>-0.5</c:v>
                </c:pt>
                <c:pt idx="108">
                  <c:v>-0.5</c:v>
                </c:pt>
                <c:pt idx="109">
                  <c:v>-0.5</c:v>
                </c:pt>
                <c:pt idx="110">
                  <c:v>-0.5</c:v>
                </c:pt>
                <c:pt idx="111">
                  <c:v>-0.5</c:v>
                </c:pt>
                <c:pt idx="112">
                  <c:v>-0.5</c:v>
                </c:pt>
                <c:pt idx="113">
                  <c:v>-0.5</c:v>
                </c:pt>
                <c:pt idx="114">
                  <c:v>-0.5</c:v>
                </c:pt>
                <c:pt idx="115">
                  <c:v>-0.5</c:v>
                </c:pt>
                <c:pt idx="116">
                  <c:v>-0.5</c:v>
                </c:pt>
                <c:pt idx="117">
                  <c:v>-0.5</c:v>
                </c:pt>
                <c:pt idx="118">
                  <c:v>-0.5</c:v>
                </c:pt>
                <c:pt idx="119">
                  <c:v>-0.5</c:v>
                </c:pt>
                <c:pt idx="120">
                  <c:v>-0.5</c:v>
                </c:pt>
                <c:pt idx="121">
                  <c:v>-0.5</c:v>
                </c:pt>
                <c:pt idx="122">
                  <c:v>-0.5</c:v>
                </c:pt>
                <c:pt idx="123">
                  <c:v>-0.5</c:v>
                </c:pt>
                <c:pt idx="124">
                  <c:v>-0.5</c:v>
                </c:pt>
                <c:pt idx="125">
                  <c:v>-0.5</c:v>
                </c:pt>
                <c:pt idx="126">
                  <c:v>-0.5</c:v>
                </c:pt>
                <c:pt idx="127">
                  <c:v>-0.5</c:v>
                </c:pt>
                <c:pt idx="128">
                  <c:v>-0.5</c:v>
                </c:pt>
                <c:pt idx="129">
                  <c:v>-0.5</c:v>
                </c:pt>
                <c:pt idx="130">
                  <c:v>-0.5</c:v>
                </c:pt>
                <c:pt idx="131">
                  <c:v>-0.25</c:v>
                </c:pt>
                <c:pt idx="132">
                  <c:v>-0.25</c:v>
                </c:pt>
                <c:pt idx="133">
                  <c:v>-0.25</c:v>
                </c:pt>
                <c:pt idx="134">
                  <c:v>-0.25</c:v>
                </c:pt>
                <c:pt idx="135">
                  <c:v>-0.25</c:v>
                </c:pt>
                <c:pt idx="136">
                  <c:v>-0.25</c:v>
                </c:pt>
                <c:pt idx="137">
                  <c:v>-0.25</c:v>
                </c:pt>
                <c:pt idx="138">
                  <c:v>-0.25</c:v>
                </c:pt>
                <c:pt idx="139">
                  <c:v>-0.25</c:v>
                </c:pt>
                <c:pt idx="140">
                  <c:v>-0.25</c:v>
                </c:pt>
                <c:pt idx="141">
                  <c:v>-0.25</c:v>
                </c:pt>
                <c:pt idx="142">
                  <c:v>-0.25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B8E-4F85-927A-54557AE83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682176"/>
        <c:axId val="269683712"/>
      </c:lineChart>
      <c:catAx>
        <c:axId val="26968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-3000000" vert="horz"/>
          <a:lstStyle/>
          <a:p>
            <a:pPr>
              <a:defRPr sz="1000"/>
            </a:pPr>
            <a:endParaRPr lang="sv-SE"/>
          </a:p>
        </c:txPr>
        <c:crossAx val="26968371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69683712"/>
        <c:scaling>
          <c:orientation val="minMax"/>
          <c:max val="5"/>
          <c:min val="-1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000"/>
            </a:pPr>
            <a:endParaRPr lang="sv-SE"/>
          </a:p>
        </c:txPr>
        <c:crossAx val="269682176"/>
        <c:crosses val="autoZero"/>
        <c:crossBetween val="between"/>
        <c:majorUnit val="1"/>
        <c:minorUnit val="0.5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28716575785777E-2"/>
          <c:y val="0.16031635992113044"/>
          <c:w val="0.91573510393766056"/>
          <c:h val="0.74672271445276805"/>
        </c:manualLayout>
      </c:layout>
      <c:lineChart>
        <c:grouping val="standard"/>
        <c:varyColors val="0"/>
        <c:ser>
          <c:idx val="1"/>
          <c:order val="0"/>
          <c:tx>
            <c:strRef>
              <c:f>Sheet1!$A$14</c:f>
              <c:strCache>
                <c:ptCount val="1"/>
                <c:pt idx="0">
                  <c:v>Riket</c:v>
                </c:pt>
              </c:strCache>
            </c:strRef>
          </c:tx>
          <c:spPr>
            <a:ln w="44450">
              <a:solidFill>
                <a:schemeClr val="tx1"/>
              </a:solidFill>
              <a:prstDash val="solid"/>
            </a:ln>
            <a:effectLst>
              <a:outerShdw blurRad="63500" dist="635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multiLvlStrRef>
              <c:f>Sheet1!$B$12:$DC$13</c:f>
              <c:multiLvlStrCache>
                <c:ptCount val="106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  <c:pt idx="103">
                    <c:v>Aug</c:v>
                  </c:pt>
                  <c:pt idx="104">
                    <c:v>Sept</c:v>
                  </c:pt>
                  <c:pt idx="105">
                    <c:v>Okt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Sheet1!$B$14:$DC$14</c:f>
              <c:numCache>
                <c:formatCode>0</c:formatCode>
                <c:ptCount val="106"/>
                <c:pt idx="1">
                  <c:v>-15</c:v>
                </c:pt>
                <c:pt idx="2">
                  <c:v>-6</c:v>
                </c:pt>
                <c:pt idx="3">
                  <c:v>8</c:v>
                </c:pt>
                <c:pt idx="4">
                  <c:v>17.5</c:v>
                </c:pt>
                <c:pt idx="5">
                  <c:v>16.5</c:v>
                </c:pt>
                <c:pt idx="6">
                  <c:v>13.5</c:v>
                </c:pt>
                <c:pt idx="7">
                  <c:v>16</c:v>
                </c:pt>
                <c:pt idx="8">
                  <c:v>14.5</c:v>
                </c:pt>
                <c:pt idx="9">
                  <c:v>10.5</c:v>
                </c:pt>
                <c:pt idx="10">
                  <c:v>12.5</c:v>
                </c:pt>
                <c:pt idx="11">
                  <c:v>8.5</c:v>
                </c:pt>
                <c:pt idx="12">
                  <c:v>4.5</c:v>
                </c:pt>
                <c:pt idx="13">
                  <c:v>15.5</c:v>
                </c:pt>
                <c:pt idx="14">
                  <c:v>29.5</c:v>
                </c:pt>
                <c:pt idx="15">
                  <c:v>40</c:v>
                </c:pt>
                <c:pt idx="16">
                  <c:v>45</c:v>
                </c:pt>
                <c:pt idx="17">
                  <c:v>41.5</c:v>
                </c:pt>
                <c:pt idx="18">
                  <c:v>41.5</c:v>
                </c:pt>
                <c:pt idx="19">
                  <c:v>45</c:v>
                </c:pt>
                <c:pt idx="20">
                  <c:v>48</c:v>
                </c:pt>
                <c:pt idx="21">
                  <c:v>50.5</c:v>
                </c:pt>
                <c:pt idx="22">
                  <c:v>51.5</c:v>
                </c:pt>
                <c:pt idx="23">
                  <c:v>53</c:v>
                </c:pt>
                <c:pt idx="24">
                  <c:v>51</c:v>
                </c:pt>
                <c:pt idx="25">
                  <c:v>48</c:v>
                </c:pt>
                <c:pt idx="26">
                  <c:v>50.5</c:v>
                </c:pt>
                <c:pt idx="27">
                  <c:v>54.5</c:v>
                </c:pt>
                <c:pt idx="28">
                  <c:v>57.5</c:v>
                </c:pt>
                <c:pt idx="29">
                  <c:v>58</c:v>
                </c:pt>
                <c:pt idx="30">
                  <c:v>60</c:v>
                </c:pt>
                <c:pt idx="31">
                  <c:v>63</c:v>
                </c:pt>
                <c:pt idx="32">
                  <c:v>63</c:v>
                </c:pt>
                <c:pt idx="33">
                  <c:v>61.5</c:v>
                </c:pt>
                <c:pt idx="34">
                  <c:v>58</c:v>
                </c:pt>
                <c:pt idx="35">
                  <c:v>55.5</c:v>
                </c:pt>
                <c:pt idx="36">
                  <c:v>56.5</c:v>
                </c:pt>
                <c:pt idx="37">
                  <c:v>62.5</c:v>
                </c:pt>
                <c:pt idx="38">
                  <c:v>67</c:v>
                </c:pt>
                <c:pt idx="39">
                  <c:v>67.5</c:v>
                </c:pt>
                <c:pt idx="40">
                  <c:v>66</c:v>
                </c:pt>
                <c:pt idx="41">
                  <c:v>65.5</c:v>
                </c:pt>
                <c:pt idx="42">
                  <c:v>66.5</c:v>
                </c:pt>
                <c:pt idx="43">
                  <c:v>67</c:v>
                </c:pt>
                <c:pt idx="44">
                  <c:v>69.5</c:v>
                </c:pt>
                <c:pt idx="45">
                  <c:v>68</c:v>
                </c:pt>
                <c:pt idx="46">
                  <c:v>62</c:v>
                </c:pt>
                <c:pt idx="47">
                  <c:v>57</c:v>
                </c:pt>
                <c:pt idx="48">
                  <c:v>48.5</c:v>
                </c:pt>
                <c:pt idx="49">
                  <c:v>46.5</c:v>
                </c:pt>
                <c:pt idx="50">
                  <c:v>55</c:v>
                </c:pt>
                <c:pt idx="51">
                  <c:v>62.5</c:v>
                </c:pt>
                <c:pt idx="52">
                  <c:v>66</c:v>
                </c:pt>
                <c:pt idx="53">
                  <c:v>58</c:v>
                </c:pt>
                <c:pt idx="54">
                  <c:v>43</c:v>
                </c:pt>
                <c:pt idx="55">
                  <c:v>42</c:v>
                </c:pt>
                <c:pt idx="56">
                  <c:v>53</c:v>
                </c:pt>
                <c:pt idx="57">
                  <c:v>57</c:v>
                </c:pt>
                <c:pt idx="58">
                  <c:v>59</c:v>
                </c:pt>
                <c:pt idx="59">
                  <c:v>62.5</c:v>
                </c:pt>
                <c:pt idx="60">
                  <c:v>61</c:v>
                </c:pt>
                <c:pt idx="61">
                  <c:v>59.5</c:v>
                </c:pt>
                <c:pt idx="62">
                  <c:v>63.5</c:v>
                </c:pt>
                <c:pt idx="63">
                  <c:v>67.5</c:v>
                </c:pt>
                <c:pt idx="64">
                  <c:v>68</c:v>
                </c:pt>
                <c:pt idx="65">
                  <c:v>66</c:v>
                </c:pt>
                <c:pt idx="66">
                  <c:v>63</c:v>
                </c:pt>
                <c:pt idx="67">
                  <c:v>60.5</c:v>
                </c:pt>
                <c:pt idx="68">
                  <c:v>54.5</c:v>
                </c:pt>
                <c:pt idx="69">
                  <c:v>50.5</c:v>
                </c:pt>
                <c:pt idx="70">
                  <c:v>30.5</c:v>
                </c:pt>
                <c:pt idx="71">
                  <c:v>3</c:v>
                </c:pt>
                <c:pt idx="72">
                  <c:v>-9</c:v>
                </c:pt>
                <c:pt idx="73">
                  <c:v>-10</c:v>
                </c:pt>
                <c:pt idx="74">
                  <c:v>-1.5</c:v>
                </c:pt>
                <c:pt idx="75">
                  <c:v>5.5</c:v>
                </c:pt>
                <c:pt idx="76">
                  <c:v>9</c:v>
                </c:pt>
                <c:pt idx="77">
                  <c:v>9</c:v>
                </c:pt>
                <c:pt idx="78">
                  <c:v>10</c:v>
                </c:pt>
                <c:pt idx="79">
                  <c:v>19.5</c:v>
                </c:pt>
                <c:pt idx="80">
                  <c:v>29.5</c:v>
                </c:pt>
                <c:pt idx="81">
                  <c:v>27.5</c:v>
                </c:pt>
                <c:pt idx="82">
                  <c:v>17.5</c:v>
                </c:pt>
                <c:pt idx="83">
                  <c:v>11.5</c:v>
                </c:pt>
                <c:pt idx="84">
                  <c:v>5</c:v>
                </c:pt>
                <c:pt idx="85">
                  <c:v>6.5</c:v>
                </c:pt>
                <c:pt idx="86">
                  <c:v>13</c:v>
                </c:pt>
                <c:pt idx="87">
                  <c:v>15.5</c:v>
                </c:pt>
                <c:pt idx="88">
                  <c:v>22.5</c:v>
                </c:pt>
                <c:pt idx="89">
                  <c:v>29.5</c:v>
                </c:pt>
                <c:pt idx="90">
                  <c:v>36</c:v>
                </c:pt>
                <c:pt idx="91">
                  <c:v>39</c:v>
                </c:pt>
                <c:pt idx="92">
                  <c:v>38</c:v>
                </c:pt>
                <c:pt idx="93">
                  <c:v>42</c:v>
                </c:pt>
                <c:pt idx="94">
                  <c:v>44</c:v>
                </c:pt>
                <c:pt idx="95">
                  <c:v>42.5</c:v>
                </c:pt>
                <c:pt idx="96">
                  <c:v>43</c:v>
                </c:pt>
                <c:pt idx="97">
                  <c:v>44</c:v>
                </c:pt>
                <c:pt idx="98">
                  <c:v>46</c:v>
                </c:pt>
                <c:pt idx="99">
                  <c:v>13.5</c:v>
                </c:pt>
                <c:pt idx="100">
                  <c:v>-23</c:v>
                </c:pt>
                <c:pt idx="101">
                  <c:v>-24.5</c:v>
                </c:pt>
                <c:pt idx="102">
                  <c:v>0.5</c:v>
                </c:pt>
                <c:pt idx="103">
                  <c:v>32</c:v>
                </c:pt>
                <c:pt idx="104">
                  <c:v>43</c:v>
                </c:pt>
                <c:pt idx="105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01-4E1F-A863-9C0857CF4484}"/>
            </c:ext>
          </c:extLst>
        </c:ser>
        <c:ser>
          <c:idx val="24"/>
          <c:order val="1"/>
          <c:tx>
            <c:strRef>
              <c:f>Sheet1!$A$15</c:f>
              <c:strCache>
                <c:ptCount val="1"/>
                <c:pt idx="0">
                  <c:v>Norrland</c:v>
                </c:pt>
              </c:strCache>
            </c:strRef>
          </c:tx>
          <c:spPr>
            <a:ln w="44450">
              <a:solidFill>
                <a:srgbClr val="007033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0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3E-49BE-AF5F-280BDCC4643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Sheet1!$B$12:$DC$13</c:f>
              <c:multiLvlStrCache>
                <c:ptCount val="106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  <c:pt idx="103">
                    <c:v>Aug</c:v>
                  </c:pt>
                  <c:pt idx="104">
                    <c:v>Sept</c:v>
                  </c:pt>
                  <c:pt idx="105">
                    <c:v>Okt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Sheet1!$B$15:$DC$15</c:f>
              <c:numCache>
                <c:formatCode>0</c:formatCode>
                <c:ptCount val="106"/>
                <c:pt idx="1">
                  <c:v>-11</c:v>
                </c:pt>
                <c:pt idx="2">
                  <c:v>-2.5</c:v>
                </c:pt>
                <c:pt idx="3">
                  <c:v>2.5</c:v>
                </c:pt>
                <c:pt idx="4">
                  <c:v>3.5</c:v>
                </c:pt>
                <c:pt idx="5">
                  <c:v>6.5</c:v>
                </c:pt>
                <c:pt idx="6">
                  <c:v>20</c:v>
                </c:pt>
                <c:pt idx="7">
                  <c:v>24</c:v>
                </c:pt>
                <c:pt idx="8">
                  <c:v>11</c:v>
                </c:pt>
                <c:pt idx="9">
                  <c:v>2</c:v>
                </c:pt>
                <c:pt idx="10">
                  <c:v>8</c:v>
                </c:pt>
                <c:pt idx="11">
                  <c:v>6.5</c:v>
                </c:pt>
                <c:pt idx="12">
                  <c:v>4</c:v>
                </c:pt>
                <c:pt idx="13">
                  <c:v>15.5</c:v>
                </c:pt>
                <c:pt idx="14">
                  <c:v>32.5</c:v>
                </c:pt>
                <c:pt idx="15">
                  <c:v>40.5</c:v>
                </c:pt>
                <c:pt idx="16">
                  <c:v>40</c:v>
                </c:pt>
                <c:pt idx="17">
                  <c:v>38</c:v>
                </c:pt>
                <c:pt idx="18">
                  <c:v>36.5</c:v>
                </c:pt>
                <c:pt idx="19">
                  <c:v>41.5</c:v>
                </c:pt>
                <c:pt idx="20">
                  <c:v>46</c:v>
                </c:pt>
                <c:pt idx="21">
                  <c:v>47.5</c:v>
                </c:pt>
                <c:pt idx="22">
                  <c:v>46</c:v>
                </c:pt>
                <c:pt idx="23">
                  <c:v>51</c:v>
                </c:pt>
                <c:pt idx="24">
                  <c:v>52.5</c:v>
                </c:pt>
                <c:pt idx="25">
                  <c:v>48</c:v>
                </c:pt>
                <c:pt idx="26">
                  <c:v>46</c:v>
                </c:pt>
                <c:pt idx="27">
                  <c:v>50</c:v>
                </c:pt>
                <c:pt idx="28">
                  <c:v>52</c:v>
                </c:pt>
                <c:pt idx="29">
                  <c:v>55</c:v>
                </c:pt>
                <c:pt idx="30">
                  <c:v>59</c:v>
                </c:pt>
                <c:pt idx="31">
                  <c:v>56.5</c:v>
                </c:pt>
                <c:pt idx="32">
                  <c:v>59.5</c:v>
                </c:pt>
                <c:pt idx="33">
                  <c:v>64</c:v>
                </c:pt>
                <c:pt idx="34">
                  <c:v>61.5</c:v>
                </c:pt>
                <c:pt idx="35">
                  <c:v>52.5</c:v>
                </c:pt>
                <c:pt idx="36">
                  <c:v>49.5</c:v>
                </c:pt>
                <c:pt idx="37">
                  <c:v>56.5</c:v>
                </c:pt>
                <c:pt idx="38">
                  <c:v>59</c:v>
                </c:pt>
                <c:pt idx="39">
                  <c:v>66.5</c:v>
                </c:pt>
                <c:pt idx="40">
                  <c:v>68.5</c:v>
                </c:pt>
                <c:pt idx="41">
                  <c:v>61</c:v>
                </c:pt>
                <c:pt idx="42">
                  <c:v>65</c:v>
                </c:pt>
                <c:pt idx="43">
                  <c:v>68.5</c:v>
                </c:pt>
                <c:pt idx="44">
                  <c:v>71</c:v>
                </c:pt>
                <c:pt idx="45">
                  <c:v>63.5</c:v>
                </c:pt>
                <c:pt idx="46">
                  <c:v>54.5</c:v>
                </c:pt>
                <c:pt idx="47">
                  <c:v>48.5</c:v>
                </c:pt>
                <c:pt idx="48">
                  <c:v>35</c:v>
                </c:pt>
                <c:pt idx="49">
                  <c:v>36</c:v>
                </c:pt>
                <c:pt idx="50">
                  <c:v>52</c:v>
                </c:pt>
                <c:pt idx="51">
                  <c:v>58.5</c:v>
                </c:pt>
                <c:pt idx="52">
                  <c:v>66.5</c:v>
                </c:pt>
                <c:pt idx="53">
                  <c:v>61</c:v>
                </c:pt>
                <c:pt idx="54">
                  <c:v>40.5</c:v>
                </c:pt>
                <c:pt idx="55">
                  <c:v>46.5</c:v>
                </c:pt>
                <c:pt idx="56">
                  <c:v>56</c:v>
                </c:pt>
                <c:pt idx="57">
                  <c:v>55</c:v>
                </c:pt>
                <c:pt idx="58">
                  <c:v>57</c:v>
                </c:pt>
                <c:pt idx="59">
                  <c:v>62</c:v>
                </c:pt>
                <c:pt idx="60">
                  <c:v>58</c:v>
                </c:pt>
                <c:pt idx="61">
                  <c:v>54.5</c:v>
                </c:pt>
                <c:pt idx="62">
                  <c:v>55</c:v>
                </c:pt>
                <c:pt idx="63">
                  <c:v>59</c:v>
                </c:pt>
                <c:pt idx="64">
                  <c:v>67</c:v>
                </c:pt>
                <c:pt idx="65">
                  <c:v>67</c:v>
                </c:pt>
                <c:pt idx="66">
                  <c:v>64</c:v>
                </c:pt>
                <c:pt idx="67">
                  <c:v>63.5</c:v>
                </c:pt>
                <c:pt idx="68">
                  <c:v>52.5</c:v>
                </c:pt>
                <c:pt idx="69">
                  <c:v>48.5</c:v>
                </c:pt>
                <c:pt idx="70">
                  <c:v>36.5</c:v>
                </c:pt>
                <c:pt idx="71">
                  <c:v>11</c:v>
                </c:pt>
                <c:pt idx="72">
                  <c:v>-4</c:v>
                </c:pt>
                <c:pt idx="73">
                  <c:v>-9.5</c:v>
                </c:pt>
                <c:pt idx="74">
                  <c:v>3</c:v>
                </c:pt>
                <c:pt idx="75">
                  <c:v>4.5</c:v>
                </c:pt>
                <c:pt idx="76">
                  <c:v>6.5</c:v>
                </c:pt>
                <c:pt idx="77">
                  <c:v>10.5</c:v>
                </c:pt>
                <c:pt idx="78">
                  <c:v>11</c:v>
                </c:pt>
                <c:pt idx="79">
                  <c:v>30.5</c:v>
                </c:pt>
                <c:pt idx="80">
                  <c:v>37.5</c:v>
                </c:pt>
                <c:pt idx="81">
                  <c:v>26</c:v>
                </c:pt>
                <c:pt idx="82">
                  <c:v>18.5</c:v>
                </c:pt>
                <c:pt idx="83">
                  <c:v>14</c:v>
                </c:pt>
                <c:pt idx="84">
                  <c:v>12</c:v>
                </c:pt>
                <c:pt idx="85">
                  <c:v>10.5</c:v>
                </c:pt>
                <c:pt idx="86">
                  <c:v>16</c:v>
                </c:pt>
                <c:pt idx="87">
                  <c:v>21.5</c:v>
                </c:pt>
                <c:pt idx="88">
                  <c:v>23</c:v>
                </c:pt>
                <c:pt idx="89">
                  <c:v>27.5</c:v>
                </c:pt>
                <c:pt idx="90">
                  <c:v>37</c:v>
                </c:pt>
                <c:pt idx="91">
                  <c:v>46</c:v>
                </c:pt>
                <c:pt idx="92">
                  <c:v>38</c:v>
                </c:pt>
                <c:pt idx="93">
                  <c:v>35</c:v>
                </c:pt>
                <c:pt idx="94">
                  <c:v>41</c:v>
                </c:pt>
                <c:pt idx="95">
                  <c:v>43</c:v>
                </c:pt>
                <c:pt idx="96">
                  <c:v>40.5</c:v>
                </c:pt>
                <c:pt idx="97">
                  <c:v>37</c:v>
                </c:pt>
                <c:pt idx="98">
                  <c:v>42</c:v>
                </c:pt>
                <c:pt idx="99">
                  <c:v>10.5</c:v>
                </c:pt>
                <c:pt idx="100">
                  <c:v>-23.5</c:v>
                </c:pt>
                <c:pt idx="101">
                  <c:v>-25</c:v>
                </c:pt>
                <c:pt idx="102">
                  <c:v>2.5</c:v>
                </c:pt>
                <c:pt idx="103">
                  <c:v>36</c:v>
                </c:pt>
                <c:pt idx="104">
                  <c:v>39.5</c:v>
                </c:pt>
                <c:pt idx="105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01-4E1F-A863-9C0857CF4484}"/>
            </c:ext>
          </c:extLst>
        </c:ser>
        <c:ser>
          <c:idx val="0"/>
          <c:order val="2"/>
          <c:tx>
            <c:strRef>
              <c:f>Sheet1!$A$16</c:f>
              <c:strCache>
                <c:ptCount val="1"/>
                <c:pt idx="0">
                  <c:v>Svealand utom Sthlm</c:v>
                </c:pt>
              </c:strCache>
            </c:strRef>
          </c:tx>
          <c:spPr>
            <a:ln w="44450">
              <a:solidFill>
                <a:srgbClr val="FFBDBD"/>
              </a:solidFill>
              <a:prstDash val="solid"/>
            </a:ln>
            <a:effectLst>
              <a:outerShdw sx="1000" sy="1000" algn="t" rotWithShape="0">
                <a:prstClr val="black"/>
              </a:outerShdw>
            </a:effectLst>
          </c:spPr>
          <c:marker>
            <c:symbol val="none"/>
          </c:marker>
          <c:dLbls>
            <c:dLbl>
              <c:idx val="10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3E-49BE-AF5F-280BDCC4643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Sheet1!$B$12:$DC$13</c:f>
              <c:multiLvlStrCache>
                <c:ptCount val="106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  <c:pt idx="103">
                    <c:v>Aug</c:v>
                  </c:pt>
                  <c:pt idx="104">
                    <c:v>Sept</c:v>
                  </c:pt>
                  <c:pt idx="105">
                    <c:v>Okt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Sheet1!$B$16:$DC$16</c:f>
              <c:numCache>
                <c:formatCode>0</c:formatCode>
                <c:ptCount val="106"/>
                <c:pt idx="1">
                  <c:v>-12</c:v>
                </c:pt>
                <c:pt idx="2">
                  <c:v>-4</c:v>
                </c:pt>
                <c:pt idx="3">
                  <c:v>11</c:v>
                </c:pt>
                <c:pt idx="4">
                  <c:v>20</c:v>
                </c:pt>
                <c:pt idx="5">
                  <c:v>16</c:v>
                </c:pt>
                <c:pt idx="6">
                  <c:v>12.5</c:v>
                </c:pt>
                <c:pt idx="7">
                  <c:v>15</c:v>
                </c:pt>
                <c:pt idx="8">
                  <c:v>17.5</c:v>
                </c:pt>
                <c:pt idx="9">
                  <c:v>13.5</c:v>
                </c:pt>
                <c:pt idx="10">
                  <c:v>14.5</c:v>
                </c:pt>
                <c:pt idx="11">
                  <c:v>13.5</c:v>
                </c:pt>
                <c:pt idx="12">
                  <c:v>4</c:v>
                </c:pt>
                <c:pt idx="13">
                  <c:v>11</c:v>
                </c:pt>
                <c:pt idx="14">
                  <c:v>26.5</c:v>
                </c:pt>
                <c:pt idx="15">
                  <c:v>36</c:v>
                </c:pt>
                <c:pt idx="16">
                  <c:v>45.5</c:v>
                </c:pt>
                <c:pt idx="17">
                  <c:v>44</c:v>
                </c:pt>
                <c:pt idx="18">
                  <c:v>39</c:v>
                </c:pt>
                <c:pt idx="19">
                  <c:v>39.5</c:v>
                </c:pt>
                <c:pt idx="20">
                  <c:v>48</c:v>
                </c:pt>
                <c:pt idx="21">
                  <c:v>52.5</c:v>
                </c:pt>
                <c:pt idx="22">
                  <c:v>51</c:v>
                </c:pt>
                <c:pt idx="23">
                  <c:v>52.5</c:v>
                </c:pt>
                <c:pt idx="24">
                  <c:v>47.5</c:v>
                </c:pt>
                <c:pt idx="25">
                  <c:v>45</c:v>
                </c:pt>
                <c:pt idx="26">
                  <c:v>49</c:v>
                </c:pt>
                <c:pt idx="27">
                  <c:v>53</c:v>
                </c:pt>
                <c:pt idx="28">
                  <c:v>60.5</c:v>
                </c:pt>
                <c:pt idx="29">
                  <c:v>63</c:v>
                </c:pt>
                <c:pt idx="30">
                  <c:v>61.5</c:v>
                </c:pt>
                <c:pt idx="31">
                  <c:v>66</c:v>
                </c:pt>
                <c:pt idx="32">
                  <c:v>63.5</c:v>
                </c:pt>
                <c:pt idx="33">
                  <c:v>60</c:v>
                </c:pt>
                <c:pt idx="34">
                  <c:v>57.5</c:v>
                </c:pt>
                <c:pt idx="35">
                  <c:v>56</c:v>
                </c:pt>
                <c:pt idx="36">
                  <c:v>56.5</c:v>
                </c:pt>
                <c:pt idx="37">
                  <c:v>63</c:v>
                </c:pt>
                <c:pt idx="38">
                  <c:v>70.5</c:v>
                </c:pt>
                <c:pt idx="39">
                  <c:v>71</c:v>
                </c:pt>
                <c:pt idx="40">
                  <c:v>69.5</c:v>
                </c:pt>
                <c:pt idx="41">
                  <c:v>65.5</c:v>
                </c:pt>
                <c:pt idx="42">
                  <c:v>63.5</c:v>
                </c:pt>
                <c:pt idx="43">
                  <c:v>62</c:v>
                </c:pt>
                <c:pt idx="44">
                  <c:v>71.5</c:v>
                </c:pt>
                <c:pt idx="45">
                  <c:v>73.5</c:v>
                </c:pt>
                <c:pt idx="46">
                  <c:v>65</c:v>
                </c:pt>
                <c:pt idx="47">
                  <c:v>63</c:v>
                </c:pt>
                <c:pt idx="48">
                  <c:v>54.5</c:v>
                </c:pt>
                <c:pt idx="49">
                  <c:v>49.5</c:v>
                </c:pt>
                <c:pt idx="50">
                  <c:v>55</c:v>
                </c:pt>
                <c:pt idx="51">
                  <c:v>58</c:v>
                </c:pt>
                <c:pt idx="52">
                  <c:v>60</c:v>
                </c:pt>
                <c:pt idx="53">
                  <c:v>61.5</c:v>
                </c:pt>
                <c:pt idx="54">
                  <c:v>46</c:v>
                </c:pt>
                <c:pt idx="55">
                  <c:v>41</c:v>
                </c:pt>
                <c:pt idx="56">
                  <c:v>56.5</c:v>
                </c:pt>
                <c:pt idx="57">
                  <c:v>62</c:v>
                </c:pt>
                <c:pt idx="58">
                  <c:v>61</c:v>
                </c:pt>
                <c:pt idx="59">
                  <c:v>57.5</c:v>
                </c:pt>
                <c:pt idx="60">
                  <c:v>55.5</c:v>
                </c:pt>
                <c:pt idx="61">
                  <c:v>59.5</c:v>
                </c:pt>
                <c:pt idx="62">
                  <c:v>66</c:v>
                </c:pt>
                <c:pt idx="63">
                  <c:v>68.5</c:v>
                </c:pt>
                <c:pt idx="64">
                  <c:v>69.5</c:v>
                </c:pt>
                <c:pt idx="65">
                  <c:v>70</c:v>
                </c:pt>
                <c:pt idx="66">
                  <c:v>60</c:v>
                </c:pt>
                <c:pt idx="67">
                  <c:v>58.5</c:v>
                </c:pt>
                <c:pt idx="68">
                  <c:v>58</c:v>
                </c:pt>
                <c:pt idx="69">
                  <c:v>54.5</c:v>
                </c:pt>
                <c:pt idx="70">
                  <c:v>38</c:v>
                </c:pt>
                <c:pt idx="71">
                  <c:v>14</c:v>
                </c:pt>
                <c:pt idx="72">
                  <c:v>-5.5</c:v>
                </c:pt>
                <c:pt idx="73">
                  <c:v>-15</c:v>
                </c:pt>
                <c:pt idx="74">
                  <c:v>-5</c:v>
                </c:pt>
                <c:pt idx="75">
                  <c:v>1.5</c:v>
                </c:pt>
                <c:pt idx="76">
                  <c:v>10.5</c:v>
                </c:pt>
                <c:pt idx="77">
                  <c:v>9.5</c:v>
                </c:pt>
                <c:pt idx="78">
                  <c:v>8</c:v>
                </c:pt>
                <c:pt idx="79">
                  <c:v>22.5</c:v>
                </c:pt>
                <c:pt idx="80">
                  <c:v>31.5</c:v>
                </c:pt>
                <c:pt idx="81">
                  <c:v>20</c:v>
                </c:pt>
                <c:pt idx="82">
                  <c:v>14</c:v>
                </c:pt>
                <c:pt idx="83">
                  <c:v>22.5</c:v>
                </c:pt>
                <c:pt idx="84">
                  <c:v>9</c:v>
                </c:pt>
                <c:pt idx="85">
                  <c:v>8.5</c:v>
                </c:pt>
                <c:pt idx="86">
                  <c:v>17.5</c:v>
                </c:pt>
                <c:pt idx="87">
                  <c:v>12.5</c:v>
                </c:pt>
                <c:pt idx="88">
                  <c:v>23</c:v>
                </c:pt>
                <c:pt idx="89">
                  <c:v>30.5</c:v>
                </c:pt>
                <c:pt idx="90">
                  <c:v>38</c:v>
                </c:pt>
                <c:pt idx="91">
                  <c:v>36</c:v>
                </c:pt>
                <c:pt idx="92">
                  <c:v>30</c:v>
                </c:pt>
                <c:pt idx="93">
                  <c:v>36</c:v>
                </c:pt>
                <c:pt idx="94">
                  <c:v>37.5</c:v>
                </c:pt>
                <c:pt idx="95">
                  <c:v>34.5</c:v>
                </c:pt>
                <c:pt idx="96">
                  <c:v>39</c:v>
                </c:pt>
                <c:pt idx="97">
                  <c:v>49.5</c:v>
                </c:pt>
                <c:pt idx="98">
                  <c:v>50.5</c:v>
                </c:pt>
                <c:pt idx="99">
                  <c:v>16.5</c:v>
                </c:pt>
                <c:pt idx="100">
                  <c:v>-23</c:v>
                </c:pt>
                <c:pt idx="101">
                  <c:v>-25.5</c:v>
                </c:pt>
                <c:pt idx="102">
                  <c:v>1.5</c:v>
                </c:pt>
                <c:pt idx="103">
                  <c:v>30</c:v>
                </c:pt>
                <c:pt idx="104">
                  <c:v>38</c:v>
                </c:pt>
                <c:pt idx="105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A01-4E1F-A863-9C0857CF4484}"/>
            </c:ext>
          </c:extLst>
        </c:ser>
        <c:ser>
          <c:idx val="2"/>
          <c:order val="3"/>
          <c:tx>
            <c:strRef>
              <c:f>Sheet1!$A$17</c:f>
              <c:strCache>
                <c:ptCount val="1"/>
                <c:pt idx="0">
                  <c:v>Stockholm</c:v>
                </c:pt>
              </c:strCache>
            </c:strRef>
          </c:tx>
          <c:spPr>
            <a:ln w="4445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10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3E-49BE-AF5F-280BDCC4643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Sheet1!$B$12:$DC$13</c:f>
              <c:multiLvlStrCache>
                <c:ptCount val="106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  <c:pt idx="103">
                    <c:v>Aug</c:v>
                  </c:pt>
                  <c:pt idx="104">
                    <c:v>Sept</c:v>
                  </c:pt>
                  <c:pt idx="105">
                    <c:v>Okt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Sheet1!$B$17:$DC$17</c:f>
              <c:numCache>
                <c:formatCode>0</c:formatCode>
                <c:ptCount val="106"/>
                <c:pt idx="1">
                  <c:v>-3.5</c:v>
                </c:pt>
                <c:pt idx="2">
                  <c:v>4</c:v>
                </c:pt>
                <c:pt idx="3">
                  <c:v>15.5</c:v>
                </c:pt>
                <c:pt idx="4">
                  <c:v>29</c:v>
                </c:pt>
                <c:pt idx="5">
                  <c:v>30.5</c:v>
                </c:pt>
                <c:pt idx="6">
                  <c:v>25.5</c:v>
                </c:pt>
                <c:pt idx="7">
                  <c:v>29</c:v>
                </c:pt>
                <c:pt idx="8">
                  <c:v>32</c:v>
                </c:pt>
                <c:pt idx="9">
                  <c:v>28.5</c:v>
                </c:pt>
                <c:pt idx="10">
                  <c:v>23</c:v>
                </c:pt>
                <c:pt idx="11">
                  <c:v>18</c:v>
                </c:pt>
                <c:pt idx="12">
                  <c:v>18.5</c:v>
                </c:pt>
                <c:pt idx="13">
                  <c:v>27.5</c:v>
                </c:pt>
                <c:pt idx="14">
                  <c:v>40.5</c:v>
                </c:pt>
                <c:pt idx="15">
                  <c:v>54.5</c:v>
                </c:pt>
                <c:pt idx="16">
                  <c:v>62.5</c:v>
                </c:pt>
                <c:pt idx="17">
                  <c:v>56.5</c:v>
                </c:pt>
                <c:pt idx="18">
                  <c:v>54.5</c:v>
                </c:pt>
                <c:pt idx="19">
                  <c:v>58.5</c:v>
                </c:pt>
                <c:pt idx="20">
                  <c:v>58.5</c:v>
                </c:pt>
                <c:pt idx="21">
                  <c:v>61.5</c:v>
                </c:pt>
                <c:pt idx="22">
                  <c:v>67.5</c:v>
                </c:pt>
                <c:pt idx="23">
                  <c:v>68.5</c:v>
                </c:pt>
                <c:pt idx="24">
                  <c:v>65.5</c:v>
                </c:pt>
                <c:pt idx="25">
                  <c:v>64</c:v>
                </c:pt>
                <c:pt idx="26">
                  <c:v>68.5</c:v>
                </c:pt>
                <c:pt idx="27">
                  <c:v>68.5</c:v>
                </c:pt>
                <c:pt idx="28">
                  <c:v>68.5</c:v>
                </c:pt>
                <c:pt idx="29">
                  <c:v>69</c:v>
                </c:pt>
                <c:pt idx="30">
                  <c:v>70</c:v>
                </c:pt>
                <c:pt idx="31">
                  <c:v>71.5</c:v>
                </c:pt>
                <c:pt idx="32">
                  <c:v>71.5</c:v>
                </c:pt>
                <c:pt idx="33">
                  <c:v>71.5</c:v>
                </c:pt>
                <c:pt idx="34">
                  <c:v>70</c:v>
                </c:pt>
                <c:pt idx="35">
                  <c:v>65.5</c:v>
                </c:pt>
                <c:pt idx="36">
                  <c:v>65.5</c:v>
                </c:pt>
                <c:pt idx="37">
                  <c:v>75.5</c:v>
                </c:pt>
                <c:pt idx="38">
                  <c:v>78.5</c:v>
                </c:pt>
                <c:pt idx="39">
                  <c:v>79</c:v>
                </c:pt>
                <c:pt idx="40">
                  <c:v>74.5</c:v>
                </c:pt>
                <c:pt idx="41">
                  <c:v>72.5</c:v>
                </c:pt>
                <c:pt idx="42">
                  <c:v>72.5</c:v>
                </c:pt>
                <c:pt idx="43">
                  <c:v>72.5</c:v>
                </c:pt>
                <c:pt idx="44">
                  <c:v>75.5</c:v>
                </c:pt>
                <c:pt idx="45">
                  <c:v>74.5</c:v>
                </c:pt>
                <c:pt idx="46">
                  <c:v>68.5</c:v>
                </c:pt>
                <c:pt idx="47">
                  <c:v>62</c:v>
                </c:pt>
                <c:pt idx="48">
                  <c:v>54.5</c:v>
                </c:pt>
                <c:pt idx="49">
                  <c:v>49.5</c:v>
                </c:pt>
                <c:pt idx="50">
                  <c:v>57.5</c:v>
                </c:pt>
                <c:pt idx="51">
                  <c:v>68.5</c:v>
                </c:pt>
                <c:pt idx="52">
                  <c:v>69.5</c:v>
                </c:pt>
                <c:pt idx="53">
                  <c:v>50</c:v>
                </c:pt>
                <c:pt idx="54">
                  <c:v>33.5</c:v>
                </c:pt>
                <c:pt idx="55">
                  <c:v>35.5</c:v>
                </c:pt>
                <c:pt idx="56">
                  <c:v>50</c:v>
                </c:pt>
                <c:pt idx="57">
                  <c:v>57</c:v>
                </c:pt>
                <c:pt idx="58">
                  <c:v>58</c:v>
                </c:pt>
                <c:pt idx="59">
                  <c:v>60.5</c:v>
                </c:pt>
                <c:pt idx="60">
                  <c:v>63</c:v>
                </c:pt>
                <c:pt idx="61">
                  <c:v>62.5</c:v>
                </c:pt>
                <c:pt idx="62">
                  <c:v>62</c:v>
                </c:pt>
                <c:pt idx="63">
                  <c:v>67</c:v>
                </c:pt>
                <c:pt idx="64">
                  <c:v>70.5</c:v>
                </c:pt>
                <c:pt idx="65">
                  <c:v>65.5</c:v>
                </c:pt>
                <c:pt idx="66">
                  <c:v>61.5</c:v>
                </c:pt>
                <c:pt idx="67">
                  <c:v>59</c:v>
                </c:pt>
                <c:pt idx="68">
                  <c:v>52.5</c:v>
                </c:pt>
                <c:pt idx="69">
                  <c:v>47</c:v>
                </c:pt>
                <c:pt idx="70">
                  <c:v>17.5</c:v>
                </c:pt>
                <c:pt idx="71">
                  <c:v>-24</c:v>
                </c:pt>
                <c:pt idx="72">
                  <c:v>-31</c:v>
                </c:pt>
                <c:pt idx="73">
                  <c:v>-21</c:v>
                </c:pt>
                <c:pt idx="74">
                  <c:v>-17</c:v>
                </c:pt>
                <c:pt idx="75">
                  <c:v>-3.5</c:v>
                </c:pt>
                <c:pt idx="76">
                  <c:v>0.5</c:v>
                </c:pt>
                <c:pt idx="77">
                  <c:v>-6.5</c:v>
                </c:pt>
                <c:pt idx="78">
                  <c:v>-5.5</c:v>
                </c:pt>
                <c:pt idx="79">
                  <c:v>4.5</c:v>
                </c:pt>
                <c:pt idx="80">
                  <c:v>22</c:v>
                </c:pt>
                <c:pt idx="81">
                  <c:v>19</c:v>
                </c:pt>
                <c:pt idx="82">
                  <c:v>-4</c:v>
                </c:pt>
                <c:pt idx="83">
                  <c:v>-8</c:v>
                </c:pt>
                <c:pt idx="84">
                  <c:v>-4</c:v>
                </c:pt>
                <c:pt idx="85">
                  <c:v>-1</c:v>
                </c:pt>
                <c:pt idx="86">
                  <c:v>5</c:v>
                </c:pt>
                <c:pt idx="87">
                  <c:v>3</c:v>
                </c:pt>
                <c:pt idx="88">
                  <c:v>9.5</c:v>
                </c:pt>
                <c:pt idx="89">
                  <c:v>22.5</c:v>
                </c:pt>
                <c:pt idx="90">
                  <c:v>26</c:v>
                </c:pt>
                <c:pt idx="91">
                  <c:v>28.5</c:v>
                </c:pt>
                <c:pt idx="92">
                  <c:v>32</c:v>
                </c:pt>
                <c:pt idx="93">
                  <c:v>41.5</c:v>
                </c:pt>
                <c:pt idx="94">
                  <c:v>41</c:v>
                </c:pt>
                <c:pt idx="95">
                  <c:v>41</c:v>
                </c:pt>
                <c:pt idx="96">
                  <c:v>46.5</c:v>
                </c:pt>
                <c:pt idx="97">
                  <c:v>47.5</c:v>
                </c:pt>
                <c:pt idx="98">
                  <c:v>48.5</c:v>
                </c:pt>
                <c:pt idx="99">
                  <c:v>11</c:v>
                </c:pt>
                <c:pt idx="100">
                  <c:v>-25</c:v>
                </c:pt>
                <c:pt idx="101">
                  <c:v>-26.5</c:v>
                </c:pt>
                <c:pt idx="102">
                  <c:v>-5.5</c:v>
                </c:pt>
                <c:pt idx="103">
                  <c:v>30.5</c:v>
                </c:pt>
                <c:pt idx="104">
                  <c:v>43.5</c:v>
                </c:pt>
                <c:pt idx="105">
                  <c:v>46.5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A01-4E1F-A863-9C0857CF4484}"/>
            </c:ext>
          </c:extLst>
        </c:ser>
        <c:ser>
          <c:idx val="3"/>
          <c:order val="4"/>
          <c:tx>
            <c:strRef>
              <c:f>Sheet1!$A$18</c:f>
              <c:strCache>
                <c:ptCount val="1"/>
                <c:pt idx="0">
                  <c:v>Västra Götaland</c:v>
                </c:pt>
              </c:strCache>
            </c:strRef>
          </c:tx>
          <c:spPr>
            <a:ln w="4445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10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3E-49BE-AF5F-280BDCC4643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Sheet1!$B$12:$DC$13</c:f>
              <c:multiLvlStrCache>
                <c:ptCount val="106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  <c:pt idx="103">
                    <c:v>Aug</c:v>
                  </c:pt>
                  <c:pt idx="104">
                    <c:v>Sept</c:v>
                  </c:pt>
                  <c:pt idx="105">
                    <c:v>Okt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Sheet1!$B$18:$DC$18</c:f>
              <c:numCache>
                <c:formatCode>0</c:formatCode>
                <c:ptCount val="106"/>
                <c:pt idx="1">
                  <c:v>-18.5</c:v>
                </c:pt>
                <c:pt idx="2">
                  <c:v>-15</c:v>
                </c:pt>
                <c:pt idx="3">
                  <c:v>8.5</c:v>
                </c:pt>
                <c:pt idx="4">
                  <c:v>15.5</c:v>
                </c:pt>
                <c:pt idx="5">
                  <c:v>14</c:v>
                </c:pt>
                <c:pt idx="6">
                  <c:v>11.5</c:v>
                </c:pt>
                <c:pt idx="7">
                  <c:v>11</c:v>
                </c:pt>
                <c:pt idx="8">
                  <c:v>9</c:v>
                </c:pt>
                <c:pt idx="9">
                  <c:v>8</c:v>
                </c:pt>
                <c:pt idx="10">
                  <c:v>13.5</c:v>
                </c:pt>
                <c:pt idx="11">
                  <c:v>9.5</c:v>
                </c:pt>
                <c:pt idx="12">
                  <c:v>4</c:v>
                </c:pt>
                <c:pt idx="13">
                  <c:v>18</c:v>
                </c:pt>
                <c:pt idx="14">
                  <c:v>35.5</c:v>
                </c:pt>
                <c:pt idx="15">
                  <c:v>45.5</c:v>
                </c:pt>
                <c:pt idx="16">
                  <c:v>47</c:v>
                </c:pt>
                <c:pt idx="17">
                  <c:v>43</c:v>
                </c:pt>
                <c:pt idx="18">
                  <c:v>43.5</c:v>
                </c:pt>
                <c:pt idx="19">
                  <c:v>50.5</c:v>
                </c:pt>
                <c:pt idx="20">
                  <c:v>52</c:v>
                </c:pt>
                <c:pt idx="21">
                  <c:v>50.5</c:v>
                </c:pt>
                <c:pt idx="22">
                  <c:v>53</c:v>
                </c:pt>
                <c:pt idx="23">
                  <c:v>56.5</c:v>
                </c:pt>
                <c:pt idx="24">
                  <c:v>56.5</c:v>
                </c:pt>
                <c:pt idx="25">
                  <c:v>49</c:v>
                </c:pt>
                <c:pt idx="26">
                  <c:v>49.5</c:v>
                </c:pt>
                <c:pt idx="27">
                  <c:v>53</c:v>
                </c:pt>
                <c:pt idx="28">
                  <c:v>53.5</c:v>
                </c:pt>
                <c:pt idx="29">
                  <c:v>57</c:v>
                </c:pt>
                <c:pt idx="30">
                  <c:v>59</c:v>
                </c:pt>
                <c:pt idx="31">
                  <c:v>62.5</c:v>
                </c:pt>
                <c:pt idx="32">
                  <c:v>67.5</c:v>
                </c:pt>
                <c:pt idx="33">
                  <c:v>63</c:v>
                </c:pt>
                <c:pt idx="34">
                  <c:v>57</c:v>
                </c:pt>
                <c:pt idx="35">
                  <c:v>57.5</c:v>
                </c:pt>
                <c:pt idx="36">
                  <c:v>57.5</c:v>
                </c:pt>
                <c:pt idx="37">
                  <c:v>62</c:v>
                </c:pt>
                <c:pt idx="38">
                  <c:v>66</c:v>
                </c:pt>
                <c:pt idx="39">
                  <c:v>64</c:v>
                </c:pt>
                <c:pt idx="40">
                  <c:v>65</c:v>
                </c:pt>
                <c:pt idx="41">
                  <c:v>64</c:v>
                </c:pt>
                <c:pt idx="42">
                  <c:v>66</c:v>
                </c:pt>
                <c:pt idx="43">
                  <c:v>72</c:v>
                </c:pt>
                <c:pt idx="44">
                  <c:v>71</c:v>
                </c:pt>
                <c:pt idx="45">
                  <c:v>70</c:v>
                </c:pt>
                <c:pt idx="46">
                  <c:v>66</c:v>
                </c:pt>
                <c:pt idx="47">
                  <c:v>60.5</c:v>
                </c:pt>
                <c:pt idx="48">
                  <c:v>54</c:v>
                </c:pt>
                <c:pt idx="49">
                  <c:v>50</c:v>
                </c:pt>
                <c:pt idx="50">
                  <c:v>58.5</c:v>
                </c:pt>
                <c:pt idx="51">
                  <c:v>69.5</c:v>
                </c:pt>
                <c:pt idx="52">
                  <c:v>71</c:v>
                </c:pt>
                <c:pt idx="53">
                  <c:v>60</c:v>
                </c:pt>
                <c:pt idx="54">
                  <c:v>46.5</c:v>
                </c:pt>
                <c:pt idx="55">
                  <c:v>42.5</c:v>
                </c:pt>
                <c:pt idx="56">
                  <c:v>50</c:v>
                </c:pt>
                <c:pt idx="57">
                  <c:v>54.5</c:v>
                </c:pt>
                <c:pt idx="58">
                  <c:v>58</c:v>
                </c:pt>
                <c:pt idx="59">
                  <c:v>66.5</c:v>
                </c:pt>
                <c:pt idx="60">
                  <c:v>66</c:v>
                </c:pt>
                <c:pt idx="61">
                  <c:v>60</c:v>
                </c:pt>
                <c:pt idx="62">
                  <c:v>64.5</c:v>
                </c:pt>
                <c:pt idx="63">
                  <c:v>71</c:v>
                </c:pt>
                <c:pt idx="64">
                  <c:v>65.5</c:v>
                </c:pt>
                <c:pt idx="65">
                  <c:v>65.5</c:v>
                </c:pt>
                <c:pt idx="66">
                  <c:v>67.5</c:v>
                </c:pt>
                <c:pt idx="67">
                  <c:v>64.5</c:v>
                </c:pt>
                <c:pt idx="68">
                  <c:v>57.5</c:v>
                </c:pt>
                <c:pt idx="69">
                  <c:v>50.5</c:v>
                </c:pt>
                <c:pt idx="70">
                  <c:v>28</c:v>
                </c:pt>
                <c:pt idx="71">
                  <c:v>5</c:v>
                </c:pt>
                <c:pt idx="72">
                  <c:v>0</c:v>
                </c:pt>
                <c:pt idx="73">
                  <c:v>-1.5</c:v>
                </c:pt>
                <c:pt idx="74">
                  <c:v>5</c:v>
                </c:pt>
                <c:pt idx="75">
                  <c:v>12</c:v>
                </c:pt>
                <c:pt idx="76">
                  <c:v>12.5</c:v>
                </c:pt>
                <c:pt idx="77">
                  <c:v>13.5</c:v>
                </c:pt>
                <c:pt idx="78">
                  <c:v>17</c:v>
                </c:pt>
                <c:pt idx="79">
                  <c:v>19.5</c:v>
                </c:pt>
                <c:pt idx="80">
                  <c:v>23.5</c:v>
                </c:pt>
                <c:pt idx="81">
                  <c:v>29.5</c:v>
                </c:pt>
                <c:pt idx="82">
                  <c:v>23</c:v>
                </c:pt>
                <c:pt idx="83">
                  <c:v>9.5</c:v>
                </c:pt>
                <c:pt idx="84">
                  <c:v>4</c:v>
                </c:pt>
                <c:pt idx="85">
                  <c:v>5</c:v>
                </c:pt>
                <c:pt idx="86">
                  <c:v>6.5</c:v>
                </c:pt>
                <c:pt idx="87">
                  <c:v>12</c:v>
                </c:pt>
                <c:pt idx="88">
                  <c:v>21.5</c:v>
                </c:pt>
                <c:pt idx="89">
                  <c:v>28.5</c:v>
                </c:pt>
                <c:pt idx="90">
                  <c:v>33.5</c:v>
                </c:pt>
                <c:pt idx="91">
                  <c:v>36.5</c:v>
                </c:pt>
                <c:pt idx="92">
                  <c:v>42.5</c:v>
                </c:pt>
                <c:pt idx="93">
                  <c:v>44.5</c:v>
                </c:pt>
                <c:pt idx="94">
                  <c:v>39.5</c:v>
                </c:pt>
                <c:pt idx="95">
                  <c:v>38.5</c:v>
                </c:pt>
                <c:pt idx="96">
                  <c:v>38</c:v>
                </c:pt>
                <c:pt idx="97">
                  <c:v>39.5</c:v>
                </c:pt>
                <c:pt idx="98">
                  <c:v>45.5</c:v>
                </c:pt>
                <c:pt idx="99">
                  <c:v>10.5</c:v>
                </c:pt>
                <c:pt idx="100">
                  <c:v>-27.5</c:v>
                </c:pt>
                <c:pt idx="101">
                  <c:v>-23.5</c:v>
                </c:pt>
                <c:pt idx="102">
                  <c:v>6</c:v>
                </c:pt>
                <c:pt idx="103">
                  <c:v>36.5</c:v>
                </c:pt>
                <c:pt idx="104">
                  <c:v>50</c:v>
                </c:pt>
                <c:pt idx="105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A01-4E1F-A863-9C0857CF4484}"/>
            </c:ext>
          </c:extLst>
        </c:ser>
        <c:ser>
          <c:idx val="4"/>
          <c:order val="5"/>
          <c:tx>
            <c:strRef>
              <c:f>Sheet1!$A$19</c:f>
              <c:strCache>
                <c:ptCount val="1"/>
                <c:pt idx="0">
                  <c:v>Östra Götaland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0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3E-49BE-AF5F-280BDCC4643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Sheet1!$B$12:$DC$13</c:f>
              <c:multiLvlStrCache>
                <c:ptCount val="106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  <c:pt idx="103">
                    <c:v>Aug</c:v>
                  </c:pt>
                  <c:pt idx="104">
                    <c:v>Sept</c:v>
                  </c:pt>
                  <c:pt idx="105">
                    <c:v>Okt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Sheet1!$B$19:$DC$19</c:f>
              <c:numCache>
                <c:formatCode>0</c:formatCode>
                <c:ptCount val="106"/>
                <c:pt idx="1">
                  <c:v>-22</c:v>
                </c:pt>
                <c:pt idx="2">
                  <c:v>-2.5</c:v>
                </c:pt>
                <c:pt idx="3">
                  <c:v>4</c:v>
                </c:pt>
                <c:pt idx="4">
                  <c:v>16.5</c:v>
                </c:pt>
                <c:pt idx="5">
                  <c:v>14.5</c:v>
                </c:pt>
                <c:pt idx="6">
                  <c:v>5</c:v>
                </c:pt>
                <c:pt idx="7">
                  <c:v>11.5</c:v>
                </c:pt>
                <c:pt idx="8">
                  <c:v>5.5</c:v>
                </c:pt>
                <c:pt idx="9">
                  <c:v>2</c:v>
                </c:pt>
                <c:pt idx="10">
                  <c:v>5</c:v>
                </c:pt>
                <c:pt idx="11">
                  <c:v>-0.5</c:v>
                </c:pt>
                <c:pt idx="12">
                  <c:v>0.5</c:v>
                </c:pt>
                <c:pt idx="13">
                  <c:v>12</c:v>
                </c:pt>
                <c:pt idx="14">
                  <c:v>25.5</c:v>
                </c:pt>
                <c:pt idx="15">
                  <c:v>37</c:v>
                </c:pt>
                <c:pt idx="16">
                  <c:v>35</c:v>
                </c:pt>
                <c:pt idx="17">
                  <c:v>29.5</c:v>
                </c:pt>
                <c:pt idx="18">
                  <c:v>29.5</c:v>
                </c:pt>
                <c:pt idx="19">
                  <c:v>35.5</c:v>
                </c:pt>
                <c:pt idx="20">
                  <c:v>42.5</c:v>
                </c:pt>
                <c:pt idx="21">
                  <c:v>44.5</c:v>
                </c:pt>
                <c:pt idx="22">
                  <c:v>44</c:v>
                </c:pt>
                <c:pt idx="23">
                  <c:v>44.5</c:v>
                </c:pt>
                <c:pt idx="24">
                  <c:v>50</c:v>
                </c:pt>
                <c:pt idx="25">
                  <c:v>49.5</c:v>
                </c:pt>
                <c:pt idx="26">
                  <c:v>47.5</c:v>
                </c:pt>
                <c:pt idx="27">
                  <c:v>51.5</c:v>
                </c:pt>
                <c:pt idx="28">
                  <c:v>48.5</c:v>
                </c:pt>
                <c:pt idx="29">
                  <c:v>47.5</c:v>
                </c:pt>
                <c:pt idx="30">
                  <c:v>61.5</c:v>
                </c:pt>
                <c:pt idx="31">
                  <c:v>66</c:v>
                </c:pt>
                <c:pt idx="32">
                  <c:v>61</c:v>
                </c:pt>
                <c:pt idx="33">
                  <c:v>56.5</c:v>
                </c:pt>
                <c:pt idx="34">
                  <c:v>52</c:v>
                </c:pt>
                <c:pt idx="35">
                  <c:v>50</c:v>
                </c:pt>
                <c:pt idx="36">
                  <c:v>56.5</c:v>
                </c:pt>
                <c:pt idx="37">
                  <c:v>61.5</c:v>
                </c:pt>
                <c:pt idx="38">
                  <c:v>59</c:v>
                </c:pt>
                <c:pt idx="39">
                  <c:v>59.5</c:v>
                </c:pt>
                <c:pt idx="40">
                  <c:v>64.5</c:v>
                </c:pt>
                <c:pt idx="41">
                  <c:v>64.5</c:v>
                </c:pt>
                <c:pt idx="42">
                  <c:v>64</c:v>
                </c:pt>
                <c:pt idx="43">
                  <c:v>64</c:v>
                </c:pt>
                <c:pt idx="44">
                  <c:v>61.5</c:v>
                </c:pt>
                <c:pt idx="45">
                  <c:v>62</c:v>
                </c:pt>
                <c:pt idx="46">
                  <c:v>56</c:v>
                </c:pt>
                <c:pt idx="47">
                  <c:v>49</c:v>
                </c:pt>
                <c:pt idx="48">
                  <c:v>43.5</c:v>
                </c:pt>
                <c:pt idx="49">
                  <c:v>47.5</c:v>
                </c:pt>
                <c:pt idx="50">
                  <c:v>56</c:v>
                </c:pt>
                <c:pt idx="51">
                  <c:v>59</c:v>
                </c:pt>
                <c:pt idx="52">
                  <c:v>63</c:v>
                </c:pt>
                <c:pt idx="53">
                  <c:v>61.5</c:v>
                </c:pt>
                <c:pt idx="54">
                  <c:v>47</c:v>
                </c:pt>
                <c:pt idx="55">
                  <c:v>44</c:v>
                </c:pt>
                <c:pt idx="56">
                  <c:v>54.5</c:v>
                </c:pt>
                <c:pt idx="57">
                  <c:v>56.5</c:v>
                </c:pt>
                <c:pt idx="58">
                  <c:v>61.5</c:v>
                </c:pt>
                <c:pt idx="59">
                  <c:v>69</c:v>
                </c:pt>
                <c:pt idx="60">
                  <c:v>59</c:v>
                </c:pt>
                <c:pt idx="61">
                  <c:v>53</c:v>
                </c:pt>
                <c:pt idx="62">
                  <c:v>62.5</c:v>
                </c:pt>
                <c:pt idx="63">
                  <c:v>65.5</c:v>
                </c:pt>
                <c:pt idx="64">
                  <c:v>68.5</c:v>
                </c:pt>
                <c:pt idx="65">
                  <c:v>72</c:v>
                </c:pt>
                <c:pt idx="66">
                  <c:v>69</c:v>
                </c:pt>
                <c:pt idx="67">
                  <c:v>61</c:v>
                </c:pt>
                <c:pt idx="68">
                  <c:v>59</c:v>
                </c:pt>
                <c:pt idx="69">
                  <c:v>53.5</c:v>
                </c:pt>
                <c:pt idx="70">
                  <c:v>29.5</c:v>
                </c:pt>
                <c:pt idx="71">
                  <c:v>4.5</c:v>
                </c:pt>
                <c:pt idx="72">
                  <c:v>-11.5</c:v>
                </c:pt>
                <c:pt idx="73">
                  <c:v>-6</c:v>
                </c:pt>
                <c:pt idx="74">
                  <c:v>10</c:v>
                </c:pt>
                <c:pt idx="75">
                  <c:v>3</c:v>
                </c:pt>
                <c:pt idx="76">
                  <c:v>3</c:v>
                </c:pt>
                <c:pt idx="77">
                  <c:v>9.5</c:v>
                </c:pt>
                <c:pt idx="78">
                  <c:v>11.5</c:v>
                </c:pt>
                <c:pt idx="79">
                  <c:v>22</c:v>
                </c:pt>
                <c:pt idx="80">
                  <c:v>31.5</c:v>
                </c:pt>
                <c:pt idx="81">
                  <c:v>33</c:v>
                </c:pt>
                <c:pt idx="82">
                  <c:v>26</c:v>
                </c:pt>
                <c:pt idx="83">
                  <c:v>20</c:v>
                </c:pt>
                <c:pt idx="84">
                  <c:v>11</c:v>
                </c:pt>
                <c:pt idx="85">
                  <c:v>7.5</c:v>
                </c:pt>
                <c:pt idx="86">
                  <c:v>14.5</c:v>
                </c:pt>
                <c:pt idx="87">
                  <c:v>27</c:v>
                </c:pt>
                <c:pt idx="88">
                  <c:v>33.5</c:v>
                </c:pt>
                <c:pt idx="89">
                  <c:v>34</c:v>
                </c:pt>
                <c:pt idx="90">
                  <c:v>40.5</c:v>
                </c:pt>
                <c:pt idx="91">
                  <c:v>42.5</c:v>
                </c:pt>
                <c:pt idx="92">
                  <c:v>42</c:v>
                </c:pt>
                <c:pt idx="93">
                  <c:v>43</c:v>
                </c:pt>
                <c:pt idx="94">
                  <c:v>50.5</c:v>
                </c:pt>
                <c:pt idx="95">
                  <c:v>49.5</c:v>
                </c:pt>
                <c:pt idx="96">
                  <c:v>38.5</c:v>
                </c:pt>
                <c:pt idx="97">
                  <c:v>33.5</c:v>
                </c:pt>
                <c:pt idx="98">
                  <c:v>36</c:v>
                </c:pt>
                <c:pt idx="99">
                  <c:v>15</c:v>
                </c:pt>
                <c:pt idx="100">
                  <c:v>-19.5</c:v>
                </c:pt>
                <c:pt idx="101">
                  <c:v>-25</c:v>
                </c:pt>
                <c:pt idx="102">
                  <c:v>-0.5</c:v>
                </c:pt>
                <c:pt idx="103">
                  <c:v>27</c:v>
                </c:pt>
                <c:pt idx="104">
                  <c:v>42</c:v>
                </c:pt>
                <c:pt idx="105">
                  <c:v>58.5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A01-4E1F-A863-9C0857CF4484}"/>
            </c:ext>
          </c:extLst>
        </c:ser>
        <c:ser>
          <c:idx val="5"/>
          <c:order val="6"/>
          <c:tx>
            <c:strRef>
              <c:f>Sheet1!$A$20</c:f>
              <c:strCache>
                <c:ptCount val="1"/>
                <c:pt idx="0">
                  <c:v>Skåne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0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3E-49BE-AF5F-280BDCC4643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Sheet1!$B$12:$DC$13</c:f>
              <c:multiLvlStrCache>
                <c:ptCount val="106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  <c:pt idx="103">
                    <c:v>Aug</c:v>
                  </c:pt>
                  <c:pt idx="104">
                    <c:v>Sept</c:v>
                  </c:pt>
                  <c:pt idx="105">
                    <c:v>Okt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Sheet1!$B$20:$DC$20</c:f>
              <c:numCache>
                <c:formatCode>0</c:formatCode>
                <c:ptCount val="106"/>
                <c:pt idx="1">
                  <c:v>-25</c:v>
                </c:pt>
                <c:pt idx="2">
                  <c:v>-18</c:v>
                </c:pt>
                <c:pt idx="3">
                  <c:v>0</c:v>
                </c:pt>
                <c:pt idx="4">
                  <c:v>9.5</c:v>
                </c:pt>
                <c:pt idx="5">
                  <c:v>3.5</c:v>
                </c:pt>
                <c:pt idx="6">
                  <c:v>-2.5</c:v>
                </c:pt>
                <c:pt idx="7">
                  <c:v>0.5</c:v>
                </c:pt>
                <c:pt idx="8">
                  <c:v>1.5</c:v>
                </c:pt>
                <c:pt idx="9">
                  <c:v>-5</c:v>
                </c:pt>
                <c:pt idx="10">
                  <c:v>1</c:v>
                </c:pt>
                <c:pt idx="11">
                  <c:v>-3.5</c:v>
                </c:pt>
                <c:pt idx="12">
                  <c:v>-12.5</c:v>
                </c:pt>
                <c:pt idx="13">
                  <c:v>0.5</c:v>
                </c:pt>
                <c:pt idx="14">
                  <c:v>7</c:v>
                </c:pt>
                <c:pt idx="15">
                  <c:v>12.5</c:v>
                </c:pt>
                <c:pt idx="16">
                  <c:v>27</c:v>
                </c:pt>
                <c:pt idx="17">
                  <c:v>33</c:v>
                </c:pt>
                <c:pt idx="18">
                  <c:v>30</c:v>
                </c:pt>
                <c:pt idx="19">
                  <c:v>26.5</c:v>
                </c:pt>
                <c:pt idx="20">
                  <c:v>37.5</c:v>
                </c:pt>
                <c:pt idx="21">
                  <c:v>42</c:v>
                </c:pt>
                <c:pt idx="22">
                  <c:v>38</c:v>
                </c:pt>
                <c:pt idx="23">
                  <c:v>36.5</c:v>
                </c:pt>
                <c:pt idx="24">
                  <c:v>39.5</c:v>
                </c:pt>
                <c:pt idx="25">
                  <c:v>37.5</c:v>
                </c:pt>
                <c:pt idx="26">
                  <c:v>34</c:v>
                </c:pt>
                <c:pt idx="27">
                  <c:v>48</c:v>
                </c:pt>
                <c:pt idx="28">
                  <c:v>56</c:v>
                </c:pt>
                <c:pt idx="29">
                  <c:v>45.5</c:v>
                </c:pt>
                <c:pt idx="30">
                  <c:v>42.5</c:v>
                </c:pt>
                <c:pt idx="31">
                  <c:v>50.5</c:v>
                </c:pt>
                <c:pt idx="32">
                  <c:v>46.5</c:v>
                </c:pt>
                <c:pt idx="33">
                  <c:v>46</c:v>
                </c:pt>
                <c:pt idx="34">
                  <c:v>50</c:v>
                </c:pt>
                <c:pt idx="35">
                  <c:v>51</c:v>
                </c:pt>
                <c:pt idx="36">
                  <c:v>48.5</c:v>
                </c:pt>
                <c:pt idx="37">
                  <c:v>45</c:v>
                </c:pt>
                <c:pt idx="38">
                  <c:v>56.5</c:v>
                </c:pt>
                <c:pt idx="39">
                  <c:v>58.5</c:v>
                </c:pt>
                <c:pt idx="40">
                  <c:v>50.5</c:v>
                </c:pt>
                <c:pt idx="41">
                  <c:v>62.5</c:v>
                </c:pt>
                <c:pt idx="42">
                  <c:v>63</c:v>
                </c:pt>
                <c:pt idx="43">
                  <c:v>56.5</c:v>
                </c:pt>
                <c:pt idx="44">
                  <c:v>61</c:v>
                </c:pt>
                <c:pt idx="45">
                  <c:v>59</c:v>
                </c:pt>
                <c:pt idx="46">
                  <c:v>56</c:v>
                </c:pt>
                <c:pt idx="47">
                  <c:v>50.5</c:v>
                </c:pt>
                <c:pt idx="48">
                  <c:v>43.5</c:v>
                </c:pt>
                <c:pt idx="49">
                  <c:v>44.5</c:v>
                </c:pt>
                <c:pt idx="50">
                  <c:v>49</c:v>
                </c:pt>
                <c:pt idx="51">
                  <c:v>56.5</c:v>
                </c:pt>
                <c:pt idx="52">
                  <c:v>60.5</c:v>
                </c:pt>
                <c:pt idx="53">
                  <c:v>56</c:v>
                </c:pt>
                <c:pt idx="54">
                  <c:v>42.5</c:v>
                </c:pt>
                <c:pt idx="55">
                  <c:v>42</c:v>
                </c:pt>
                <c:pt idx="56">
                  <c:v>54</c:v>
                </c:pt>
                <c:pt idx="57">
                  <c:v>57</c:v>
                </c:pt>
                <c:pt idx="58">
                  <c:v>60</c:v>
                </c:pt>
                <c:pt idx="59">
                  <c:v>60</c:v>
                </c:pt>
                <c:pt idx="60">
                  <c:v>62</c:v>
                </c:pt>
                <c:pt idx="61">
                  <c:v>70.5</c:v>
                </c:pt>
                <c:pt idx="62">
                  <c:v>73.5</c:v>
                </c:pt>
                <c:pt idx="63">
                  <c:v>72</c:v>
                </c:pt>
                <c:pt idx="64">
                  <c:v>70.5</c:v>
                </c:pt>
                <c:pt idx="65">
                  <c:v>64.5</c:v>
                </c:pt>
                <c:pt idx="66">
                  <c:v>61.5</c:v>
                </c:pt>
                <c:pt idx="67">
                  <c:v>56</c:v>
                </c:pt>
                <c:pt idx="68">
                  <c:v>46.5</c:v>
                </c:pt>
                <c:pt idx="69">
                  <c:v>49.5</c:v>
                </c:pt>
                <c:pt idx="70">
                  <c:v>40.5</c:v>
                </c:pt>
                <c:pt idx="71">
                  <c:v>16.5</c:v>
                </c:pt>
                <c:pt idx="72">
                  <c:v>2</c:v>
                </c:pt>
                <c:pt idx="73">
                  <c:v>-1.5</c:v>
                </c:pt>
                <c:pt idx="74">
                  <c:v>4</c:v>
                </c:pt>
                <c:pt idx="75">
                  <c:v>15</c:v>
                </c:pt>
                <c:pt idx="76">
                  <c:v>18.5</c:v>
                </c:pt>
                <c:pt idx="77">
                  <c:v>21</c:v>
                </c:pt>
                <c:pt idx="78">
                  <c:v>22</c:v>
                </c:pt>
                <c:pt idx="79">
                  <c:v>22</c:v>
                </c:pt>
                <c:pt idx="80">
                  <c:v>31</c:v>
                </c:pt>
                <c:pt idx="81">
                  <c:v>39</c:v>
                </c:pt>
                <c:pt idx="82">
                  <c:v>35.5</c:v>
                </c:pt>
                <c:pt idx="83">
                  <c:v>17</c:v>
                </c:pt>
                <c:pt idx="84">
                  <c:v>-2</c:v>
                </c:pt>
                <c:pt idx="85">
                  <c:v>9.5</c:v>
                </c:pt>
                <c:pt idx="86">
                  <c:v>25.5</c:v>
                </c:pt>
                <c:pt idx="87">
                  <c:v>24.5</c:v>
                </c:pt>
                <c:pt idx="88">
                  <c:v>31.5</c:v>
                </c:pt>
                <c:pt idx="89">
                  <c:v>41.5</c:v>
                </c:pt>
                <c:pt idx="90">
                  <c:v>47</c:v>
                </c:pt>
                <c:pt idx="91">
                  <c:v>51.5</c:v>
                </c:pt>
                <c:pt idx="92">
                  <c:v>47.5</c:v>
                </c:pt>
                <c:pt idx="93">
                  <c:v>51.5</c:v>
                </c:pt>
                <c:pt idx="94">
                  <c:v>59</c:v>
                </c:pt>
                <c:pt idx="95">
                  <c:v>56</c:v>
                </c:pt>
                <c:pt idx="96">
                  <c:v>57</c:v>
                </c:pt>
                <c:pt idx="97">
                  <c:v>57</c:v>
                </c:pt>
                <c:pt idx="98">
                  <c:v>56.5</c:v>
                </c:pt>
                <c:pt idx="99">
                  <c:v>18.5</c:v>
                </c:pt>
                <c:pt idx="100">
                  <c:v>-21</c:v>
                </c:pt>
                <c:pt idx="101">
                  <c:v>-21.5</c:v>
                </c:pt>
                <c:pt idx="102">
                  <c:v>2.5</c:v>
                </c:pt>
                <c:pt idx="103">
                  <c:v>34.5</c:v>
                </c:pt>
                <c:pt idx="104">
                  <c:v>47</c:v>
                </c:pt>
                <c:pt idx="105">
                  <c:v>59.5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A01-4E1F-A863-9C0857CF4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0243328"/>
        <c:axId val="270244864"/>
      </c:lineChart>
      <c:catAx>
        <c:axId val="27024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/>
            </a:pPr>
            <a:endParaRPr lang="sv-SE"/>
          </a:p>
        </c:txPr>
        <c:crossAx val="27024486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70244864"/>
        <c:scaling>
          <c:orientation val="minMax"/>
          <c:max val="80"/>
          <c:min val="-4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70243328"/>
        <c:crosses val="autoZero"/>
        <c:crossBetween val="between"/>
        <c:majorUnit val="10"/>
        <c:minorUnit val="2"/>
      </c:valAx>
      <c:spPr>
        <a:noFill/>
        <a:ln w="22285">
          <a:noFill/>
        </a:ln>
      </c:spPr>
    </c:plotArea>
    <c:legend>
      <c:legendPos val="t"/>
      <c:layout>
        <c:manualLayout>
          <c:xMode val="edge"/>
          <c:yMode val="edge"/>
          <c:x val="0.16114055787454468"/>
          <c:y val="0"/>
          <c:w val="0.67458633731019524"/>
          <c:h val="0.15735335123952823"/>
        </c:manualLayout>
      </c:layout>
      <c:overlay val="0"/>
      <c:spPr>
        <a:solidFill>
          <a:schemeClr val="bg1"/>
        </a:solidFill>
        <a:ln w="22285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D75ADE-CCF6-4B70-BA09-689FD1692F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096F2-8DD1-4AB9-B3B1-E5D6B6D63C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16E8D-CBCC-402A-8CB3-9E2C13ABF074}" type="datetimeFigureOut">
              <a:rPr lang="sv-SE" smtClean="0"/>
              <a:t>2020-10-09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00C97-1BCC-4E70-9233-532C9248F9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8416D-2C02-4933-8D00-84CB7D2153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EF155-ED35-4E95-82CD-3D07635190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2447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720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040C2D45-E713-42A3-94D4-E9A591C425A6}" type="datetimeFigureOut">
              <a:rPr lang="sv-SE" smtClean="0"/>
              <a:pPr/>
              <a:t>2020-10-09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3113" tIns="46557" rIns="93113" bIns="465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64C5CB36-A7CD-46CA-96D8-A11DFE8DC7DD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020" y="3030741"/>
            <a:ext cx="10336212" cy="1466282"/>
          </a:xfrm>
        </p:spPr>
        <p:txBody>
          <a:bodyPr/>
          <a:lstStyle>
            <a:lvl1pPr algn="r">
              <a:defRPr sz="3600">
                <a:solidFill>
                  <a:srgbClr val="22476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27614" y="4929306"/>
            <a:ext cx="8512175" cy="1748137"/>
          </a:xfrm>
        </p:spPr>
        <p:txBody>
          <a:bodyPr/>
          <a:lstStyle>
            <a:lvl1pPr marL="0" indent="0" algn="r">
              <a:buFont typeface="Marlett" pitchFamily="2" charset="2"/>
              <a:buNone/>
              <a:defRPr>
                <a:solidFill>
                  <a:srgbClr val="808080"/>
                </a:solidFill>
                <a:latin typeface="Gill Sans MT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272356"/>
            <a:ext cx="4000639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321" y="272357"/>
            <a:ext cx="6797918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4" y="1431449"/>
            <a:ext cx="4000639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D41B7-97A0-474B-9458-8D867E68E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63" y="259021"/>
            <a:ext cx="9772316" cy="461665"/>
          </a:xfrm>
        </p:spPr>
        <p:txBody>
          <a:bodyPr/>
          <a:lstStyle>
            <a:lvl1pPr algn="l">
              <a:defRPr lang="en-US" sz="2400" b="0" kern="1200" cap="all" normalizeH="0" baseline="0" dirty="0">
                <a:solidFill>
                  <a:srgbClr val="224768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263" y="842894"/>
            <a:ext cx="9772316" cy="486736"/>
          </a:xfrm>
        </p:spPr>
        <p:txBody>
          <a:bodyPr wrap="square">
            <a:spAutoFit/>
          </a:bodyPr>
          <a:lstStyle>
            <a:lvl1pPr marL="0" indent="0" algn="l">
              <a:buNone/>
              <a:defRPr sz="256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00198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63" y="259021"/>
            <a:ext cx="9772316" cy="461665"/>
          </a:xfrm>
        </p:spPr>
        <p:txBody>
          <a:bodyPr/>
          <a:lstStyle>
            <a:lvl1pPr algn="l">
              <a:defRPr lang="en-US" sz="2400" b="0" kern="1200" cap="all" normalizeH="0" baseline="0" dirty="0">
                <a:solidFill>
                  <a:srgbClr val="224768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263" y="842894"/>
            <a:ext cx="9772316" cy="486736"/>
          </a:xfrm>
        </p:spPr>
        <p:txBody>
          <a:bodyPr wrap="square">
            <a:spAutoFit/>
          </a:bodyPr>
          <a:lstStyle>
            <a:lvl1pPr marL="0" indent="0" algn="l">
              <a:buNone/>
              <a:defRPr sz="256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4889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2372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29" y="-602973"/>
            <a:ext cx="11203994" cy="1782924"/>
          </a:xfrm>
        </p:spPr>
        <p:txBody>
          <a:bodyPr wrap="square" anchor="b">
            <a:spAutoFit/>
          </a:bodyPr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418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 shading">
    <p:bg>
      <p:bgPr>
        <a:gradFill>
          <a:gsLst>
            <a:gs pos="0">
              <a:schemeClr val="bg1"/>
            </a:gs>
            <a:gs pos="100000">
              <a:srgbClr val="DBDBD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AF9B5AA8-A0C1-43AC-82B4-3CF35F99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22" y="67926"/>
            <a:ext cx="11499478" cy="92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786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6492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7342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4" y="1507768"/>
            <a:ext cx="5888537" cy="406315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01073" y="2047274"/>
            <a:ext cx="4178509" cy="345048"/>
          </a:xfrm>
        </p:spPr>
        <p:txBody>
          <a:bodyPr wrap="square" lIns="0">
            <a:spAutoFit/>
          </a:bodyPr>
          <a:lstStyle>
            <a:lvl1pPr marL="0" indent="0">
              <a:buNone/>
              <a:defRPr lang="en-US" sz="1648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4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099"/>
              </a:spcBef>
            </a:pPr>
            <a:r>
              <a:rPr lang="en-US" dirty="0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01074" y="1476053"/>
            <a:ext cx="4178507" cy="485497"/>
          </a:xfrm>
        </p:spPr>
        <p:txBody>
          <a:bodyPr wrap="square" lIns="0" anchor="b">
            <a:spAutoFit/>
          </a:bodyPr>
          <a:lstStyle>
            <a:lvl1pPr marL="0" indent="0">
              <a:buNone/>
              <a:defRPr lang="en-US" sz="2563" b="1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7712489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1898792"/>
            <a:ext cx="5016104" cy="378057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21884" y="1898792"/>
            <a:ext cx="5016104" cy="378057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2263" y="1476053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21884" y="1476053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0938427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182678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500322" y="182678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8378380" y="182678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2263" y="437496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00322" y="437496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8380" y="437496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2264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382402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504344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502332" y="483381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8378380" y="483381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622263" y="483381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91311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494" y="4788378"/>
            <a:ext cx="729615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494" y="611216"/>
            <a:ext cx="729615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494" y="5353672"/>
            <a:ext cx="729615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E23CE-5AD2-4830-9C5B-D6C1217F1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1538754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21884" y="1538754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2263" y="4082936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521884" y="4082936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622263" y="1116013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521884" y="1116013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22263" y="3660196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521884" y="3660196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5527968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4" y="1538754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2264" y="408293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502333" y="1538754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502333" y="408293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382402" y="1498712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Chart Placeholder 4"/>
          <p:cNvSpPr>
            <a:spLocks noGrp="1"/>
          </p:cNvSpPr>
          <p:nvPr>
            <p:ph type="chart" sz="quarter" idx="26"/>
          </p:nvPr>
        </p:nvSpPr>
        <p:spPr>
          <a:xfrm>
            <a:off x="8382402" y="4042894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2264" y="1116013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382402" y="1116013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504344" y="1116013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22264" y="3660196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8382402" y="3660196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504344" y="3660196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78353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29" y="-602973"/>
            <a:ext cx="11203994" cy="178292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436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2" y="1119506"/>
            <a:ext cx="9120188" cy="2381521"/>
          </a:xfrm>
        </p:spPr>
        <p:txBody>
          <a:bodyPr anchor="b"/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2" y="3592866"/>
            <a:ext cx="9120188" cy="1651546"/>
          </a:xfrm>
        </p:spPr>
        <p:txBody>
          <a:bodyPr/>
          <a:lstStyle>
            <a:lvl1pPr marL="0" indent="0" algn="ctr">
              <a:buNone/>
              <a:defRPr sz="2197">
                <a:solidFill>
                  <a:schemeClr val="bg1"/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</p:spTree>
    <p:extLst>
      <p:ext uri="{BB962C8B-B14F-4D97-AF65-F5344CB8AC3E}">
        <p14:creationId xmlns:p14="http://schemas.microsoft.com/office/powerpoint/2010/main" val="16525622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Slide2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" y="1624654"/>
            <a:ext cx="12160250" cy="3437243"/>
            <a:chOff x="0" y="2106323"/>
            <a:chExt cx="12192000" cy="3446017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0000">
                <a:schemeClr val="bg1">
                  <a:alpha val="10000"/>
                </a:schemeClr>
              </a:gs>
            </a:gsLst>
            <a:lin ang="0" scaled="1"/>
            <a:tileRect/>
          </a:gradFill>
        </p:grpSpPr>
        <p:sp>
          <p:nvSpPr>
            <p:cNvPr id="10" name="Freeform 9"/>
            <p:cNvSpPr/>
            <p:nvPr/>
          </p:nvSpPr>
          <p:spPr>
            <a:xfrm>
              <a:off x="0" y="2106323"/>
              <a:ext cx="978558" cy="3290911"/>
            </a:xfrm>
            <a:custGeom>
              <a:avLst/>
              <a:gdLst>
                <a:gd name="connsiteX0" fmla="*/ 0 w 978558"/>
                <a:gd name="connsiteY0" fmla="*/ 0 h 3290911"/>
                <a:gd name="connsiteX1" fmla="*/ 184694 w 978558"/>
                <a:gd name="connsiteY1" fmla="*/ 62566 h 3290911"/>
                <a:gd name="connsiteX2" fmla="*/ 819139 w 978558"/>
                <a:gd name="connsiteY2" fmla="*/ 237924 h 3290911"/>
                <a:gd name="connsiteX3" fmla="*/ 978558 w 978558"/>
                <a:gd name="connsiteY3" fmla="*/ 274237 h 3290911"/>
                <a:gd name="connsiteX4" fmla="*/ 978558 w 978558"/>
                <a:gd name="connsiteY4" fmla="*/ 3041934 h 3290911"/>
                <a:gd name="connsiteX5" fmla="*/ 839159 w 978558"/>
                <a:gd name="connsiteY5" fmla="*/ 3070797 h 3290911"/>
                <a:gd name="connsiteX6" fmla="*/ 91357 w 978558"/>
                <a:gd name="connsiteY6" fmla="*/ 3261732 h 3290911"/>
                <a:gd name="connsiteX7" fmla="*/ 0 w 978558"/>
                <a:gd name="connsiteY7" fmla="*/ 3290911 h 329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558" h="3290911">
                  <a:moveTo>
                    <a:pt x="0" y="0"/>
                  </a:moveTo>
                  <a:lnTo>
                    <a:pt x="184694" y="62566"/>
                  </a:lnTo>
                  <a:cubicBezTo>
                    <a:pt x="376858" y="124338"/>
                    <a:pt x="589012" y="182937"/>
                    <a:pt x="819139" y="237924"/>
                  </a:cubicBezTo>
                  <a:lnTo>
                    <a:pt x="978558" y="274237"/>
                  </a:lnTo>
                  <a:lnTo>
                    <a:pt x="978558" y="3041934"/>
                  </a:lnTo>
                  <a:lnTo>
                    <a:pt x="839159" y="3070797"/>
                  </a:lnTo>
                  <a:cubicBezTo>
                    <a:pt x="567038" y="3129894"/>
                    <a:pt x="316814" y="3193747"/>
                    <a:pt x="91357" y="3261732"/>
                  </a:cubicBezTo>
                  <a:lnTo>
                    <a:pt x="0" y="32909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218355" y="2106323"/>
              <a:ext cx="973645" cy="3446017"/>
            </a:xfrm>
            <a:custGeom>
              <a:avLst/>
              <a:gdLst>
                <a:gd name="connsiteX0" fmla="*/ 973645 w 973645"/>
                <a:gd name="connsiteY0" fmla="*/ 0 h 3446017"/>
                <a:gd name="connsiteX1" fmla="*/ 973645 w 973645"/>
                <a:gd name="connsiteY1" fmla="*/ 3446017 h 3446017"/>
                <a:gd name="connsiteX2" fmla="*/ 950472 w 973645"/>
                <a:gd name="connsiteY2" fmla="*/ 3435811 h 3446017"/>
                <a:gd name="connsiteX3" fmla="*/ 162543 w 973645"/>
                <a:gd name="connsiteY3" fmla="*/ 3180739 h 3446017"/>
                <a:gd name="connsiteX4" fmla="*/ 0 w 973645"/>
                <a:gd name="connsiteY4" fmla="*/ 3139987 h 3446017"/>
                <a:gd name="connsiteX5" fmla="*/ 0 w 973645"/>
                <a:gd name="connsiteY5" fmla="*/ 273118 h 3446017"/>
                <a:gd name="connsiteX6" fmla="*/ 154506 w 973645"/>
                <a:gd name="connsiteY6" fmla="*/ 237924 h 3446017"/>
                <a:gd name="connsiteX7" fmla="*/ 788952 w 973645"/>
                <a:gd name="connsiteY7" fmla="*/ 62566 h 34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3645" h="3446017">
                  <a:moveTo>
                    <a:pt x="973645" y="0"/>
                  </a:moveTo>
                  <a:lnTo>
                    <a:pt x="973645" y="3446017"/>
                  </a:lnTo>
                  <a:lnTo>
                    <a:pt x="950472" y="3435811"/>
                  </a:lnTo>
                  <a:cubicBezTo>
                    <a:pt x="726574" y="3344993"/>
                    <a:pt x="462185" y="3259590"/>
                    <a:pt x="162543" y="3180739"/>
                  </a:cubicBezTo>
                  <a:lnTo>
                    <a:pt x="0" y="3139987"/>
                  </a:lnTo>
                  <a:lnTo>
                    <a:pt x="0" y="273118"/>
                  </a:lnTo>
                  <a:lnTo>
                    <a:pt x="154506" y="237924"/>
                  </a:lnTo>
                  <a:cubicBezTo>
                    <a:pt x="384633" y="182937"/>
                    <a:pt x="596787" y="124338"/>
                    <a:pt x="788952" y="625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8112224" y="2455099"/>
              <a:ext cx="2746055" cy="2709076"/>
            </a:xfrm>
            <a:custGeom>
              <a:avLst/>
              <a:gdLst>
                <a:gd name="connsiteX0" fmla="*/ 2746055 w 2746055"/>
                <a:gd name="connsiteY0" fmla="*/ 0 h 2709076"/>
                <a:gd name="connsiteX1" fmla="*/ 2746055 w 2746055"/>
                <a:gd name="connsiteY1" fmla="*/ 2709076 h 2709076"/>
                <a:gd name="connsiteX2" fmla="*/ 2560991 w 2746055"/>
                <a:gd name="connsiteY2" fmla="*/ 2670758 h 2709076"/>
                <a:gd name="connsiteX3" fmla="*/ 218870 w 2746055"/>
                <a:gd name="connsiteY3" fmla="*/ 2362514 h 2709076"/>
                <a:gd name="connsiteX4" fmla="*/ 0 w 2746055"/>
                <a:gd name="connsiteY4" fmla="*/ 2346431 h 2709076"/>
                <a:gd name="connsiteX5" fmla="*/ 0 w 2746055"/>
                <a:gd name="connsiteY5" fmla="*/ 332549 h 2709076"/>
                <a:gd name="connsiteX6" fmla="*/ 103661 w 2746055"/>
                <a:gd name="connsiteY6" fmla="*/ 326760 h 2709076"/>
                <a:gd name="connsiteX7" fmla="*/ 2518350 w 2746055"/>
                <a:gd name="connsiteY7" fmla="*/ 42836 h 2709076"/>
                <a:gd name="connsiteX8" fmla="*/ 2746055 w 2746055"/>
                <a:gd name="connsiteY8" fmla="*/ 0 h 270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709076">
                  <a:moveTo>
                    <a:pt x="2746055" y="0"/>
                  </a:moveTo>
                  <a:lnTo>
                    <a:pt x="2746055" y="2709076"/>
                  </a:lnTo>
                  <a:lnTo>
                    <a:pt x="2560991" y="2670758"/>
                  </a:lnTo>
                  <a:cubicBezTo>
                    <a:pt x="1885800" y="2537486"/>
                    <a:pt x="1092353" y="2431971"/>
                    <a:pt x="218870" y="2362514"/>
                  </a:cubicBezTo>
                  <a:lnTo>
                    <a:pt x="0" y="2346431"/>
                  </a:lnTo>
                  <a:lnTo>
                    <a:pt x="0" y="332549"/>
                  </a:lnTo>
                  <a:lnTo>
                    <a:pt x="103661" y="326760"/>
                  </a:lnTo>
                  <a:cubicBezTo>
                    <a:pt x="996555" y="266448"/>
                    <a:pt x="1814192" y="169039"/>
                    <a:pt x="2518350" y="42836"/>
                  </a:cubicBezTo>
                  <a:lnTo>
                    <a:pt x="274605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33722" y="2455100"/>
              <a:ext cx="2746055" cy="2624295"/>
            </a:xfrm>
            <a:custGeom>
              <a:avLst/>
              <a:gdLst>
                <a:gd name="connsiteX0" fmla="*/ 0 w 2746055"/>
                <a:gd name="connsiteY0" fmla="*/ 0 h 2624295"/>
                <a:gd name="connsiteX1" fmla="*/ 227704 w 2746055"/>
                <a:gd name="connsiteY1" fmla="*/ 42836 h 2624295"/>
                <a:gd name="connsiteX2" fmla="*/ 2642393 w 2746055"/>
                <a:gd name="connsiteY2" fmla="*/ 326760 h 2624295"/>
                <a:gd name="connsiteX3" fmla="*/ 2746055 w 2746055"/>
                <a:gd name="connsiteY3" fmla="*/ 332549 h 2624295"/>
                <a:gd name="connsiteX4" fmla="*/ 2746055 w 2746055"/>
                <a:gd name="connsiteY4" fmla="*/ 2320322 h 2624295"/>
                <a:gd name="connsiteX5" fmla="*/ 2426369 w 2746055"/>
                <a:gd name="connsiteY5" fmla="*/ 2338174 h 2624295"/>
                <a:gd name="connsiteX6" fmla="*/ 11680 w 2746055"/>
                <a:gd name="connsiteY6" fmla="*/ 2622098 h 2624295"/>
                <a:gd name="connsiteX7" fmla="*/ 0 w 2746055"/>
                <a:gd name="connsiteY7" fmla="*/ 2624295 h 2624295"/>
                <a:gd name="connsiteX8" fmla="*/ 0 w 2746055"/>
                <a:gd name="connsiteY8" fmla="*/ 0 h 262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624295">
                  <a:moveTo>
                    <a:pt x="0" y="0"/>
                  </a:moveTo>
                  <a:lnTo>
                    <a:pt x="227704" y="42836"/>
                  </a:lnTo>
                  <a:cubicBezTo>
                    <a:pt x="931862" y="169039"/>
                    <a:pt x="1749499" y="266448"/>
                    <a:pt x="2642393" y="326760"/>
                  </a:cubicBezTo>
                  <a:lnTo>
                    <a:pt x="2746055" y="332549"/>
                  </a:lnTo>
                  <a:lnTo>
                    <a:pt x="2746055" y="2320322"/>
                  </a:lnTo>
                  <a:lnTo>
                    <a:pt x="2426369" y="2338174"/>
                  </a:lnTo>
                  <a:cubicBezTo>
                    <a:pt x="1533475" y="2398487"/>
                    <a:pt x="715838" y="2495895"/>
                    <a:pt x="11680" y="2622098"/>
                  </a:cubicBezTo>
                  <a:lnTo>
                    <a:pt x="0" y="2624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434941" y="2807481"/>
              <a:ext cx="3322119" cy="1972235"/>
            </a:xfrm>
            <a:custGeom>
              <a:avLst/>
              <a:gdLst>
                <a:gd name="connsiteX0" fmla="*/ 3322119 w 3322119"/>
                <a:gd name="connsiteY0" fmla="*/ 0 h 1972235"/>
                <a:gd name="connsiteX1" fmla="*/ 3322119 w 3322119"/>
                <a:gd name="connsiteY1" fmla="*/ 1972235 h 1972235"/>
                <a:gd name="connsiteX2" fmla="*/ 2881735 w 3322119"/>
                <a:gd name="connsiteY2" fmla="*/ 1947643 h 1972235"/>
                <a:gd name="connsiteX3" fmla="*/ 1445035 w 3322119"/>
                <a:gd name="connsiteY3" fmla="*/ 1916190 h 1972235"/>
                <a:gd name="connsiteX4" fmla="*/ 8335 w 3322119"/>
                <a:gd name="connsiteY4" fmla="*/ 1947643 h 1972235"/>
                <a:gd name="connsiteX5" fmla="*/ 0 w 3322119"/>
                <a:gd name="connsiteY5" fmla="*/ 1948109 h 1972235"/>
                <a:gd name="connsiteX6" fmla="*/ 0 w 3322119"/>
                <a:gd name="connsiteY6" fmla="*/ 1 h 1972235"/>
                <a:gd name="connsiteX7" fmla="*/ 224359 w 3322119"/>
                <a:gd name="connsiteY7" fmla="*/ 12529 h 1972235"/>
                <a:gd name="connsiteX8" fmla="*/ 1661059 w 3322119"/>
                <a:gd name="connsiteY8" fmla="*/ 43982 h 1972235"/>
                <a:gd name="connsiteX9" fmla="*/ 3097759 w 3322119"/>
                <a:gd name="connsiteY9" fmla="*/ 12529 h 1972235"/>
                <a:gd name="connsiteX10" fmla="*/ 3322119 w 3322119"/>
                <a:gd name="connsiteY10" fmla="*/ 0 h 197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2119" h="1972235">
                  <a:moveTo>
                    <a:pt x="3322119" y="0"/>
                  </a:moveTo>
                  <a:lnTo>
                    <a:pt x="3322119" y="1972235"/>
                  </a:lnTo>
                  <a:lnTo>
                    <a:pt x="2881735" y="1947643"/>
                  </a:lnTo>
                  <a:cubicBezTo>
                    <a:pt x="2417668" y="1927020"/>
                    <a:pt x="1937176" y="1916190"/>
                    <a:pt x="1445035" y="1916190"/>
                  </a:cubicBezTo>
                  <a:cubicBezTo>
                    <a:pt x="952895" y="1916190"/>
                    <a:pt x="472402" y="1927020"/>
                    <a:pt x="8335" y="1947643"/>
                  </a:cubicBezTo>
                  <a:lnTo>
                    <a:pt x="0" y="1948109"/>
                  </a:lnTo>
                  <a:lnTo>
                    <a:pt x="0" y="1"/>
                  </a:lnTo>
                  <a:lnTo>
                    <a:pt x="224359" y="12529"/>
                  </a:lnTo>
                  <a:cubicBezTo>
                    <a:pt x="688426" y="33152"/>
                    <a:pt x="1168919" y="43982"/>
                    <a:pt x="1661059" y="43982"/>
                  </a:cubicBezTo>
                  <a:cubicBezTo>
                    <a:pt x="2153200" y="43982"/>
                    <a:pt x="2633692" y="33152"/>
                    <a:pt x="3097759" y="12529"/>
                  </a:cubicBezTo>
                  <a:lnTo>
                    <a:pt x="33221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2" y="1840127"/>
            <a:ext cx="10640219" cy="1660899"/>
          </a:xfrm>
        </p:spPr>
        <p:txBody>
          <a:bodyPr anchor="b"/>
          <a:lstStyle>
            <a:lvl1pPr algn="l">
              <a:defRPr sz="5493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2" y="3592866"/>
            <a:ext cx="10640219" cy="1651546"/>
          </a:xfrm>
        </p:spPr>
        <p:txBody>
          <a:bodyPr/>
          <a:lstStyle>
            <a:lvl1pPr marL="0" indent="0" algn="l">
              <a:buNone/>
              <a:defRPr sz="2197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520032" y="403635"/>
            <a:ext cx="10640219" cy="1365089"/>
          </a:xfrm>
        </p:spPr>
        <p:txBody>
          <a:bodyPr>
            <a:noAutofit/>
          </a:bodyPr>
          <a:lstStyle>
            <a:lvl1pPr marL="0" indent="0">
              <a:buNone/>
              <a:defRPr sz="10528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18567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837133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255700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1674266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13831144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86359" y="619108"/>
            <a:ext cx="9565880" cy="287299"/>
          </a:xfrm>
        </p:spPr>
        <p:txBody>
          <a:bodyPr anchor="ctr">
            <a:noAutofit/>
          </a:bodyPr>
          <a:lstStyle>
            <a:lvl1pPr marL="0" indent="0" algn="r">
              <a:buNone/>
              <a:defRPr sz="1465" cap="small" baseline="0">
                <a:solidFill>
                  <a:srgbClr val="2F3A46"/>
                </a:solidFill>
              </a:defRPr>
            </a:lvl1pPr>
            <a:lvl2pPr marL="418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7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4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2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1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2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48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986359" y="3069"/>
            <a:ext cx="9565880" cy="616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F3A4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7499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07365" y="1266766"/>
            <a:ext cx="71779" cy="4739290"/>
          </a:xfrm>
          <a:prstGeom prst="rect">
            <a:avLst/>
          </a:prstGeom>
          <a:solidFill>
            <a:srgbClr val="2247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79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99481" y="690388"/>
            <a:ext cx="71779" cy="4739290"/>
          </a:xfrm>
          <a:prstGeom prst="rect">
            <a:avLst/>
          </a:prstGeom>
          <a:gradFill>
            <a:gsLst>
              <a:gs pos="0">
                <a:srgbClr val="224768"/>
              </a:gs>
              <a:gs pos="100000">
                <a:srgbClr val="86AED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79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019" y="3030739"/>
            <a:ext cx="10336213" cy="1466282"/>
          </a:xfrm>
        </p:spPr>
        <p:txBody>
          <a:bodyPr/>
          <a:lstStyle>
            <a:lvl1pPr algn="r">
              <a:defRPr sz="3591">
                <a:solidFill>
                  <a:srgbClr val="22476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27612" y="4929305"/>
            <a:ext cx="8512175" cy="1748137"/>
          </a:xfrm>
        </p:spPr>
        <p:txBody>
          <a:bodyPr/>
          <a:lstStyle>
            <a:lvl1pPr marL="0" indent="0" algn="r">
              <a:buFont typeface="Marlett" pitchFamily="2" charset="2"/>
              <a:buNone/>
              <a:defRPr>
                <a:solidFill>
                  <a:srgbClr val="808080"/>
                </a:solidFill>
                <a:latin typeface="Gill Sans MT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4031991-25AC-4E3B-9E79-37F1487BD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597" y="258690"/>
            <a:ext cx="1672648" cy="43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288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104B-D8A0-46D2-B6A7-A719B3300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561" y="2916729"/>
            <a:ext cx="10944225" cy="11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292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 flipV="1">
            <a:off x="922576" y="3841469"/>
            <a:ext cx="10289767" cy="36420"/>
          </a:xfrm>
          <a:prstGeom prst="rect">
            <a:avLst/>
          </a:prstGeom>
          <a:gradFill>
            <a:gsLst>
              <a:gs pos="0">
                <a:srgbClr val="224768"/>
              </a:gs>
              <a:gs pos="100000">
                <a:srgbClr val="86AE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179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903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138E1-C6B1-43EE-9512-E5D4DC397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flipV="1">
            <a:off x="1152691" y="980161"/>
            <a:ext cx="9810536" cy="31669"/>
          </a:xfrm>
          <a:prstGeom prst="rect">
            <a:avLst/>
          </a:prstGeom>
          <a:gradFill rotWithShape="1">
            <a:gsLst>
              <a:gs pos="0">
                <a:srgbClr val="224768"/>
              </a:gs>
              <a:gs pos="100000">
                <a:srgbClr val="86AE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1795"/>
          </a:p>
        </p:txBody>
      </p:sp>
    </p:spTree>
    <p:extLst>
      <p:ext uri="{BB962C8B-B14F-4D97-AF65-F5344CB8AC3E}">
        <p14:creationId xmlns:p14="http://schemas.microsoft.com/office/powerpoint/2010/main" val="42934614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FB1-14E4-4010-8C59-18540580A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" descr="Bildresultat fÃ¶r seb logo transparent">
            <a:extLst>
              <a:ext uri="{FF2B5EF4-FFF2-40B4-BE49-F238E27FC236}">
                <a16:creationId xmlns:a16="http://schemas.microsoft.com/office/drawing/2014/main" id="{65A42F6C-4288-490E-9935-E046CDCB2D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709" y="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933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2ADF8-D34D-4207-BCA3-810F2E178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FB1-14E4-4010-8C59-18540580A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 rot="16200000" flipV="1">
            <a:off x="7271608" y="3700949"/>
            <a:ext cx="4560359" cy="48557"/>
          </a:xfrm>
          <a:prstGeom prst="rect">
            <a:avLst/>
          </a:prstGeom>
          <a:gradFill rotWithShape="1">
            <a:gsLst>
              <a:gs pos="0">
                <a:srgbClr val="224768"/>
              </a:gs>
              <a:gs pos="100000">
                <a:srgbClr val="86AE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1795"/>
          </a:p>
        </p:txBody>
      </p:sp>
    </p:spTree>
    <p:extLst>
      <p:ext uri="{BB962C8B-B14F-4D97-AF65-F5344CB8AC3E}">
        <p14:creationId xmlns:p14="http://schemas.microsoft.com/office/powerpoint/2010/main" val="23406300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44337"/>
            <a:ext cx="10944225" cy="11400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132" y="1409278"/>
            <a:ext cx="10165208" cy="4514439"/>
          </a:xfrm>
        </p:spPr>
        <p:txBody>
          <a:bodyPr/>
          <a:lstStyle/>
          <a:p>
            <a:pPr lvl="0"/>
            <a:endParaRPr lang="sv-SE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E3DE-E648-4AD6-8D1E-092C09B8F2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942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132" y="1409278"/>
            <a:ext cx="4980213" cy="4514439"/>
          </a:xfrm>
        </p:spPr>
        <p:txBody>
          <a:bodyPr/>
          <a:lstStyle>
            <a:lvl1pPr>
              <a:defRPr sz="2394"/>
            </a:lvl1pPr>
            <a:lvl2pPr>
              <a:defRPr sz="2195"/>
            </a:lvl2pPr>
            <a:lvl3pPr>
              <a:defRPr sz="1995"/>
            </a:lvl3pPr>
            <a:lvl4pPr>
              <a:defRPr sz="1795"/>
            </a:lvl4pPr>
            <a:lvl5pPr>
              <a:defRPr sz="1596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016" y="1409278"/>
            <a:ext cx="4982325" cy="4514439"/>
          </a:xfrm>
        </p:spPr>
        <p:txBody>
          <a:bodyPr/>
          <a:lstStyle>
            <a:lvl1pPr>
              <a:defRPr sz="2394"/>
            </a:lvl1pPr>
            <a:lvl2pPr>
              <a:defRPr sz="2195"/>
            </a:lvl2pPr>
            <a:lvl3pPr>
              <a:defRPr sz="1995"/>
            </a:lvl3pPr>
            <a:lvl4pPr>
              <a:defRPr sz="1795"/>
            </a:lvl4pPr>
            <a:lvl5pPr>
              <a:defRPr sz="1596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80A23-F6F0-446E-8C39-BD20CCEAA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24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536B9-18D1-41A0-A8D4-2F6212A1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717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73939"/>
            <a:ext cx="10944225" cy="114009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2" y="1531204"/>
            <a:ext cx="5372889" cy="638133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12" y="2169337"/>
            <a:ext cx="5372889" cy="3941227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239" y="1531204"/>
            <a:ext cx="5374999" cy="638133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239" y="2169337"/>
            <a:ext cx="5374999" cy="3941227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74B16-7C05-4695-AE8A-7ED31AE3C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868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72355"/>
            <a:ext cx="4000638" cy="1159091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320" y="272355"/>
            <a:ext cx="6797918" cy="5838210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1431446"/>
            <a:ext cx="4000638" cy="4679119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D41B7-97A0-474B-9458-8D867E68E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588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494" y="4788377"/>
            <a:ext cx="7296150" cy="565295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494" y="611215"/>
            <a:ext cx="7296150" cy="4104323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494" y="5353671"/>
            <a:ext cx="7296150" cy="802813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E23CE-5AD2-4830-9C5B-D6C1217F1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213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2ADF8-D34D-4207-BCA3-810F2E178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885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6181" y="44337"/>
            <a:ext cx="2736056" cy="58793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44337"/>
            <a:ext cx="8005498" cy="58793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082A-C6A4-4C06-AB8E-27AEAB034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3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6182" y="44337"/>
            <a:ext cx="2736056" cy="58793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44337"/>
            <a:ext cx="8005498" cy="58793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082A-C6A4-4C06-AB8E-27AEAB034B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15" y="6293263"/>
            <a:ext cx="3016460" cy="36419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fld id="{019AB47E-CEE9-4388-BA92-49C7AFC04FDA}" type="datetime1">
              <a:rPr lang="sv-SE" smtClean="0">
                <a:solidFill>
                  <a:srgbClr val="000000"/>
                </a:solidFill>
              </a:rPr>
              <a:pPr/>
              <a:t>2020-10-09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6580" y="6293263"/>
            <a:ext cx="7007656" cy="36419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pPr algn="r"/>
            <a:r>
              <a:rPr lang="sv-SE">
                <a:solidFill>
                  <a:srgbClr val="000000"/>
                </a:solidFill>
              </a:rPr>
              <a:t>Security Level: Confidential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971AAB-0FD2-4A2D-993A-6A594AE6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27" y="44337"/>
            <a:ext cx="11499478" cy="925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4978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104B-D8A0-46D2-B6A7-A719B3300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73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2" y="1119506"/>
            <a:ext cx="9120188" cy="2381521"/>
          </a:xfrm>
          <a:prstGeom prst="rect">
            <a:avLst/>
          </a:prstGeom>
        </p:spPr>
        <p:txBody>
          <a:bodyPr anchor="b"/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2" y="3592866"/>
            <a:ext cx="9120188" cy="1651546"/>
          </a:xfrm>
        </p:spPr>
        <p:txBody>
          <a:bodyPr/>
          <a:lstStyle>
            <a:lvl1pPr marL="0" indent="0" algn="ctr">
              <a:buNone/>
              <a:defRPr sz="2197">
                <a:solidFill>
                  <a:schemeClr val="bg1"/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</p:spTree>
    <p:extLst>
      <p:ext uri="{BB962C8B-B14F-4D97-AF65-F5344CB8AC3E}">
        <p14:creationId xmlns:p14="http://schemas.microsoft.com/office/powerpoint/2010/main" val="4293476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Slide2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" y="1624654"/>
            <a:ext cx="12160250" cy="3437243"/>
            <a:chOff x="0" y="2106323"/>
            <a:chExt cx="12192000" cy="3446017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0000">
                <a:schemeClr val="bg1">
                  <a:alpha val="10000"/>
                </a:schemeClr>
              </a:gs>
            </a:gsLst>
            <a:lin ang="0" scaled="1"/>
            <a:tileRect/>
          </a:gradFill>
        </p:grpSpPr>
        <p:sp>
          <p:nvSpPr>
            <p:cNvPr id="10" name="Freeform 9"/>
            <p:cNvSpPr/>
            <p:nvPr/>
          </p:nvSpPr>
          <p:spPr>
            <a:xfrm>
              <a:off x="0" y="2106323"/>
              <a:ext cx="978558" cy="3290911"/>
            </a:xfrm>
            <a:custGeom>
              <a:avLst/>
              <a:gdLst>
                <a:gd name="connsiteX0" fmla="*/ 0 w 978558"/>
                <a:gd name="connsiteY0" fmla="*/ 0 h 3290911"/>
                <a:gd name="connsiteX1" fmla="*/ 184694 w 978558"/>
                <a:gd name="connsiteY1" fmla="*/ 62566 h 3290911"/>
                <a:gd name="connsiteX2" fmla="*/ 819139 w 978558"/>
                <a:gd name="connsiteY2" fmla="*/ 237924 h 3290911"/>
                <a:gd name="connsiteX3" fmla="*/ 978558 w 978558"/>
                <a:gd name="connsiteY3" fmla="*/ 274237 h 3290911"/>
                <a:gd name="connsiteX4" fmla="*/ 978558 w 978558"/>
                <a:gd name="connsiteY4" fmla="*/ 3041934 h 3290911"/>
                <a:gd name="connsiteX5" fmla="*/ 839159 w 978558"/>
                <a:gd name="connsiteY5" fmla="*/ 3070797 h 3290911"/>
                <a:gd name="connsiteX6" fmla="*/ 91357 w 978558"/>
                <a:gd name="connsiteY6" fmla="*/ 3261732 h 3290911"/>
                <a:gd name="connsiteX7" fmla="*/ 0 w 978558"/>
                <a:gd name="connsiteY7" fmla="*/ 3290911 h 329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558" h="3290911">
                  <a:moveTo>
                    <a:pt x="0" y="0"/>
                  </a:moveTo>
                  <a:lnTo>
                    <a:pt x="184694" y="62566"/>
                  </a:lnTo>
                  <a:cubicBezTo>
                    <a:pt x="376858" y="124338"/>
                    <a:pt x="589012" y="182937"/>
                    <a:pt x="819139" y="237924"/>
                  </a:cubicBezTo>
                  <a:lnTo>
                    <a:pt x="978558" y="274237"/>
                  </a:lnTo>
                  <a:lnTo>
                    <a:pt x="978558" y="3041934"/>
                  </a:lnTo>
                  <a:lnTo>
                    <a:pt x="839159" y="3070797"/>
                  </a:lnTo>
                  <a:cubicBezTo>
                    <a:pt x="567038" y="3129894"/>
                    <a:pt x="316814" y="3193747"/>
                    <a:pt x="91357" y="3261732"/>
                  </a:cubicBezTo>
                  <a:lnTo>
                    <a:pt x="0" y="32909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218355" y="2106323"/>
              <a:ext cx="973645" cy="3446017"/>
            </a:xfrm>
            <a:custGeom>
              <a:avLst/>
              <a:gdLst>
                <a:gd name="connsiteX0" fmla="*/ 973645 w 973645"/>
                <a:gd name="connsiteY0" fmla="*/ 0 h 3446017"/>
                <a:gd name="connsiteX1" fmla="*/ 973645 w 973645"/>
                <a:gd name="connsiteY1" fmla="*/ 3446017 h 3446017"/>
                <a:gd name="connsiteX2" fmla="*/ 950472 w 973645"/>
                <a:gd name="connsiteY2" fmla="*/ 3435811 h 3446017"/>
                <a:gd name="connsiteX3" fmla="*/ 162543 w 973645"/>
                <a:gd name="connsiteY3" fmla="*/ 3180739 h 3446017"/>
                <a:gd name="connsiteX4" fmla="*/ 0 w 973645"/>
                <a:gd name="connsiteY4" fmla="*/ 3139987 h 3446017"/>
                <a:gd name="connsiteX5" fmla="*/ 0 w 973645"/>
                <a:gd name="connsiteY5" fmla="*/ 273118 h 3446017"/>
                <a:gd name="connsiteX6" fmla="*/ 154506 w 973645"/>
                <a:gd name="connsiteY6" fmla="*/ 237924 h 3446017"/>
                <a:gd name="connsiteX7" fmla="*/ 788952 w 973645"/>
                <a:gd name="connsiteY7" fmla="*/ 62566 h 34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3645" h="3446017">
                  <a:moveTo>
                    <a:pt x="973645" y="0"/>
                  </a:moveTo>
                  <a:lnTo>
                    <a:pt x="973645" y="3446017"/>
                  </a:lnTo>
                  <a:lnTo>
                    <a:pt x="950472" y="3435811"/>
                  </a:lnTo>
                  <a:cubicBezTo>
                    <a:pt x="726574" y="3344993"/>
                    <a:pt x="462185" y="3259590"/>
                    <a:pt x="162543" y="3180739"/>
                  </a:cubicBezTo>
                  <a:lnTo>
                    <a:pt x="0" y="3139987"/>
                  </a:lnTo>
                  <a:lnTo>
                    <a:pt x="0" y="273118"/>
                  </a:lnTo>
                  <a:lnTo>
                    <a:pt x="154506" y="237924"/>
                  </a:lnTo>
                  <a:cubicBezTo>
                    <a:pt x="384633" y="182937"/>
                    <a:pt x="596787" y="124338"/>
                    <a:pt x="788952" y="625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8112224" y="2455099"/>
              <a:ext cx="2746055" cy="2709076"/>
            </a:xfrm>
            <a:custGeom>
              <a:avLst/>
              <a:gdLst>
                <a:gd name="connsiteX0" fmla="*/ 2746055 w 2746055"/>
                <a:gd name="connsiteY0" fmla="*/ 0 h 2709076"/>
                <a:gd name="connsiteX1" fmla="*/ 2746055 w 2746055"/>
                <a:gd name="connsiteY1" fmla="*/ 2709076 h 2709076"/>
                <a:gd name="connsiteX2" fmla="*/ 2560991 w 2746055"/>
                <a:gd name="connsiteY2" fmla="*/ 2670758 h 2709076"/>
                <a:gd name="connsiteX3" fmla="*/ 218870 w 2746055"/>
                <a:gd name="connsiteY3" fmla="*/ 2362514 h 2709076"/>
                <a:gd name="connsiteX4" fmla="*/ 0 w 2746055"/>
                <a:gd name="connsiteY4" fmla="*/ 2346431 h 2709076"/>
                <a:gd name="connsiteX5" fmla="*/ 0 w 2746055"/>
                <a:gd name="connsiteY5" fmla="*/ 332549 h 2709076"/>
                <a:gd name="connsiteX6" fmla="*/ 103661 w 2746055"/>
                <a:gd name="connsiteY6" fmla="*/ 326760 h 2709076"/>
                <a:gd name="connsiteX7" fmla="*/ 2518350 w 2746055"/>
                <a:gd name="connsiteY7" fmla="*/ 42836 h 2709076"/>
                <a:gd name="connsiteX8" fmla="*/ 2746055 w 2746055"/>
                <a:gd name="connsiteY8" fmla="*/ 0 h 270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709076">
                  <a:moveTo>
                    <a:pt x="2746055" y="0"/>
                  </a:moveTo>
                  <a:lnTo>
                    <a:pt x="2746055" y="2709076"/>
                  </a:lnTo>
                  <a:lnTo>
                    <a:pt x="2560991" y="2670758"/>
                  </a:lnTo>
                  <a:cubicBezTo>
                    <a:pt x="1885800" y="2537486"/>
                    <a:pt x="1092353" y="2431971"/>
                    <a:pt x="218870" y="2362514"/>
                  </a:cubicBezTo>
                  <a:lnTo>
                    <a:pt x="0" y="2346431"/>
                  </a:lnTo>
                  <a:lnTo>
                    <a:pt x="0" y="332549"/>
                  </a:lnTo>
                  <a:lnTo>
                    <a:pt x="103661" y="326760"/>
                  </a:lnTo>
                  <a:cubicBezTo>
                    <a:pt x="996555" y="266448"/>
                    <a:pt x="1814192" y="169039"/>
                    <a:pt x="2518350" y="42836"/>
                  </a:cubicBezTo>
                  <a:lnTo>
                    <a:pt x="274605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33722" y="2455100"/>
              <a:ext cx="2746055" cy="2624295"/>
            </a:xfrm>
            <a:custGeom>
              <a:avLst/>
              <a:gdLst>
                <a:gd name="connsiteX0" fmla="*/ 0 w 2746055"/>
                <a:gd name="connsiteY0" fmla="*/ 0 h 2624295"/>
                <a:gd name="connsiteX1" fmla="*/ 227704 w 2746055"/>
                <a:gd name="connsiteY1" fmla="*/ 42836 h 2624295"/>
                <a:gd name="connsiteX2" fmla="*/ 2642393 w 2746055"/>
                <a:gd name="connsiteY2" fmla="*/ 326760 h 2624295"/>
                <a:gd name="connsiteX3" fmla="*/ 2746055 w 2746055"/>
                <a:gd name="connsiteY3" fmla="*/ 332549 h 2624295"/>
                <a:gd name="connsiteX4" fmla="*/ 2746055 w 2746055"/>
                <a:gd name="connsiteY4" fmla="*/ 2320322 h 2624295"/>
                <a:gd name="connsiteX5" fmla="*/ 2426369 w 2746055"/>
                <a:gd name="connsiteY5" fmla="*/ 2338174 h 2624295"/>
                <a:gd name="connsiteX6" fmla="*/ 11680 w 2746055"/>
                <a:gd name="connsiteY6" fmla="*/ 2622098 h 2624295"/>
                <a:gd name="connsiteX7" fmla="*/ 0 w 2746055"/>
                <a:gd name="connsiteY7" fmla="*/ 2624295 h 2624295"/>
                <a:gd name="connsiteX8" fmla="*/ 0 w 2746055"/>
                <a:gd name="connsiteY8" fmla="*/ 0 h 262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624295">
                  <a:moveTo>
                    <a:pt x="0" y="0"/>
                  </a:moveTo>
                  <a:lnTo>
                    <a:pt x="227704" y="42836"/>
                  </a:lnTo>
                  <a:cubicBezTo>
                    <a:pt x="931862" y="169039"/>
                    <a:pt x="1749499" y="266448"/>
                    <a:pt x="2642393" y="326760"/>
                  </a:cubicBezTo>
                  <a:lnTo>
                    <a:pt x="2746055" y="332549"/>
                  </a:lnTo>
                  <a:lnTo>
                    <a:pt x="2746055" y="2320322"/>
                  </a:lnTo>
                  <a:lnTo>
                    <a:pt x="2426369" y="2338174"/>
                  </a:lnTo>
                  <a:cubicBezTo>
                    <a:pt x="1533475" y="2398487"/>
                    <a:pt x="715838" y="2495895"/>
                    <a:pt x="11680" y="2622098"/>
                  </a:cubicBezTo>
                  <a:lnTo>
                    <a:pt x="0" y="2624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434941" y="2807481"/>
              <a:ext cx="3322119" cy="1972235"/>
            </a:xfrm>
            <a:custGeom>
              <a:avLst/>
              <a:gdLst>
                <a:gd name="connsiteX0" fmla="*/ 3322119 w 3322119"/>
                <a:gd name="connsiteY0" fmla="*/ 0 h 1972235"/>
                <a:gd name="connsiteX1" fmla="*/ 3322119 w 3322119"/>
                <a:gd name="connsiteY1" fmla="*/ 1972235 h 1972235"/>
                <a:gd name="connsiteX2" fmla="*/ 2881735 w 3322119"/>
                <a:gd name="connsiteY2" fmla="*/ 1947643 h 1972235"/>
                <a:gd name="connsiteX3" fmla="*/ 1445035 w 3322119"/>
                <a:gd name="connsiteY3" fmla="*/ 1916190 h 1972235"/>
                <a:gd name="connsiteX4" fmla="*/ 8335 w 3322119"/>
                <a:gd name="connsiteY4" fmla="*/ 1947643 h 1972235"/>
                <a:gd name="connsiteX5" fmla="*/ 0 w 3322119"/>
                <a:gd name="connsiteY5" fmla="*/ 1948109 h 1972235"/>
                <a:gd name="connsiteX6" fmla="*/ 0 w 3322119"/>
                <a:gd name="connsiteY6" fmla="*/ 1 h 1972235"/>
                <a:gd name="connsiteX7" fmla="*/ 224359 w 3322119"/>
                <a:gd name="connsiteY7" fmla="*/ 12529 h 1972235"/>
                <a:gd name="connsiteX8" fmla="*/ 1661059 w 3322119"/>
                <a:gd name="connsiteY8" fmla="*/ 43982 h 1972235"/>
                <a:gd name="connsiteX9" fmla="*/ 3097759 w 3322119"/>
                <a:gd name="connsiteY9" fmla="*/ 12529 h 1972235"/>
                <a:gd name="connsiteX10" fmla="*/ 3322119 w 3322119"/>
                <a:gd name="connsiteY10" fmla="*/ 0 h 197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2119" h="1972235">
                  <a:moveTo>
                    <a:pt x="3322119" y="0"/>
                  </a:moveTo>
                  <a:lnTo>
                    <a:pt x="3322119" y="1972235"/>
                  </a:lnTo>
                  <a:lnTo>
                    <a:pt x="2881735" y="1947643"/>
                  </a:lnTo>
                  <a:cubicBezTo>
                    <a:pt x="2417668" y="1927020"/>
                    <a:pt x="1937176" y="1916190"/>
                    <a:pt x="1445035" y="1916190"/>
                  </a:cubicBezTo>
                  <a:cubicBezTo>
                    <a:pt x="952895" y="1916190"/>
                    <a:pt x="472402" y="1927020"/>
                    <a:pt x="8335" y="1947643"/>
                  </a:cubicBezTo>
                  <a:lnTo>
                    <a:pt x="0" y="1948109"/>
                  </a:lnTo>
                  <a:lnTo>
                    <a:pt x="0" y="1"/>
                  </a:lnTo>
                  <a:lnTo>
                    <a:pt x="224359" y="12529"/>
                  </a:lnTo>
                  <a:cubicBezTo>
                    <a:pt x="688426" y="33152"/>
                    <a:pt x="1168919" y="43982"/>
                    <a:pt x="1661059" y="43982"/>
                  </a:cubicBezTo>
                  <a:cubicBezTo>
                    <a:pt x="2153200" y="43982"/>
                    <a:pt x="2633692" y="33152"/>
                    <a:pt x="3097759" y="12529"/>
                  </a:cubicBezTo>
                  <a:lnTo>
                    <a:pt x="33221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2" y="1840127"/>
            <a:ext cx="10640219" cy="1660899"/>
          </a:xfrm>
          <a:prstGeom prst="rect">
            <a:avLst/>
          </a:prstGeom>
        </p:spPr>
        <p:txBody>
          <a:bodyPr anchor="b"/>
          <a:lstStyle>
            <a:lvl1pPr algn="l">
              <a:defRPr sz="5493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2" y="3592866"/>
            <a:ext cx="10640219" cy="1651546"/>
          </a:xfrm>
        </p:spPr>
        <p:txBody>
          <a:bodyPr/>
          <a:lstStyle>
            <a:lvl1pPr marL="0" indent="0" algn="l">
              <a:buNone/>
              <a:defRPr sz="2197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520032" y="403635"/>
            <a:ext cx="10640219" cy="1365089"/>
          </a:xfrm>
        </p:spPr>
        <p:txBody>
          <a:bodyPr>
            <a:noAutofit/>
          </a:bodyPr>
          <a:lstStyle>
            <a:lvl1pPr marL="0" indent="0">
              <a:buNone/>
              <a:defRPr sz="10528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18567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837133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255700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1674266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230214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082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26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104B-D8A0-46D2-B6A7-A719B3300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AAE5A0-AC55-46F9-A32F-71A2AFC4D873}"/>
              </a:ext>
            </a:extLst>
          </p:cNvPr>
          <p:cNvSpPr/>
          <p:nvPr userDrawn="1"/>
        </p:nvSpPr>
        <p:spPr bwMode="auto">
          <a:xfrm>
            <a:off x="2409" y="4088875"/>
            <a:ext cx="12162306" cy="564542"/>
          </a:xfrm>
          <a:prstGeom prst="rect">
            <a:avLst/>
          </a:prstGeom>
          <a:solidFill>
            <a:srgbClr val="284F71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3600" b="1" dirty="0">
              <a:solidFill>
                <a:srgbClr val="FFFFFF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6735E95-7F84-4A3F-804B-43AAFCDCB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94496" y="3792347"/>
            <a:ext cx="10944225" cy="11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445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83B2D156-96C5-44E5-B28A-6590282C71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ctr" defTabSz="914400" rtl="0" eaLnBrk="1" latinLnBrk="0" hangingPunct="1">
              <a:defRPr sz="1100" b="0" kern="1200">
                <a:solidFill>
                  <a:srgbClr val="5F5F5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2082A-C6A4-4C06-AB8E-27AEAB034B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483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A6F8FFC6-504D-4D5C-A15A-E3FD472B0D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ctr" defTabSz="914400" rtl="0" eaLnBrk="1" latinLnBrk="0" hangingPunct="1">
              <a:defRPr sz="1100" b="0" kern="1200">
                <a:solidFill>
                  <a:srgbClr val="5F5F5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2082A-C6A4-4C06-AB8E-27AEAB034B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041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CFED3A-8587-405B-9925-2CE9C94850FD}"/>
              </a:ext>
            </a:extLst>
          </p:cNvPr>
          <p:cNvSpPr/>
          <p:nvPr userDrawn="1"/>
        </p:nvSpPr>
        <p:spPr>
          <a:xfrm>
            <a:off x="622263" y="1188022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A371E0-6DCB-42DD-BA2F-DC5D54769CFF}"/>
              </a:ext>
            </a:extLst>
          </p:cNvPr>
          <p:cNvSpPr/>
          <p:nvPr userDrawn="1"/>
        </p:nvSpPr>
        <p:spPr>
          <a:xfrm>
            <a:off x="622262" y="3785401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0E705-B8FB-434B-8BEB-160D4749A55C}"/>
              </a:ext>
            </a:extLst>
          </p:cNvPr>
          <p:cNvSpPr/>
          <p:nvPr userDrawn="1"/>
        </p:nvSpPr>
        <p:spPr>
          <a:xfrm>
            <a:off x="6194127" y="1188022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118802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785401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0292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CFED3A-8587-405B-9925-2CE9C94850FD}"/>
              </a:ext>
            </a:extLst>
          </p:cNvPr>
          <p:cNvSpPr/>
          <p:nvPr userDrawn="1"/>
        </p:nvSpPr>
        <p:spPr>
          <a:xfrm>
            <a:off x="622263" y="1221898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A371E0-6DCB-42DD-BA2F-DC5D54769CFF}"/>
              </a:ext>
            </a:extLst>
          </p:cNvPr>
          <p:cNvSpPr/>
          <p:nvPr userDrawn="1"/>
        </p:nvSpPr>
        <p:spPr>
          <a:xfrm>
            <a:off x="622262" y="3819277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0E705-B8FB-434B-8BEB-160D4749A55C}"/>
              </a:ext>
            </a:extLst>
          </p:cNvPr>
          <p:cNvSpPr/>
          <p:nvPr userDrawn="1"/>
        </p:nvSpPr>
        <p:spPr>
          <a:xfrm>
            <a:off x="6194127" y="1221898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1668112"/>
            <a:ext cx="5344430" cy="1925173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668112"/>
            <a:ext cx="5344430" cy="1925173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19277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1F82DD-99DB-419C-8CBF-2D2D0015B376}"/>
              </a:ext>
            </a:extLst>
          </p:cNvPr>
          <p:cNvSpPr/>
          <p:nvPr userDrawn="1"/>
        </p:nvSpPr>
        <p:spPr>
          <a:xfrm>
            <a:off x="622263" y="1188022"/>
            <a:ext cx="5343859" cy="482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7024A3-8609-4FA8-94FF-3790D3BA83F1}"/>
              </a:ext>
            </a:extLst>
          </p:cNvPr>
          <p:cNvSpPr/>
          <p:nvPr userDrawn="1"/>
        </p:nvSpPr>
        <p:spPr>
          <a:xfrm>
            <a:off x="6194127" y="1188022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93ED938-2040-4C33-8E29-8E8F730770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0ADF9F-9BEA-49DA-8141-ABB18C34B3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18802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590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188022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52917-E438-49D4-A3EB-D22FB856CEAE}"/>
              </a:ext>
            </a:extLst>
          </p:cNvPr>
          <p:cNvSpPr/>
          <p:nvPr userDrawn="1"/>
        </p:nvSpPr>
        <p:spPr>
          <a:xfrm>
            <a:off x="622263" y="3785401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E819C-5C50-4149-AD24-CA936B023CE3}"/>
              </a:ext>
            </a:extLst>
          </p:cNvPr>
          <p:cNvSpPr/>
          <p:nvPr userDrawn="1"/>
        </p:nvSpPr>
        <p:spPr>
          <a:xfrm>
            <a:off x="6194127" y="378540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78540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40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188022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0897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188022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52917-E438-49D4-A3EB-D22FB856CEAE}"/>
              </a:ext>
            </a:extLst>
          </p:cNvPr>
          <p:cNvSpPr/>
          <p:nvPr userDrawn="1"/>
        </p:nvSpPr>
        <p:spPr>
          <a:xfrm>
            <a:off x="622263" y="3785401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E819C-5C50-4149-AD24-CA936B023CE3}"/>
              </a:ext>
            </a:extLst>
          </p:cNvPr>
          <p:cNvSpPr/>
          <p:nvPr userDrawn="1"/>
        </p:nvSpPr>
        <p:spPr>
          <a:xfrm>
            <a:off x="6194127" y="378540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4265489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265489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188022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27C14C-9042-4AF0-992D-124873C3AC5C}"/>
              </a:ext>
            </a:extLst>
          </p:cNvPr>
          <p:cNvSpPr/>
          <p:nvPr userDrawn="1"/>
        </p:nvSpPr>
        <p:spPr>
          <a:xfrm>
            <a:off x="622263" y="3785401"/>
            <a:ext cx="5343859" cy="482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DDC479-D4C9-43C3-B0D5-C62D6FC6900B}"/>
              </a:ext>
            </a:extLst>
          </p:cNvPr>
          <p:cNvSpPr/>
          <p:nvPr userDrawn="1"/>
        </p:nvSpPr>
        <p:spPr>
          <a:xfrm>
            <a:off x="6194127" y="3785401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1BDBC9C-1AFC-4AD0-9548-A79C07FBBF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378540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3E8A295-DABE-4F70-B1CC-6332F1D43A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378540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9281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188022"/>
            <a:ext cx="10920477" cy="27886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188022"/>
            <a:ext cx="10916865" cy="278861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D0E518-01C3-41D2-8442-EAA24D432552}"/>
              </a:ext>
            </a:extLst>
          </p:cNvPr>
          <p:cNvSpPr/>
          <p:nvPr userDrawn="1"/>
        </p:nvSpPr>
        <p:spPr>
          <a:xfrm>
            <a:off x="622262" y="4204658"/>
            <a:ext cx="3483912" cy="19521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81D1C6D6-C7E4-4006-9327-7FBEF4CB48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4204658"/>
            <a:ext cx="3483912" cy="195212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3C3990-79D5-4E54-8A21-AC1BAEEB2F10}"/>
              </a:ext>
            </a:extLst>
          </p:cNvPr>
          <p:cNvSpPr/>
          <p:nvPr userDrawn="1"/>
        </p:nvSpPr>
        <p:spPr>
          <a:xfrm>
            <a:off x="4338169" y="4204656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73CB76FD-A8CB-415E-AF87-6DCA659EEDF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204656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06D271-430F-4227-9EEF-88AF51F6E639}"/>
              </a:ext>
            </a:extLst>
          </p:cNvPr>
          <p:cNvSpPr/>
          <p:nvPr userDrawn="1"/>
        </p:nvSpPr>
        <p:spPr>
          <a:xfrm>
            <a:off x="6195719" y="4204656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5B379D51-6EF4-4464-92F8-61B474171E3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719" y="4204656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310BBA-E341-43C2-B932-7AFEE0220564}"/>
              </a:ext>
            </a:extLst>
          </p:cNvPr>
          <p:cNvSpPr/>
          <p:nvPr userDrawn="1"/>
        </p:nvSpPr>
        <p:spPr>
          <a:xfrm>
            <a:off x="8053270" y="4204656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B11564D9-D93A-476A-83C3-FA4599649C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53270" y="4204656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623964-F407-4E6F-ADE2-55DF20EF3426}"/>
              </a:ext>
            </a:extLst>
          </p:cNvPr>
          <p:cNvSpPr/>
          <p:nvPr userDrawn="1"/>
        </p:nvSpPr>
        <p:spPr>
          <a:xfrm>
            <a:off x="9910819" y="4204656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3CD8263C-AE6D-4449-B470-CEEC34D53F3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0819" y="4204656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3898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977C3D-59B1-4681-B589-40B1AB7FDDD7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73853-C423-4A6E-8443-3C97A400D4BE}"/>
              </a:ext>
            </a:extLst>
          </p:cNvPr>
          <p:cNvSpPr/>
          <p:nvPr userDrawn="1"/>
        </p:nvSpPr>
        <p:spPr>
          <a:xfrm>
            <a:off x="622262" y="3785401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CA63EC-EFDE-42DF-B716-16C4896C70B1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272F76-6229-4AB7-B40B-CD1A14C82D14}"/>
              </a:ext>
            </a:extLst>
          </p:cNvPr>
          <p:cNvSpPr/>
          <p:nvPr userDrawn="1"/>
        </p:nvSpPr>
        <p:spPr>
          <a:xfrm>
            <a:off x="433579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785401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1304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DCA63EC-EFDE-42DF-B716-16C4896C70B1}"/>
              </a:ext>
            </a:extLst>
          </p:cNvPr>
          <p:cNvSpPr/>
          <p:nvPr userDrawn="1"/>
        </p:nvSpPr>
        <p:spPr>
          <a:xfrm>
            <a:off x="8039031" y="1221898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8650DE-D982-40EF-BC92-E71FD0DB8C25}"/>
              </a:ext>
            </a:extLst>
          </p:cNvPr>
          <p:cNvSpPr/>
          <p:nvPr userDrawn="1"/>
        </p:nvSpPr>
        <p:spPr>
          <a:xfrm>
            <a:off x="8039031" y="1188022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977C3D-59B1-4681-B589-40B1AB7FDDD7}"/>
              </a:ext>
            </a:extLst>
          </p:cNvPr>
          <p:cNvSpPr/>
          <p:nvPr userDrawn="1"/>
        </p:nvSpPr>
        <p:spPr>
          <a:xfrm>
            <a:off x="611970" y="1221898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272F76-6229-4AB7-B40B-CD1A14C82D14}"/>
              </a:ext>
            </a:extLst>
          </p:cNvPr>
          <p:cNvSpPr/>
          <p:nvPr userDrawn="1"/>
        </p:nvSpPr>
        <p:spPr>
          <a:xfrm>
            <a:off x="4325500" y="1221898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40B59B-E188-4D05-ADF6-6EECA9D686A9}"/>
              </a:ext>
            </a:extLst>
          </p:cNvPr>
          <p:cNvSpPr/>
          <p:nvPr userDrawn="1"/>
        </p:nvSpPr>
        <p:spPr>
          <a:xfrm>
            <a:off x="611972" y="1188022"/>
            <a:ext cx="3483539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84721C1-A0FA-48D7-8ED7-CC7511D724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39031" y="118802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128A6AF-9FFA-4142-AC98-3B5F4D1D5D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1970" y="118802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E2CE56-D0E2-460E-84E4-A5656675CA1E}"/>
              </a:ext>
            </a:extLst>
          </p:cNvPr>
          <p:cNvSpPr/>
          <p:nvPr userDrawn="1"/>
        </p:nvSpPr>
        <p:spPr>
          <a:xfrm>
            <a:off x="4325501" y="1188022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B678A93-5834-47C6-9C0B-4C960F3562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5500" y="118802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73853-C423-4A6E-8443-3C97A400D4BE}"/>
              </a:ext>
            </a:extLst>
          </p:cNvPr>
          <p:cNvSpPr/>
          <p:nvPr userDrawn="1"/>
        </p:nvSpPr>
        <p:spPr>
          <a:xfrm>
            <a:off x="622262" y="3819277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19277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668110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668110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668110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164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0509" y="1409281"/>
            <a:ext cx="11499478" cy="4514439"/>
          </a:xfrm>
        </p:spPr>
        <p:txBody>
          <a:bodyPr numCol="2" spcCol="36000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138E1-C6B1-43EE-9512-E5D4DC397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903B4D6-61D0-401E-8AAB-B93D653951DE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54AD0-79E8-4AC0-976E-9A557D8320D4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5DBC73-80AB-4FB3-B6B5-358E62341D55}"/>
              </a:ext>
            </a:extLst>
          </p:cNvPr>
          <p:cNvSpPr/>
          <p:nvPr userDrawn="1"/>
        </p:nvSpPr>
        <p:spPr>
          <a:xfrm>
            <a:off x="622262" y="1188022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1D420-3349-46BD-A7AF-C3B93BFCC139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1188022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709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903B4D6-61D0-401E-8AAB-B93D653951DE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54AD0-79E8-4AC0-976E-9A557D8320D4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5DBC73-80AB-4FB3-B6B5-358E62341D55}"/>
              </a:ext>
            </a:extLst>
          </p:cNvPr>
          <p:cNvSpPr/>
          <p:nvPr userDrawn="1"/>
        </p:nvSpPr>
        <p:spPr>
          <a:xfrm>
            <a:off x="622262" y="1188022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1D420-3349-46BD-A7AF-C3B93BFCC139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265489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4265489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4265489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1188022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2207A1-997A-47E5-81A4-1CE40CE354E4}"/>
              </a:ext>
            </a:extLst>
          </p:cNvPr>
          <p:cNvSpPr/>
          <p:nvPr userDrawn="1"/>
        </p:nvSpPr>
        <p:spPr>
          <a:xfrm>
            <a:off x="622264" y="3785401"/>
            <a:ext cx="3483539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011B26-4FEB-4B8C-ACE0-D4404C849E77}"/>
              </a:ext>
            </a:extLst>
          </p:cNvPr>
          <p:cNvSpPr/>
          <p:nvPr userDrawn="1"/>
        </p:nvSpPr>
        <p:spPr>
          <a:xfrm>
            <a:off x="4338169" y="3785401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ABE3EF-7E74-4487-9B66-4D45D785E1B0}"/>
              </a:ext>
            </a:extLst>
          </p:cNvPr>
          <p:cNvSpPr/>
          <p:nvPr userDrawn="1"/>
        </p:nvSpPr>
        <p:spPr>
          <a:xfrm>
            <a:off x="8049323" y="3785401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FE3CCA9-33EA-4B01-ACB3-13758441FA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262" y="378540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60383A9-6511-46DA-A153-B43831442A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8170" y="378540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C392816-E2ED-403B-8EE9-7797AAE560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49323" y="378540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491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640791D-37F4-4248-A081-EBBD54CF1D4C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3A9FBE-4F6E-4BFB-BF00-EAAC1A3CAB3B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7391B7-7117-4A24-AF5A-A7C4FCBE2643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94ADEE-AB8C-4487-B659-DE87552ABF54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784598-42FA-4804-BCD0-F2A7D7FE00A9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053E8D-9E0B-4917-B751-FC2951F95EF6}"/>
              </a:ext>
            </a:extLst>
          </p:cNvPr>
          <p:cNvSpPr/>
          <p:nvPr userDrawn="1"/>
        </p:nvSpPr>
        <p:spPr>
          <a:xfrm>
            <a:off x="433579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EA6927E7-B0BE-477A-97F0-ECD427DB5C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3A004D0F-7810-41D8-A483-EBD0DF9C587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CD708D3-0E27-4E41-839F-66FBFBC0AB8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5266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640791D-37F4-4248-A081-EBBD54CF1D4C}"/>
              </a:ext>
            </a:extLst>
          </p:cNvPr>
          <p:cNvSpPr/>
          <p:nvPr userDrawn="1"/>
        </p:nvSpPr>
        <p:spPr>
          <a:xfrm>
            <a:off x="622262" y="3819277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3A9FBE-4F6E-4BFB-BF00-EAAC1A3CAB3B}"/>
              </a:ext>
            </a:extLst>
          </p:cNvPr>
          <p:cNvSpPr/>
          <p:nvPr userDrawn="1"/>
        </p:nvSpPr>
        <p:spPr>
          <a:xfrm>
            <a:off x="8049323" y="3819277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7391B7-7117-4A24-AF5A-A7C4FCBE2643}"/>
              </a:ext>
            </a:extLst>
          </p:cNvPr>
          <p:cNvSpPr/>
          <p:nvPr userDrawn="1"/>
        </p:nvSpPr>
        <p:spPr>
          <a:xfrm>
            <a:off x="4335792" y="3819277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19277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5792" y="3819277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49323" y="3819277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B724EA-EDD4-48D2-8BB6-24D4E1E39A21}"/>
              </a:ext>
            </a:extLst>
          </p:cNvPr>
          <p:cNvSpPr/>
          <p:nvPr userDrawn="1"/>
        </p:nvSpPr>
        <p:spPr>
          <a:xfrm>
            <a:off x="622263" y="1188021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6CAC46-8B73-42D1-AEC8-5CD972D69380}"/>
              </a:ext>
            </a:extLst>
          </p:cNvPr>
          <p:cNvSpPr/>
          <p:nvPr userDrawn="1"/>
        </p:nvSpPr>
        <p:spPr>
          <a:xfrm>
            <a:off x="6194127" y="1188021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8EEE1E9-C961-4C36-A232-78BFB51031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6918597-662D-419A-8938-EEBABB3310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513D60-2B48-4A5C-90C6-7D13B43784D5}"/>
              </a:ext>
            </a:extLst>
          </p:cNvPr>
          <p:cNvSpPr/>
          <p:nvPr userDrawn="1"/>
        </p:nvSpPr>
        <p:spPr>
          <a:xfrm>
            <a:off x="622263" y="2083795"/>
            <a:ext cx="534385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D3A038-82B2-43CD-A22B-68DD3AACB992}"/>
              </a:ext>
            </a:extLst>
          </p:cNvPr>
          <p:cNvSpPr/>
          <p:nvPr userDrawn="1"/>
        </p:nvSpPr>
        <p:spPr>
          <a:xfrm>
            <a:off x="6194127" y="2083795"/>
            <a:ext cx="5348612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CB58671B-195E-4D80-9C94-57FC6FE1F2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2083795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A07E6BCB-7ABF-414F-8528-3781EFCE6A8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083795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96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23AACC4-F51C-4600-AC70-58FFDE9B1C34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5E8426-25ED-4BB8-900A-300F4E187AFA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B5D1B9-1B41-492A-9FF2-3F640F61AEB7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6E1297-3124-4AF4-A506-D29092D6B38A}"/>
              </a:ext>
            </a:extLst>
          </p:cNvPr>
          <p:cNvSpPr/>
          <p:nvPr userDrawn="1"/>
        </p:nvSpPr>
        <p:spPr>
          <a:xfrm>
            <a:off x="433579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825C4A-3E03-4C09-9D78-D8E1AAF54D66}"/>
              </a:ext>
            </a:extLst>
          </p:cNvPr>
          <p:cNvSpPr/>
          <p:nvPr userDrawn="1"/>
        </p:nvSpPr>
        <p:spPr>
          <a:xfrm>
            <a:off x="622262" y="1188021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BD57538-90B8-4FA8-9BF9-F3F13AE0EC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188022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63D1088C-3555-4CE7-8808-5C37472E469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AE48BFE-9765-4024-A4B9-354F7D82C95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5251B243-F3CD-4150-8BE0-B0550B6806D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3054926C-FDD8-4B57-A04D-7B9043465D1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262" y="1188022"/>
            <a:ext cx="3483912" cy="4970791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464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8AF1E73-35F0-4C34-9FDB-117D39068C6F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CF73C-4231-4954-B850-304598BFEB06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BB6E5C-6CDC-4496-9F5F-2AB57CA5EA9D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3BAB6-5147-48F0-A0B6-6AC9C4AFC053}"/>
              </a:ext>
            </a:extLst>
          </p:cNvPr>
          <p:cNvSpPr/>
          <p:nvPr userDrawn="1"/>
        </p:nvSpPr>
        <p:spPr>
          <a:xfrm>
            <a:off x="8049323" y="1188021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648"/>
              </a:spcAft>
            </a:pPr>
            <a:endParaRPr lang="en-US" sz="1465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D405EA-E9E3-439E-9FE8-18BFE5609E2F}"/>
              </a:ext>
            </a:extLst>
          </p:cNvPr>
          <p:cNvSpPr/>
          <p:nvPr userDrawn="1"/>
        </p:nvSpPr>
        <p:spPr>
          <a:xfrm>
            <a:off x="433579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D9EFBDD-6F58-497D-BA8D-0294B22B72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06BF27F-6A50-46CF-8555-B5ECF805DD4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1188022"/>
            <a:ext cx="3483912" cy="4970791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648"/>
              </a:spcAft>
              <a:defRPr lang="en-US" sz="2197"/>
            </a:lvl1pPr>
            <a:lvl2pPr>
              <a:spcAft>
                <a:spcPts val="1648"/>
              </a:spcAft>
              <a:defRPr lang="en-US" sz="1831"/>
            </a:lvl2pPr>
            <a:lvl3pPr>
              <a:spcAft>
                <a:spcPts val="1648"/>
              </a:spcAft>
              <a:defRPr lang="en-US" sz="1648"/>
            </a:lvl3pPr>
            <a:lvl4pPr>
              <a:spcAft>
                <a:spcPts val="1648"/>
              </a:spcAft>
              <a:defRPr lang="en-US" sz="1465"/>
            </a:lvl4pPr>
            <a:lvl5pPr>
              <a:spcAft>
                <a:spcPts val="1648"/>
              </a:spcAft>
              <a:defRPr lang="en-US"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8109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1CB32C2-7B25-444F-8318-06B0BC33DC45}"/>
              </a:ext>
            </a:extLst>
          </p:cNvPr>
          <p:cNvSpPr/>
          <p:nvPr userDrawn="1"/>
        </p:nvSpPr>
        <p:spPr>
          <a:xfrm>
            <a:off x="4338171" y="1188021"/>
            <a:ext cx="348353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1A4CBC-F020-49AB-BFDA-A5319E9E31CA}"/>
              </a:ext>
            </a:extLst>
          </p:cNvPr>
          <p:cNvSpPr/>
          <p:nvPr userDrawn="1"/>
        </p:nvSpPr>
        <p:spPr>
          <a:xfrm>
            <a:off x="8049696" y="1188021"/>
            <a:ext cx="348353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958061D-A034-415B-8669-B67A26F0C1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8170" y="1188021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B3629B4-3A0F-43C8-913D-87D18864A4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49323" y="1188021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495364" y="95615"/>
            <a:ext cx="1589345" cy="718247"/>
          </a:xfrm>
          <a:prstGeom prst="rect">
            <a:avLst/>
          </a:prstGeom>
          <a:solidFill>
            <a:schemeClr val="tx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AF1E73-35F0-4C34-9FDB-117D39068C6F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CF73C-4231-4954-B850-304598BFEB06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3BAB6-5147-48F0-A0B6-6AC9C4AFC053}"/>
              </a:ext>
            </a:extLst>
          </p:cNvPr>
          <p:cNvSpPr/>
          <p:nvPr userDrawn="1"/>
        </p:nvSpPr>
        <p:spPr>
          <a:xfrm>
            <a:off x="8049323" y="2049568"/>
            <a:ext cx="3483912" cy="41072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648"/>
              </a:spcAft>
            </a:pPr>
            <a:endParaRPr lang="en-US" sz="1465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2049920"/>
            <a:ext cx="3483912" cy="4108893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648"/>
              </a:spcAft>
              <a:defRPr lang="en-US" sz="2197"/>
            </a:lvl1pPr>
            <a:lvl2pPr>
              <a:spcAft>
                <a:spcPts val="1648"/>
              </a:spcAft>
              <a:defRPr lang="en-US" sz="1831"/>
            </a:lvl2pPr>
            <a:lvl3pPr>
              <a:spcAft>
                <a:spcPts val="1648"/>
              </a:spcAft>
              <a:defRPr lang="en-US" sz="1648"/>
            </a:lvl3pPr>
            <a:lvl4pPr>
              <a:spcAft>
                <a:spcPts val="1648"/>
              </a:spcAft>
              <a:defRPr lang="en-US" sz="1465"/>
            </a:lvl4pPr>
            <a:lvl5pPr>
              <a:spcAft>
                <a:spcPts val="1648"/>
              </a:spcAft>
              <a:defRPr lang="en-US"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363CD9-89D2-4AD6-912C-4E7F9A162721}"/>
              </a:ext>
            </a:extLst>
          </p:cNvPr>
          <p:cNvSpPr/>
          <p:nvPr userDrawn="1"/>
        </p:nvSpPr>
        <p:spPr>
          <a:xfrm>
            <a:off x="622264" y="1188021"/>
            <a:ext cx="348353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6D41E77-BA7B-4000-BE8D-0E4FDA516E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262" y="1188021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626456-A61D-4026-B61B-B01BBF8B93E3}"/>
              </a:ext>
            </a:extLst>
          </p:cNvPr>
          <p:cNvSpPr/>
          <p:nvPr userDrawn="1"/>
        </p:nvSpPr>
        <p:spPr>
          <a:xfrm>
            <a:off x="622264" y="2049919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10EFAF31-A380-4A55-BB7E-AAEEAC7D26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049919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0D1680-CF3D-4F99-9CB4-6288CCB08CA6}"/>
              </a:ext>
            </a:extLst>
          </p:cNvPr>
          <p:cNvSpPr/>
          <p:nvPr userDrawn="1"/>
        </p:nvSpPr>
        <p:spPr>
          <a:xfrm>
            <a:off x="4338171" y="2049919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37159E6D-503E-4F6A-B3B4-DE53CBE8FD6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8170" y="2049919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951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D3843EE-B679-41AF-95C0-45AA3E0BE56F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2478CC-D3C2-48C6-9288-212851CB34FF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F4548-1BA4-488A-9B1A-74A7B2B6BE2F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44F820-EEAD-4176-8C6B-AEE68BECC728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402147-A570-4E9F-A07D-58F2D4BE66A3}"/>
              </a:ext>
            </a:extLst>
          </p:cNvPr>
          <p:cNvSpPr/>
          <p:nvPr userDrawn="1"/>
        </p:nvSpPr>
        <p:spPr>
          <a:xfrm>
            <a:off x="4335792" y="1188021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E6F114B-5C63-4BEE-9B51-5427625794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D5860336-D0C2-4A14-919D-9AA74609B23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DA803C37-22EE-4BC4-8B8F-719E52F42A9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864D3BB4-B236-47D2-9E88-1E5658E8F7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86B3A108-095D-4915-91BF-8888DB4E659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3483912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5691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22BC7F7-8437-44B2-AAD1-E9F60E2EDF08}"/>
              </a:ext>
            </a:extLst>
          </p:cNvPr>
          <p:cNvSpPr/>
          <p:nvPr userDrawn="1"/>
        </p:nvSpPr>
        <p:spPr>
          <a:xfrm>
            <a:off x="622262" y="1188023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A6E8B-829F-49F0-BDD1-033A6E25B6F7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193D20-0CEF-4423-B678-6C6DE8EBC21C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679916C-1899-4337-8068-85B956D4D2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65558E4-2355-4B29-AF03-988800C1DA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D6F77D6-7AF6-4A56-8E79-A5A25FD19D7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262" y="1188022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548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37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27" y="44337"/>
            <a:ext cx="11499478" cy="925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FB1-14E4-4010-8C59-18540580A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9ECA9D-E0F3-4022-AE88-CF7C48E02E65}"/>
              </a:ext>
            </a:extLst>
          </p:cNvPr>
          <p:cNvSpPr/>
          <p:nvPr userDrawn="1"/>
        </p:nvSpPr>
        <p:spPr>
          <a:xfrm>
            <a:off x="622264" y="1188021"/>
            <a:ext cx="348353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D922CD2-282C-49C1-9BC9-5C14025DB3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028163-56BE-4269-9E9C-C6A13E56BDCF}"/>
              </a:ext>
            </a:extLst>
          </p:cNvPr>
          <p:cNvSpPr/>
          <p:nvPr userDrawn="1"/>
        </p:nvSpPr>
        <p:spPr>
          <a:xfrm>
            <a:off x="622264" y="2049919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B4701E4-FAEE-4B90-A183-DE3A0C2E0A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049919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036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70" y="4789391"/>
            <a:ext cx="3483912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70" y="4789391"/>
            <a:ext cx="3483912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8050893" y="4789391"/>
            <a:ext cx="3487096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050893" y="4789391"/>
            <a:ext cx="3487096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5639152-5C81-409E-833C-E37CF68261A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337466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067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337576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69" y="4789391"/>
            <a:ext cx="2246351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789391"/>
            <a:ext cx="2246351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E32BB1-2EA7-4DFA-B789-9539111727AF}"/>
              </a:ext>
            </a:extLst>
          </p:cNvPr>
          <p:cNvSpPr/>
          <p:nvPr userDrawn="1"/>
        </p:nvSpPr>
        <p:spPr>
          <a:xfrm>
            <a:off x="6812526" y="4789391"/>
            <a:ext cx="224872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12526" y="4789391"/>
            <a:ext cx="224872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9289261" y="4789391"/>
            <a:ext cx="224872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89261" y="4789391"/>
            <a:ext cx="224872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12598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337576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69" y="4789391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789391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E32BB1-2EA7-4DFA-B789-9539111727AF}"/>
              </a:ext>
            </a:extLst>
          </p:cNvPr>
          <p:cNvSpPr/>
          <p:nvPr userDrawn="1"/>
        </p:nvSpPr>
        <p:spPr>
          <a:xfrm>
            <a:off x="6195719" y="4789391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719" y="4789391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162C9D-B2CC-442E-B9EE-E63555F92BAC}"/>
              </a:ext>
            </a:extLst>
          </p:cNvPr>
          <p:cNvSpPr/>
          <p:nvPr userDrawn="1"/>
        </p:nvSpPr>
        <p:spPr>
          <a:xfrm>
            <a:off x="8053270" y="4789391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74C33417-6F4F-4D47-8B6D-0FF00633EB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53270" y="4789391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9910819" y="4789391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0819" y="4789391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9196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785401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78540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1188022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1188022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78540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40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18802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118802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264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89812D6-FA56-47E1-AD7E-F1DF00A1CF9C}"/>
              </a:ext>
            </a:extLst>
          </p:cNvPr>
          <p:cNvSpPr/>
          <p:nvPr userDrawn="1"/>
        </p:nvSpPr>
        <p:spPr>
          <a:xfrm>
            <a:off x="6194127" y="3819277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B65BE3-8A3B-41E7-90C0-5AFBF6326D4A}"/>
              </a:ext>
            </a:extLst>
          </p:cNvPr>
          <p:cNvSpPr/>
          <p:nvPr userDrawn="1"/>
        </p:nvSpPr>
        <p:spPr>
          <a:xfrm>
            <a:off x="6194127" y="3819277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1B93B8-802F-4A25-9CED-2BA60502CB60}"/>
              </a:ext>
            </a:extLst>
          </p:cNvPr>
          <p:cNvSpPr/>
          <p:nvPr userDrawn="1"/>
        </p:nvSpPr>
        <p:spPr>
          <a:xfrm>
            <a:off x="622263" y="3819277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1221898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1221898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A32A5E-6A6B-4E18-9425-6F690050E563}"/>
              </a:ext>
            </a:extLst>
          </p:cNvPr>
          <p:cNvSpPr/>
          <p:nvPr userDrawn="1"/>
        </p:nvSpPr>
        <p:spPr>
          <a:xfrm>
            <a:off x="622263" y="1188022"/>
            <a:ext cx="5343859" cy="482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CEC716-E329-4EC4-A719-2156EF37A042}"/>
              </a:ext>
            </a:extLst>
          </p:cNvPr>
          <p:cNvSpPr/>
          <p:nvPr userDrawn="1"/>
        </p:nvSpPr>
        <p:spPr>
          <a:xfrm>
            <a:off x="6194127" y="1188022"/>
            <a:ext cx="5348612" cy="48294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8FB4C8-2A36-4F3C-9470-8CEDA4257CD0}"/>
              </a:ext>
            </a:extLst>
          </p:cNvPr>
          <p:cNvSpPr/>
          <p:nvPr userDrawn="1"/>
        </p:nvSpPr>
        <p:spPr>
          <a:xfrm>
            <a:off x="622263" y="3819277"/>
            <a:ext cx="5343859" cy="4829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7611C7-877A-42E6-A47D-F66E14E43721}"/>
              </a:ext>
            </a:extLst>
          </p:cNvPr>
          <p:cNvSpPr/>
          <p:nvPr userDrawn="1"/>
        </p:nvSpPr>
        <p:spPr>
          <a:xfrm>
            <a:off x="6194127" y="3819277"/>
            <a:ext cx="5348612" cy="48294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E5243727-D5C5-4D96-951D-0F4FB175092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4127" y="3819277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8BACD28-BEEC-44E5-A6AB-8BDC17C8CE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7D77C84-2EAD-496E-B1AD-55318F415A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18802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265C90E-7A3B-4C8E-AC62-7F1574DB4C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2262" y="3819277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668110"/>
            <a:ext cx="5344430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1668110"/>
            <a:ext cx="5344430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0DE44814-075F-4317-8772-233370C4AE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4299365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32CE52D5-7211-4430-A684-AEAE90FF5D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299365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492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188021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188021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19277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19277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2083795"/>
            <a:ext cx="534385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2083795"/>
            <a:ext cx="5348612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19277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19277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2083795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083795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5177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21693" y="2039676"/>
            <a:ext cx="534385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6193556" y="2039676"/>
            <a:ext cx="5348612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693" y="2039676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556" y="2039676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188021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188021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48F265-4383-4BBB-BF05-0186D74C56E4}"/>
              </a:ext>
            </a:extLst>
          </p:cNvPr>
          <p:cNvSpPr/>
          <p:nvPr userDrawn="1"/>
        </p:nvSpPr>
        <p:spPr>
          <a:xfrm>
            <a:off x="622263" y="2887363"/>
            <a:ext cx="5343859" cy="3303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B5719D-2B47-4172-B92E-70A3E701AAF0}"/>
              </a:ext>
            </a:extLst>
          </p:cNvPr>
          <p:cNvSpPr/>
          <p:nvPr userDrawn="1"/>
        </p:nvSpPr>
        <p:spPr>
          <a:xfrm>
            <a:off x="6194127" y="2887363"/>
            <a:ext cx="5348612" cy="3303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3DDF3CD4-2912-4D2E-A619-63AE85FB2E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2887363"/>
            <a:ext cx="5344430" cy="330330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2505824D-727D-4E62-B0C5-F1C6D4CAC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2887363"/>
            <a:ext cx="5344430" cy="330330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412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21693" y="2039676"/>
            <a:ext cx="534385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6193556" y="2039676"/>
            <a:ext cx="5348612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5B66F6-C3AE-4E8D-863E-9BA98392C3B3}"/>
              </a:ext>
            </a:extLst>
          </p:cNvPr>
          <p:cNvSpPr/>
          <p:nvPr userDrawn="1"/>
        </p:nvSpPr>
        <p:spPr>
          <a:xfrm>
            <a:off x="621693" y="2887363"/>
            <a:ext cx="534385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478C6-42D8-48D8-BC5E-B6B0B4A793D3}"/>
              </a:ext>
            </a:extLst>
          </p:cNvPr>
          <p:cNvSpPr/>
          <p:nvPr userDrawn="1"/>
        </p:nvSpPr>
        <p:spPr>
          <a:xfrm>
            <a:off x="6193556" y="2887363"/>
            <a:ext cx="5348612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693" y="2039676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556" y="2039676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93" y="2887363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3556" y="2887363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188021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188021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19277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19277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19277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19277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41334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785982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785982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78598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98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E8898-F19A-408E-85A7-D86D81C1FCE4}"/>
              </a:ext>
            </a:extLst>
          </p:cNvPr>
          <p:cNvSpPr/>
          <p:nvPr userDrawn="1"/>
        </p:nvSpPr>
        <p:spPr>
          <a:xfrm>
            <a:off x="6194127" y="1188603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188603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289E9F-6976-49FE-853B-AC42ECA16350}"/>
              </a:ext>
            </a:extLst>
          </p:cNvPr>
          <p:cNvSpPr/>
          <p:nvPr userDrawn="1"/>
        </p:nvSpPr>
        <p:spPr>
          <a:xfrm>
            <a:off x="623397" y="2039676"/>
            <a:ext cx="255850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9988AC-B469-4777-B7F9-7953F4ADBD4D}"/>
              </a:ext>
            </a:extLst>
          </p:cNvPr>
          <p:cNvSpPr/>
          <p:nvPr userDrawn="1"/>
        </p:nvSpPr>
        <p:spPr>
          <a:xfrm>
            <a:off x="3407436" y="2039676"/>
            <a:ext cx="255850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440C4B9-CE81-4067-9BD8-E22C50926031}"/>
              </a:ext>
            </a:extLst>
          </p:cNvPr>
          <p:cNvSpPr/>
          <p:nvPr userDrawn="1"/>
        </p:nvSpPr>
        <p:spPr>
          <a:xfrm>
            <a:off x="623397" y="2887363"/>
            <a:ext cx="255850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AB947CA-E92D-4019-98B9-27C1F9757054}"/>
              </a:ext>
            </a:extLst>
          </p:cNvPr>
          <p:cNvSpPr/>
          <p:nvPr userDrawn="1"/>
        </p:nvSpPr>
        <p:spPr>
          <a:xfrm>
            <a:off x="3407436" y="2887363"/>
            <a:ext cx="2558509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F16C5B9-7109-4207-8AAD-5FA4024642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3397" y="2039676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8973B100-E403-47D9-AF86-17E3DAE1F7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09615" y="2039676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6EFFC589-6AF8-4BC6-ACBF-EC3F20A32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397" y="2887363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94E9523C-356A-4DD0-BA9E-D39709FB54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09615" y="2887363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BDCD53-0982-4FF3-95B8-1A372A9C9A6D}"/>
              </a:ext>
            </a:extLst>
          </p:cNvPr>
          <p:cNvSpPr/>
          <p:nvPr userDrawn="1"/>
        </p:nvSpPr>
        <p:spPr>
          <a:xfrm>
            <a:off x="623968" y="1188021"/>
            <a:ext cx="255850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DF13C1F-EA27-4913-AA74-4CDC1A8E8F96}"/>
              </a:ext>
            </a:extLst>
          </p:cNvPr>
          <p:cNvSpPr/>
          <p:nvPr userDrawn="1"/>
        </p:nvSpPr>
        <p:spPr>
          <a:xfrm>
            <a:off x="3408007" y="1188021"/>
            <a:ext cx="2558509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437973F6-B98A-4333-9BC7-CF4ABF102E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967" y="1188021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F8AD8728-B7E5-41D0-B7D3-4F12A4BA1F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0185" y="1188021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22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FB1-14E4-4010-8C59-18540580A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 rot="16200000" flipV="1">
            <a:off x="7271608" y="3700952"/>
            <a:ext cx="4560359" cy="48557"/>
          </a:xfrm>
          <a:prstGeom prst="rect">
            <a:avLst/>
          </a:prstGeom>
          <a:gradFill rotWithShape="1">
            <a:gsLst>
              <a:gs pos="0">
                <a:srgbClr val="224768"/>
              </a:gs>
              <a:gs pos="100000">
                <a:srgbClr val="86AE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195261" y="2039676"/>
            <a:ext cx="255850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8979300" y="2039676"/>
            <a:ext cx="255850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5B66F6-C3AE-4E8D-863E-9BA98392C3B3}"/>
              </a:ext>
            </a:extLst>
          </p:cNvPr>
          <p:cNvSpPr/>
          <p:nvPr userDrawn="1"/>
        </p:nvSpPr>
        <p:spPr>
          <a:xfrm>
            <a:off x="6195261" y="2887363"/>
            <a:ext cx="255850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478C6-42D8-48D8-BC5E-B6B0B4A793D3}"/>
              </a:ext>
            </a:extLst>
          </p:cNvPr>
          <p:cNvSpPr/>
          <p:nvPr userDrawn="1"/>
        </p:nvSpPr>
        <p:spPr>
          <a:xfrm>
            <a:off x="8979300" y="2887363"/>
            <a:ext cx="2558509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5261" y="2039676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81478" y="2039676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5261" y="2887363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81478" y="2887363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195832" y="1188021"/>
            <a:ext cx="255850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8979871" y="1188021"/>
            <a:ext cx="2558509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5832" y="1188021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82049" y="1188021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785982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785982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78598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98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E8898-F19A-408E-85A7-D86D81C1FCE4}"/>
              </a:ext>
            </a:extLst>
          </p:cNvPr>
          <p:cNvSpPr/>
          <p:nvPr userDrawn="1"/>
        </p:nvSpPr>
        <p:spPr>
          <a:xfrm>
            <a:off x="617510" y="1188603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151" y="1188603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48249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597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37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8849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7230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EBFBEFC-A8A3-4098-BD64-9BA13CA00E5E}"/>
              </a:ext>
            </a:extLst>
          </p:cNvPr>
          <p:cNvSpPr txBox="1">
            <a:spLocks/>
          </p:cNvSpPr>
          <p:nvPr userDrawn="1"/>
        </p:nvSpPr>
        <p:spPr>
          <a:xfrm>
            <a:off x="-1" y="518730"/>
            <a:ext cx="12160250" cy="84530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837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93" kern="120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 marL="0" marR="0" lvl="0" indent="0" algn="ctr" defTabSz="8370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93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Timeline Infographics</a:t>
            </a:r>
            <a:endParaRPr kumimoji="0" lang="en-US" sz="5493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93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2051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29" y="326833"/>
            <a:ext cx="11203994" cy="85311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reeform 13"/>
          <p:cNvSpPr/>
          <p:nvPr userDrawn="1"/>
        </p:nvSpPr>
        <p:spPr>
          <a:xfrm>
            <a:off x="5074638" y="1422835"/>
            <a:ext cx="2373380" cy="3779392"/>
          </a:xfrm>
          <a:custGeom>
            <a:avLst/>
            <a:gdLst>
              <a:gd name="connsiteX0" fmla="*/ 0 w 2379576"/>
              <a:gd name="connsiteY0" fmla="*/ 0 h 3789040"/>
              <a:gd name="connsiteX1" fmla="*/ 2214084 w 2379576"/>
              <a:gd name="connsiteY1" fmla="*/ 0 h 3789040"/>
              <a:gd name="connsiteX2" fmla="*/ 2379576 w 2379576"/>
              <a:gd name="connsiteY2" fmla="*/ 165492 h 3789040"/>
              <a:gd name="connsiteX3" fmla="*/ 2379576 w 2379576"/>
              <a:gd name="connsiteY3" fmla="*/ 3709249 h 3789040"/>
              <a:gd name="connsiteX4" fmla="*/ 2366571 w 2379576"/>
              <a:gd name="connsiteY4" fmla="*/ 3773666 h 3789040"/>
              <a:gd name="connsiteX5" fmla="*/ 2356205 w 2379576"/>
              <a:gd name="connsiteY5" fmla="*/ 3789040 h 3789040"/>
              <a:gd name="connsiteX6" fmla="*/ 1654973 w 2379576"/>
              <a:gd name="connsiteY6" fmla="*/ 3789040 h 37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9576" h="3789040">
                <a:moveTo>
                  <a:pt x="0" y="0"/>
                </a:moveTo>
                <a:lnTo>
                  <a:pt x="2214084" y="0"/>
                </a:lnTo>
                <a:cubicBezTo>
                  <a:pt x="2305483" y="0"/>
                  <a:pt x="2379576" y="74093"/>
                  <a:pt x="2379576" y="165492"/>
                </a:cubicBezTo>
                <a:lnTo>
                  <a:pt x="2379576" y="3709249"/>
                </a:lnTo>
                <a:cubicBezTo>
                  <a:pt x="2379576" y="3732099"/>
                  <a:pt x="2374945" y="3753867"/>
                  <a:pt x="2366571" y="3773666"/>
                </a:cubicBezTo>
                <a:lnTo>
                  <a:pt x="2356205" y="3789040"/>
                </a:lnTo>
                <a:lnTo>
                  <a:pt x="1654973" y="378904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4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37"/>
          </a:p>
        </p:txBody>
      </p:sp>
    </p:spTree>
    <p:extLst>
      <p:ext uri="{BB962C8B-B14F-4D97-AF65-F5344CB8AC3E}">
        <p14:creationId xmlns:p14="http://schemas.microsoft.com/office/powerpoint/2010/main" val="34926355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 shading">
    <p:bg>
      <p:bgPr>
        <a:gradFill>
          <a:gsLst>
            <a:gs pos="0">
              <a:schemeClr val="bg1"/>
            </a:gs>
            <a:gs pos="100000">
              <a:srgbClr val="DBDBD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0044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22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41" y="44337"/>
            <a:ext cx="11498400" cy="92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133" y="1409281"/>
            <a:ext cx="10165208" cy="4514439"/>
          </a:xfrm>
        </p:spPr>
        <p:txBody>
          <a:bodyPr/>
          <a:lstStyle/>
          <a:p>
            <a:pPr lvl="0"/>
            <a:endParaRPr lang="sv-SE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E3DE-E648-4AD6-8D1E-092C09B8F2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4486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2452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4" y="1695885"/>
            <a:ext cx="5888537" cy="406315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01073" y="2235390"/>
            <a:ext cx="4178509" cy="345048"/>
          </a:xfrm>
        </p:spPr>
        <p:txBody>
          <a:bodyPr wrap="square" lIns="0">
            <a:spAutoFit/>
          </a:bodyPr>
          <a:lstStyle>
            <a:lvl1pPr marL="0" indent="0">
              <a:buNone/>
              <a:defRPr lang="en-US" sz="1648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4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099"/>
              </a:spcBef>
            </a:pPr>
            <a:r>
              <a:rPr lang="en-US" dirty="0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01074" y="1664170"/>
            <a:ext cx="4178507" cy="485497"/>
          </a:xfrm>
        </p:spPr>
        <p:txBody>
          <a:bodyPr wrap="square" lIns="0" anchor="b">
            <a:spAutoFit/>
          </a:bodyPr>
          <a:lstStyle>
            <a:lvl1pPr marL="0" indent="0">
              <a:buNone/>
              <a:defRPr lang="en-US" sz="2563" b="1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020063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2153554"/>
            <a:ext cx="5016104" cy="378057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21884" y="2153554"/>
            <a:ext cx="5016104" cy="378057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2263" y="1730815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21884" y="1730815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1019516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215355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500322" y="215355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8378380" y="215355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2263" y="470173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00322" y="470173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8380" y="470173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2264" y="173081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382402" y="173081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504344" y="173081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502332" y="516058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8378380" y="516058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622263" y="516058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14625688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1826786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21884" y="1826786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2263" y="4370968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521884" y="4370968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622263" y="1404045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521884" y="1404045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22263" y="3948228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521884" y="3948228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383933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4" y="182678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2264" y="4370968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502333" y="182678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502333" y="4370968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382402" y="1786744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Chart Placeholder 4"/>
          <p:cNvSpPr>
            <a:spLocks noGrp="1"/>
          </p:cNvSpPr>
          <p:nvPr>
            <p:ph type="chart" sz="quarter" idx="26"/>
          </p:nvPr>
        </p:nvSpPr>
        <p:spPr>
          <a:xfrm>
            <a:off x="8382402" y="433092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2264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382402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504344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22264" y="3948228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8382402" y="3948228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504344" y="3948228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4946930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29" y="-602973"/>
            <a:ext cx="11203994" cy="178292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503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3090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83B2D156-96C5-44E5-B28A-6590282C71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ctr" defTabSz="914400" rtl="0" eaLnBrk="1" latinLnBrk="0" hangingPunct="1">
              <a:defRPr sz="1100" b="0" kern="1200">
                <a:solidFill>
                  <a:srgbClr val="5F5F5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2082A-C6A4-4C06-AB8E-27AEAB034B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72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3945" y="6389427"/>
            <a:ext cx="4980212" cy="199194"/>
          </a:xfrm>
        </p:spPr>
        <p:txBody>
          <a:bodyPr/>
          <a:lstStyle>
            <a:lvl1pPr marL="0" indent="0">
              <a:buNone/>
              <a:defRPr sz="900" b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Bas: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1831" y="5870039"/>
            <a:ext cx="4982325" cy="286535"/>
          </a:xfrm>
        </p:spPr>
        <p:txBody>
          <a:bodyPr/>
          <a:lstStyle>
            <a:lvl1pPr marL="0" indent="0">
              <a:buNone/>
              <a:defRPr lang="sv-SE" sz="1300" b="0" i="1" noProof="0" dirty="0" smtClean="0">
                <a:solidFill>
                  <a:srgbClr val="333333"/>
                </a:solidFill>
                <a:latin typeface="Gill Sans MT" pitchFamily="34" charset="0"/>
                <a:ea typeface="+mn-ea"/>
                <a:cs typeface="+mn-cs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Fråga: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80A23-F6F0-446E-8C39-BD20CCEAA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A6F8FFC6-504D-4D5C-A15A-E3FD472B0D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ctr" defTabSz="914400" rtl="0" eaLnBrk="1" latinLnBrk="0" hangingPunct="1">
              <a:defRPr sz="1100" b="0" kern="1200">
                <a:solidFill>
                  <a:srgbClr val="5F5F5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2082A-C6A4-4C06-AB8E-27AEAB034B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621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CFED3A-8587-405B-9925-2CE9C94850FD}"/>
              </a:ext>
            </a:extLst>
          </p:cNvPr>
          <p:cNvSpPr/>
          <p:nvPr userDrawn="1"/>
        </p:nvSpPr>
        <p:spPr>
          <a:xfrm>
            <a:off x="622263" y="1260030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A371E0-6DCB-42DD-BA2F-DC5D54769CFF}"/>
              </a:ext>
            </a:extLst>
          </p:cNvPr>
          <p:cNvSpPr/>
          <p:nvPr userDrawn="1"/>
        </p:nvSpPr>
        <p:spPr>
          <a:xfrm>
            <a:off x="622262" y="3857409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0E705-B8FB-434B-8BEB-160D4749A55C}"/>
              </a:ext>
            </a:extLst>
          </p:cNvPr>
          <p:cNvSpPr/>
          <p:nvPr userDrawn="1"/>
        </p:nvSpPr>
        <p:spPr>
          <a:xfrm>
            <a:off x="6194127" y="1260030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126003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57409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8103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CFED3A-8587-405B-9925-2CE9C94850FD}"/>
              </a:ext>
            </a:extLst>
          </p:cNvPr>
          <p:cNvSpPr/>
          <p:nvPr userDrawn="1"/>
        </p:nvSpPr>
        <p:spPr>
          <a:xfrm>
            <a:off x="622263" y="1293906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A371E0-6DCB-42DD-BA2F-DC5D54769CFF}"/>
              </a:ext>
            </a:extLst>
          </p:cNvPr>
          <p:cNvSpPr/>
          <p:nvPr userDrawn="1"/>
        </p:nvSpPr>
        <p:spPr>
          <a:xfrm>
            <a:off x="622262" y="3891285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0E705-B8FB-434B-8BEB-160D4749A55C}"/>
              </a:ext>
            </a:extLst>
          </p:cNvPr>
          <p:cNvSpPr/>
          <p:nvPr userDrawn="1"/>
        </p:nvSpPr>
        <p:spPr>
          <a:xfrm>
            <a:off x="6194127" y="1293906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1740120"/>
            <a:ext cx="5344430" cy="1925173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740120"/>
            <a:ext cx="5344430" cy="1925173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91285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1F82DD-99DB-419C-8CBF-2D2D0015B376}"/>
              </a:ext>
            </a:extLst>
          </p:cNvPr>
          <p:cNvSpPr/>
          <p:nvPr userDrawn="1"/>
        </p:nvSpPr>
        <p:spPr>
          <a:xfrm>
            <a:off x="622263" y="1260030"/>
            <a:ext cx="5343859" cy="482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7024A3-8609-4FA8-94FF-3790D3BA83F1}"/>
              </a:ext>
            </a:extLst>
          </p:cNvPr>
          <p:cNvSpPr/>
          <p:nvPr userDrawn="1"/>
        </p:nvSpPr>
        <p:spPr>
          <a:xfrm>
            <a:off x="6194127" y="1260030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93ED938-2040-4C33-8E29-8E8F730770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0ADF9F-9BEA-49DA-8141-ABB18C34B3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26002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1814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260030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52917-E438-49D4-A3EB-D22FB856CEAE}"/>
              </a:ext>
            </a:extLst>
          </p:cNvPr>
          <p:cNvSpPr/>
          <p:nvPr userDrawn="1"/>
        </p:nvSpPr>
        <p:spPr>
          <a:xfrm>
            <a:off x="622263" y="3857409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E819C-5C50-4149-AD24-CA936B023CE3}"/>
              </a:ext>
            </a:extLst>
          </p:cNvPr>
          <p:cNvSpPr/>
          <p:nvPr userDrawn="1"/>
        </p:nvSpPr>
        <p:spPr>
          <a:xfrm>
            <a:off x="6194127" y="3857409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57409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409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260030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4646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260030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52917-E438-49D4-A3EB-D22FB856CEAE}"/>
              </a:ext>
            </a:extLst>
          </p:cNvPr>
          <p:cNvSpPr/>
          <p:nvPr userDrawn="1"/>
        </p:nvSpPr>
        <p:spPr>
          <a:xfrm>
            <a:off x="622263" y="3857409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E819C-5C50-4149-AD24-CA936B023CE3}"/>
              </a:ext>
            </a:extLst>
          </p:cNvPr>
          <p:cNvSpPr/>
          <p:nvPr userDrawn="1"/>
        </p:nvSpPr>
        <p:spPr>
          <a:xfrm>
            <a:off x="6194127" y="3857409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4337497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337497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260030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27C14C-9042-4AF0-992D-124873C3AC5C}"/>
              </a:ext>
            </a:extLst>
          </p:cNvPr>
          <p:cNvSpPr/>
          <p:nvPr userDrawn="1"/>
        </p:nvSpPr>
        <p:spPr>
          <a:xfrm>
            <a:off x="622263" y="3857409"/>
            <a:ext cx="5343859" cy="482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DDC479-D4C9-43C3-B0D5-C62D6FC6900B}"/>
              </a:ext>
            </a:extLst>
          </p:cNvPr>
          <p:cNvSpPr/>
          <p:nvPr userDrawn="1"/>
        </p:nvSpPr>
        <p:spPr>
          <a:xfrm>
            <a:off x="6194127" y="3857409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1BDBC9C-1AFC-4AD0-9548-A79C07FBBF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385740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3E8A295-DABE-4F70-B1CC-6332F1D43A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385740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2610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260030"/>
            <a:ext cx="10920477" cy="27886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260030"/>
            <a:ext cx="10916865" cy="278861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D0E518-01C3-41D2-8442-EAA24D432552}"/>
              </a:ext>
            </a:extLst>
          </p:cNvPr>
          <p:cNvSpPr/>
          <p:nvPr userDrawn="1"/>
        </p:nvSpPr>
        <p:spPr>
          <a:xfrm>
            <a:off x="622262" y="4276666"/>
            <a:ext cx="3483912" cy="19521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81D1C6D6-C7E4-4006-9327-7FBEF4CB48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4276666"/>
            <a:ext cx="3483912" cy="195212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3C3990-79D5-4E54-8A21-AC1BAEEB2F10}"/>
              </a:ext>
            </a:extLst>
          </p:cNvPr>
          <p:cNvSpPr/>
          <p:nvPr userDrawn="1"/>
        </p:nvSpPr>
        <p:spPr>
          <a:xfrm>
            <a:off x="4338169" y="4276664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73CB76FD-A8CB-415E-AF87-6DCA659EEDF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276664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06D271-430F-4227-9EEF-88AF51F6E639}"/>
              </a:ext>
            </a:extLst>
          </p:cNvPr>
          <p:cNvSpPr/>
          <p:nvPr userDrawn="1"/>
        </p:nvSpPr>
        <p:spPr>
          <a:xfrm>
            <a:off x="6195719" y="4276664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5B379D51-6EF4-4464-92F8-61B474171E3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719" y="4276664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310BBA-E341-43C2-B932-7AFEE0220564}"/>
              </a:ext>
            </a:extLst>
          </p:cNvPr>
          <p:cNvSpPr/>
          <p:nvPr userDrawn="1"/>
        </p:nvSpPr>
        <p:spPr>
          <a:xfrm>
            <a:off x="8053270" y="4276664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B11564D9-D93A-476A-83C3-FA4599649C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53270" y="4276664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623964-F407-4E6F-ADE2-55DF20EF3426}"/>
              </a:ext>
            </a:extLst>
          </p:cNvPr>
          <p:cNvSpPr/>
          <p:nvPr userDrawn="1"/>
        </p:nvSpPr>
        <p:spPr>
          <a:xfrm>
            <a:off x="9910819" y="4276664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3CD8263C-AE6D-4449-B470-CEEC34D53F3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0819" y="4276664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01140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977C3D-59B1-4681-B589-40B1AB7FDDD7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73853-C423-4A6E-8443-3C97A400D4BE}"/>
              </a:ext>
            </a:extLst>
          </p:cNvPr>
          <p:cNvSpPr/>
          <p:nvPr userDrawn="1"/>
        </p:nvSpPr>
        <p:spPr>
          <a:xfrm>
            <a:off x="622262" y="3857409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CA63EC-EFDE-42DF-B716-16C4896C70B1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272F76-6229-4AB7-B40B-CD1A14C82D14}"/>
              </a:ext>
            </a:extLst>
          </p:cNvPr>
          <p:cNvSpPr/>
          <p:nvPr userDrawn="1"/>
        </p:nvSpPr>
        <p:spPr>
          <a:xfrm>
            <a:off x="433579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57409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88254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DCA63EC-EFDE-42DF-B716-16C4896C70B1}"/>
              </a:ext>
            </a:extLst>
          </p:cNvPr>
          <p:cNvSpPr/>
          <p:nvPr userDrawn="1"/>
        </p:nvSpPr>
        <p:spPr>
          <a:xfrm>
            <a:off x="8039031" y="1293906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8650DE-D982-40EF-BC92-E71FD0DB8C25}"/>
              </a:ext>
            </a:extLst>
          </p:cNvPr>
          <p:cNvSpPr/>
          <p:nvPr userDrawn="1"/>
        </p:nvSpPr>
        <p:spPr>
          <a:xfrm>
            <a:off x="8039031" y="1260030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977C3D-59B1-4681-B589-40B1AB7FDDD7}"/>
              </a:ext>
            </a:extLst>
          </p:cNvPr>
          <p:cNvSpPr/>
          <p:nvPr userDrawn="1"/>
        </p:nvSpPr>
        <p:spPr>
          <a:xfrm>
            <a:off x="611970" y="1293906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272F76-6229-4AB7-B40B-CD1A14C82D14}"/>
              </a:ext>
            </a:extLst>
          </p:cNvPr>
          <p:cNvSpPr/>
          <p:nvPr userDrawn="1"/>
        </p:nvSpPr>
        <p:spPr>
          <a:xfrm>
            <a:off x="4325500" y="1293906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40B59B-E188-4D05-ADF6-6EECA9D686A9}"/>
              </a:ext>
            </a:extLst>
          </p:cNvPr>
          <p:cNvSpPr/>
          <p:nvPr userDrawn="1"/>
        </p:nvSpPr>
        <p:spPr>
          <a:xfrm>
            <a:off x="611972" y="1260030"/>
            <a:ext cx="3483539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84721C1-A0FA-48D7-8ED7-CC7511D724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39031" y="126002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128A6AF-9FFA-4142-AC98-3B5F4D1D5D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1970" y="126002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E2CE56-D0E2-460E-84E4-A5656675CA1E}"/>
              </a:ext>
            </a:extLst>
          </p:cNvPr>
          <p:cNvSpPr/>
          <p:nvPr userDrawn="1"/>
        </p:nvSpPr>
        <p:spPr>
          <a:xfrm>
            <a:off x="4325501" y="1260030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B678A93-5834-47C6-9C0B-4C960F3562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5500" y="126002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73853-C423-4A6E-8443-3C97A400D4BE}"/>
              </a:ext>
            </a:extLst>
          </p:cNvPr>
          <p:cNvSpPr/>
          <p:nvPr userDrawn="1"/>
        </p:nvSpPr>
        <p:spPr>
          <a:xfrm>
            <a:off x="622262" y="3891285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91285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740118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740118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740118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9940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903B4D6-61D0-401E-8AAB-B93D653951DE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54AD0-79E8-4AC0-976E-9A557D8320D4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5DBC73-80AB-4FB3-B6B5-358E62341D55}"/>
              </a:ext>
            </a:extLst>
          </p:cNvPr>
          <p:cNvSpPr/>
          <p:nvPr userDrawn="1"/>
        </p:nvSpPr>
        <p:spPr>
          <a:xfrm>
            <a:off x="622262" y="1260030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1D420-3349-46BD-A7AF-C3B93BFCC139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1260030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3240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903B4D6-61D0-401E-8AAB-B93D653951DE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54AD0-79E8-4AC0-976E-9A557D8320D4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5DBC73-80AB-4FB3-B6B5-358E62341D55}"/>
              </a:ext>
            </a:extLst>
          </p:cNvPr>
          <p:cNvSpPr/>
          <p:nvPr userDrawn="1"/>
        </p:nvSpPr>
        <p:spPr>
          <a:xfrm>
            <a:off x="622262" y="1260030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1D420-3349-46BD-A7AF-C3B93BFCC139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337497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4337497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4337497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1260030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2207A1-997A-47E5-81A4-1CE40CE354E4}"/>
              </a:ext>
            </a:extLst>
          </p:cNvPr>
          <p:cNvSpPr/>
          <p:nvPr userDrawn="1"/>
        </p:nvSpPr>
        <p:spPr>
          <a:xfrm>
            <a:off x="622264" y="3857409"/>
            <a:ext cx="3483539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011B26-4FEB-4B8C-ACE0-D4404C849E77}"/>
              </a:ext>
            </a:extLst>
          </p:cNvPr>
          <p:cNvSpPr/>
          <p:nvPr userDrawn="1"/>
        </p:nvSpPr>
        <p:spPr>
          <a:xfrm>
            <a:off x="4338169" y="3857409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ABE3EF-7E74-4487-9B66-4D45D785E1B0}"/>
              </a:ext>
            </a:extLst>
          </p:cNvPr>
          <p:cNvSpPr/>
          <p:nvPr userDrawn="1"/>
        </p:nvSpPr>
        <p:spPr>
          <a:xfrm>
            <a:off x="8049323" y="3857409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FE3CCA9-33EA-4B01-ACB3-13758441FA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262" y="385740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60383A9-6511-46DA-A153-B43831442A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8170" y="385740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C392816-E2ED-403B-8EE9-7797AAE560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49323" y="385740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11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536B9-18D1-41A0-A8D4-2F6212A1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640791D-37F4-4248-A081-EBBD54CF1D4C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3A9FBE-4F6E-4BFB-BF00-EAAC1A3CAB3B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7391B7-7117-4A24-AF5A-A7C4FCBE2643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94ADEE-AB8C-4487-B659-DE87552ABF54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784598-42FA-4804-BCD0-F2A7D7FE00A9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053E8D-9E0B-4917-B751-FC2951F95EF6}"/>
              </a:ext>
            </a:extLst>
          </p:cNvPr>
          <p:cNvSpPr/>
          <p:nvPr userDrawn="1"/>
        </p:nvSpPr>
        <p:spPr>
          <a:xfrm>
            <a:off x="433579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EA6927E7-B0BE-477A-97F0-ECD427DB5C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3A004D0F-7810-41D8-A483-EBD0DF9C587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CD708D3-0E27-4E41-839F-66FBFBC0AB8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95946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640791D-37F4-4248-A081-EBBD54CF1D4C}"/>
              </a:ext>
            </a:extLst>
          </p:cNvPr>
          <p:cNvSpPr/>
          <p:nvPr userDrawn="1"/>
        </p:nvSpPr>
        <p:spPr>
          <a:xfrm>
            <a:off x="622262" y="3891285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3A9FBE-4F6E-4BFB-BF00-EAAC1A3CAB3B}"/>
              </a:ext>
            </a:extLst>
          </p:cNvPr>
          <p:cNvSpPr/>
          <p:nvPr userDrawn="1"/>
        </p:nvSpPr>
        <p:spPr>
          <a:xfrm>
            <a:off x="8049323" y="3891285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7391B7-7117-4A24-AF5A-A7C4FCBE2643}"/>
              </a:ext>
            </a:extLst>
          </p:cNvPr>
          <p:cNvSpPr/>
          <p:nvPr userDrawn="1"/>
        </p:nvSpPr>
        <p:spPr>
          <a:xfrm>
            <a:off x="4335792" y="3891285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91285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5792" y="3891285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49323" y="3891285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B724EA-EDD4-48D2-8BB6-24D4E1E39A21}"/>
              </a:ext>
            </a:extLst>
          </p:cNvPr>
          <p:cNvSpPr/>
          <p:nvPr userDrawn="1"/>
        </p:nvSpPr>
        <p:spPr>
          <a:xfrm>
            <a:off x="622263" y="1260029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6CAC46-8B73-42D1-AEC8-5CD972D69380}"/>
              </a:ext>
            </a:extLst>
          </p:cNvPr>
          <p:cNvSpPr/>
          <p:nvPr userDrawn="1"/>
        </p:nvSpPr>
        <p:spPr>
          <a:xfrm>
            <a:off x="6194127" y="1260029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8EEE1E9-C961-4C36-A232-78BFB51031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6918597-662D-419A-8938-EEBABB3310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513D60-2B48-4A5C-90C6-7D13B43784D5}"/>
              </a:ext>
            </a:extLst>
          </p:cNvPr>
          <p:cNvSpPr/>
          <p:nvPr userDrawn="1"/>
        </p:nvSpPr>
        <p:spPr>
          <a:xfrm>
            <a:off x="622263" y="2155803"/>
            <a:ext cx="534385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D3A038-82B2-43CD-A22B-68DD3AACB992}"/>
              </a:ext>
            </a:extLst>
          </p:cNvPr>
          <p:cNvSpPr/>
          <p:nvPr userDrawn="1"/>
        </p:nvSpPr>
        <p:spPr>
          <a:xfrm>
            <a:off x="6194127" y="2155803"/>
            <a:ext cx="5348612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CB58671B-195E-4D80-9C94-57FC6FE1F2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2155803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A07E6BCB-7ABF-414F-8528-3781EFCE6A8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155803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71550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23AACC4-F51C-4600-AC70-58FFDE9B1C34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5E8426-25ED-4BB8-900A-300F4E187AFA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B5D1B9-1B41-492A-9FF2-3F640F61AEB7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6E1297-3124-4AF4-A506-D29092D6B38A}"/>
              </a:ext>
            </a:extLst>
          </p:cNvPr>
          <p:cNvSpPr/>
          <p:nvPr userDrawn="1"/>
        </p:nvSpPr>
        <p:spPr>
          <a:xfrm>
            <a:off x="433579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825C4A-3E03-4C09-9D78-D8E1AAF54D66}"/>
              </a:ext>
            </a:extLst>
          </p:cNvPr>
          <p:cNvSpPr/>
          <p:nvPr userDrawn="1"/>
        </p:nvSpPr>
        <p:spPr>
          <a:xfrm>
            <a:off x="622262" y="1260030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BD57538-90B8-4FA8-9BF9-F3F13AE0EC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260030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63D1088C-3555-4CE7-8808-5C37472E469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AE48BFE-9765-4024-A4B9-354F7D82C95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5251B243-F3CD-4150-8BE0-B0550B6806D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3054926C-FDD8-4B57-A04D-7B9043465D1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262" y="1260030"/>
            <a:ext cx="3483912" cy="4970791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45820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8AF1E73-35F0-4C34-9FDB-117D39068C6F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CF73C-4231-4954-B850-304598BFEB06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BB6E5C-6CDC-4496-9F5F-2AB57CA5EA9D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3BAB6-5147-48F0-A0B6-6AC9C4AFC053}"/>
              </a:ext>
            </a:extLst>
          </p:cNvPr>
          <p:cNvSpPr/>
          <p:nvPr userDrawn="1"/>
        </p:nvSpPr>
        <p:spPr>
          <a:xfrm>
            <a:off x="8049323" y="1260030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648"/>
              </a:spcAft>
            </a:pPr>
            <a:endParaRPr lang="en-US" sz="1465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D405EA-E9E3-439E-9FE8-18BFE5609E2F}"/>
              </a:ext>
            </a:extLst>
          </p:cNvPr>
          <p:cNvSpPr/>
          <p:nvPr userDrawn="1"/>
        </p:nvSpPr>
        <p:spPr>
          <a:xfrm>
            <a:off x="433579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D9EFBDD-6F58-497D-BA8D-0294B22B72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06BF27F-6A50-46CF-8555-B5ECF805DD4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1260030"/>
            <a:ext cx="3483912" cy="4970791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648"/>
              </a:spcAft>
              <a:defRPr lang="en-US" sz="2197"/>
            </a:lvl1pPr>
            <a:lvl2pPr>
              <a:spcAft>
                <a:spcPts val="1648"/>
              </a:spcAft>
              <a:defRPr lang="en-US" sz="1831"/>
            </a:lvl2pPr>
            <a:lvl3pPr>
              <a:spcAft>
                <a:spcPts val="1648"/>
              </a:spcAft>
              <a:defRPr lang="en-US" sz="1648"/>
            </a:lvl3pPr>
            <a:lvl4pPr>
              <a:spcAft>
                <a:spcPts val="1648"/>
              </a:spcAft>
              <a:defRPr lang="en-US" sz="1465"/>
            </a:lvl4pPr>
            <a:lvl5pPr>
              <a:spcAft>
                <a:spcPts val="1648"/>
              </a:spcAft>
              <a:defRPr lang="en-US"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9226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1CB32C2-7B25-444F-8318-06B0BC33DC45}"/>
              </a:ext>
            </a:extLst>
          </p:cNvPr>
          <p:cNvSpPr/>
          <p:nvPr userDrawn="1"/>
        </p:nvSpPr>
        <p:spPr>
          <a:xfrm>
            <a:off x="4338171" y="1260029"/>
            <a:ext cx="348353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1A4CBC-F020-49AB-BFDA-A5319E9E31CA}"/>
              </a:ext>
            </a:extLst>
          </p:cNvPr>
          <p:cNvSpPr/>
          <p:nvPr userDrawn="1"/>
        </p:nvSpPr>
        <p:spPr>
          <a:xfrm>
            <a:off x="8049696" y="1260029"/>
            <a:ext cx="348353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958061D-A034-415B-8669-B67A26F0C1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8170" y="1260029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B3629B4-3A0F-43C8-913D-87D18864A4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49323" y="1260029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495364" y="95615"/>
            <a:ext cx="1589345" cy="718247"/>
          </a:xfrm>
          <a:prstGeom prst="rect">
            <a:avLst/>
          </a:prstGeom>
          <a:solidFill>
            <a:schemeClr val="tx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AF1E73-35F0-4C34-9FDB-117D39068C6F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CF73C-4231-4954-B850-304598BFEB06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3BAB6-5147-48F0-A0B6-6AC9C4AFC053}"/>
              </a:ext>
            </a:extLst>
          </p:cNvPr>
          <p:cNvSpPr/>
          <p:nvPr userDrawn="1"/>
        </p:nvSpPr>
        <p:spPr>
          <a:xfrm>
            <a:off x="8049323" y="2121576"/>
            <a:ext cx="3483912" cy="41072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648"/>
              </a:spcAft>
            </a:pPr>
            <a:endParaRPr lang="en-US" sz="1465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2121928"/>
            <a:ext cx="3483912" cy="4108893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648"/>
              </a:spcAft>
              <a:defRPr lang="en-US" sz="2197"/>
            </a:lvl1pPr>
            <a:lvl2pPr>
              <a:spcAft>
                <a:spcPts val="1648"/>
              </a:spcAft>
              <a:defRPr lang="en-US" sz="1831"/>
            </a:lvl2pPr>
            <a:lvl3pPr>
              <a:spcAft>
                <a:spcPts val="1648"/>
              </a:spcAft>
              <a:defRPr lang="en-US" sz="1648"/>
            </a:lvl3pPr>
            <a:lvl4pPr>
              <a:spcAft>
                <a:spcPts val="1648"/>
              </a:spcAft>
              <a:defRPr lang="en-US" sz="1465"/>
            </a:lvl4pPr>
            <a:lvl5pPr>
              <a:spcAft>
                <a:spcPts val="1648"/>
              </a:spcAft>
              <a:defRPr lang="en-US"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363CD9-89D2-4AD6-912C-4E7F9A162721}"/>
              </a:ext>
            </a:extLst>
          </p:cNvPr>
          <p:cNvSpPr/>
          <p:nvPr userDrawn="1"/>
        </p:nvSpPr>
        <p:spPr>
          <a:xfrm>
            <a:off x="622264" y="1260029"/>
            <a:ext cx="348353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6D41E77-BA7B-4000-BE8D-0E4FDA516E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262" y="1260029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626456-A61D-4026-B61B-B01BBF8B93E3}"/>
              </a:ext>
            </a:extLst>
          </p:cNvPr>
          <p:cNvSpPr/>
          <p:nvPr userDrawn="1"/>
        </p:nvSpPr>
        <p:spPr>
          <a:xfrm>
            <a:off x="622264" y="2121927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10EFAF31-A380-4A55-BB7E-AAEEAC7D26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121927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0D1680-CF3D-4F99-9CB4-6288CCB08CA6}"/>
              </a:ext>
            </a:extLst>
          </p:cNvPr>
          <p:cNvSpPr/>
          <p:nvPr userDrawn="1"/>
        </p:nvSpPr>
        <p:spPr>
          <a:xfrm>
            <a:off x="4338171" y="2121927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37159E6D-503E-4F6A-B3B4-DE53CBE8FD6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8170" y="2121927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958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D3843EE-B679-41AF-95C0-45AA3E0BE56F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2478CC-D3C2-48C6-9288-212851CB34FF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F4548-1BA4-488A-9B1A-74A7B2B6BE2F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44F820-EEAD-4176-8C6B-AEE68BECC728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402147-A570-4E9F-A07D-58F2D4BE66A3}"/>
              </a:ext>
            </a:extLst>
          </p:cNvPr>
          <p:cNvSpPr/>
          <p:nvPr userDrawn="1"/>
        </p:nvSpPr>
        <p:spPr>
          <a:xfrm>
            <a:off x="4335792" y="1260030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E6F114B-5C63-4BEE-9B51-5427625794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D5860336-D0C2-4A14-919D-9AA74609B23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DA803C37-22EE-4BC4-8B8F-719E52F42A9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864D3BB4-B236-47D2-9E88-1E5658E8F7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86B3A108-095D-4915-91BF-8888DB4E659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3483912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3068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22BC7F7-8437-44B2-AAD1-E9F60E2EDF08}"/>
              </a:ext>
            </a:extLst>
          </p:cNvPr>
          <p:cNvSpPr/>
          <p:nvPr userDrawn="1"/>
        </p:nvSpPr>
        <p:spPr>
          <a:xfrm>
            <a:off x="622262" y="1260031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A6E8B-829F-49F0-BDD1-033A6E25B6F7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193D20-0CEF-4423-B678-6C6DE8EBC21C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679916C-1899-4337-8068-85B956D4D2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65558E4-2355-4B29-AF03-988800C1DA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D6F77D6-7AF6-4A56-8E79-A5A25FD19D7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262" y="1260030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1210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8694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9ECA9D-E0F3-4022-AE88-CF7C48E02E65}"/>
              </a:ext>
            </a:extLst>
          </p:cNvPr>
          <p:cNvSpPr/>
          <p:nvPr userDrawn="1"/>
        </p:nvSpPr>
        <p:spPr>
          <a:xfrm>
            <a:off x="622264" y="1260029"/>
            <a:ext cx="348353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D922CD2-282C-49C1-9BC9-5C14025DB3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028163-56BE-4269-9E9C-C6A13E56BDCF}"/>
              </a:ext>
            </a:extLst>
          </p:cNvPr>
          <p:cNvSpPr/>
          <p:nvPr userDrawn="1"/>
        </p:nvSpPr>
        <p:spPr>
          <a:xfrm>
            <a:off x="622264" y="2121927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B4701E4-FAEE-4B90-A183-DE3A0C2E0A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121927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98713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70" y="4861399"/>
            <a:ext cx="3483912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70" y="4861399"/>
            <a:ext cx="3483912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8050893" y="4861399"/>
            <a:ext cx="3487096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050893" y="4861399"/>
            <a:ext cx="3487096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5639152-5C81-409E-833C-E37CF68261A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337466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086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3" y="1531205"/>
            <a:ext cx="537288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13" y="2169338"/>
            <a:ext cx="537288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240" y="1531205"/>
            <a:ext cx="537499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240" y="2169338"/>
            <a:ext cx="537499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74B16-7C05-4695-AE8A-7ED31AE3C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26AD95-B0DB-424B-937E-409B79857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27" y="44337"/>
            <a:ext cx="11499478" cy="925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337576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69" y="4861399"/>
            <a:ext cx="2246351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861399"/>
            <a:ext cx="2246351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E32BB1-2EA7-4DFA-B789-9539111727AF}"/>
              </a:ext>
            </a:extLst>
          </p:cNvPr>
          <p:cNvSpPr/>
          <p:nvPr userDrawn="1"/>
        </p:nvSpPr>
        <p:spPr>
          <a:xfrm>
            <a:off x="6812526" y="4861399"/>
            <a:ext cx="224872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12526" y="4861399"/>
            <a:ext cx="224872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9289261" y="4861399"/>
            <a:ext cx="224872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89261" y="4861399"/>
            <a:ext cx="224872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9062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337576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69" y="4861399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861399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E32BB1-2EA7-4DFA-B789-9539111727AF}"/>
              </a:ext>
            </a:extLst>
          </p:cNvPr>
          <p:cNvSpPr/>
          <p:nvPr userDrawn="1"/>
        </p:nvSpPr>
        <p:spPr>
          <a:xfrm>
            <a:off x="6195719" y="4861399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719" y="4861399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162C9D-B2CC-442E-B9EE-E63555F92BAC}"/>
              </a:ext>
            </a:extLst>
          </p:cNvPr>
          <p:cNvSpPr/>
          <p:nvPr userDrawn="1"/>
        </p:nvSpPr>
        <p:spPr>
          <a:xfrm>
            <a:off x="8053270" y="4861399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74C33417-6F4F-4D47-8B6D-0FF00633EB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53270" y="4861399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9910819" y="4861399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0819" y="4861399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854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57409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57409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1260030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1260030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57409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409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26003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126003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02077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89812D6-FA56-47E1-AD7E-F1DF00A1CF9C}"/>
              </a:ext>
            </a:extLst>
          </p:cNvPr>
          <p:cNvSpPr/>
          <p:nvPr userDrawn="1"/>
        </p:nvSpPr>
        <p:spPr>
          <a:xfrm>
            <a:off x="6194127" y="3891284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B65BE3-8A3B-41E7-90C0-5AFBF6326D4A}"/>
              </a:ext>
            </a:extLst>
          </p:cNvPr>
          <p:cNvSpPr/>
          <p:nvPr userDrawn="1"/>
        </p:nvSpPr>
        <p:spPr>
          <a:xfrm>
            <a:off x="6194127" y="3891285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1B93B8-802F-4A25-9CED-2BA60502CB60}"/>
              </a:ext>
            </a:extLst>
          </p:cNvPr>
          <p:cNvSpPr/>
          <p:nvPr userDrawn="1"/>
        </p:nvSpPr>
        <p:spPr>
          <a:xfrm>
            <a:off x="622263" y="3891285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1293906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1293906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A32A5E-6A6B-4E18-9425-6F690050E563}"/>
              </a:ext>
            </a:extLst>
          </p:cNvPr>
          <p:cNvSpPr/>
          <p:nvPr userDrawn="1"/>
        </p:nvSpPr>
        <p:spPr>
          <a:xfrm>
            <a:off x="622263" y="1260030"/>
            <a:ext cx="5343859" cy="482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CEC716-E329-4EC4-A719-2156EF37A042}"/>
              </a:ext>
            </a:extLst>
          </p:cNvPr>
          <p:cNvSpPr/>
          <p:nvPr userDrawn="1"/>
        </p:nvSpPr>
        <p:spPr>
          <a:xfrm>
            <a:off x="6194127" y="1260030"/>
            <a:ext cx="5348612" cy="48294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8FB4C8-2A36-4F3C-9470-8CEDA4257CD0}"/>
              </a:ext>
            </a:extLst>
          </p:cNvPr>
          <p:cNvSpPr/>
          <p:nvPr userDrawn="1"/>
        </p:nvSpPr>
        <p:spPr>
          <a:xfrm>
            <a:off x="622263" y="3891284"/>
            <a:ext cx="5343859" cy="4829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7611C7-877A-42E6-A47D-F66E14E43721}"/>
              </a:ext>
            </a:extLst>
          </p:cNvPr>
          <p:cNvSpPr/>
          <p:nvPr userDrawn="1"/>
        </p:nvSpPr>
        <p:spPr>
          <a:xfrm>
            <a:off x="6194127" y="3891284"/>
            <a:ext cx="5348612" cy="48294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E5243727-D5C5-4D96-951D-0F4FB175092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4127" y="3891285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8BACD28-BEEC-44E5-A6AB-8BDC17C8CE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7D77C84-2EAD-496E-B1AD-55318F415A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26002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265C90E-7A3B-4C8E-AC62-7F1574DB4C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2262" y="3891285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740118"/>
            <a:ext cx="5344430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1740118"/>
            <a:ext cx="5344430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0DE44814-075F-4317-8772-233370C4AE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4371373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32CE52D5-7211-4430-A684-AEAE90FF5D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371373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989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260029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260029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91285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91285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2155803"/>
            <a:ext cx="534385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2155803"/>
            <a:ext cx="5348612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91285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91285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2155803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155803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3665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21693" y="2111684"/>
            <a:ext cx="534385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6193556" y="2111684"/>
            <a:ext cx="5348612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693" y="2111684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556" y="2111684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260029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260029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48F265-4383-4BBB-BF05-0186D74C56E4}"/>
              </a:ext>
            </a:extLst>
          </p:cNvPr>
          <p:cNvSpPr/>
          <p:nvPr userDrawn="1"/>
        </p:nvSpPr>
        <p:spPr>
          <a:xfrm>
            <a:off x="622263" y="2959371"/>
            <a:ext cx="5343859" cy="3303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B5719D-2B47-4172-B92E-70A3E701AAF0}"/>
              </a:ext>
            </a:extLst>
          </p:cNvPr>
          <p:cNvSpPr/>
          <p:nvPr userDrawn="1"/>
        </p:nvSpPr>
        <p:spPr>
          <a:xfrm>
            <a:off x="6194127" y="2959371"/>
            <a:ext cx="5348612" cy="3303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3DDF3CD4-2912-4D2E-A619-63AE85FB2E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2959371"/>
            <a:ext cx="5344430" cy="330330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2505824D-727D-4E62-B0C5-F1C6D4CAC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2959371"/>
            <a:ext cx="5344430" cy="330330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38388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21693" y="2111684"/>
            <a:ext cx="534385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6193556" y="2111684"/>
            <a:ext cx="5348612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5B66F6-C3AE-4E8D-863E-9BA98392C3B3}"/>
              </a:ext>
            </a:extLst>
          </p:cNvPr>
          <p:cNvSpPr/>
          <p:nvPr userDrawn="1"/>
        </p:nvSpPr>
        <p:spPr>
          <a:xfrm>
            <a:off x="621693" y="2959371"/>
            <a:ext cx="534385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478C6-42D8-48D8-BC5E-B6B0B4A793D3}"/>
              </a:ext>
            </a:extLst>
          </p:cNvPr>
          <p:cNvSpPr/>
          <p:nvPr userDrawn="1"/>
        </p:nvSpPr>
        <p:spPr>
          <a:xfrm>
            <a:off x="6193556" y="2959371"/>
            <a:ext cx="5348612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693" y="2111684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556" y="2111684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93" y="295937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3556" y="295937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260029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260029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91285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91285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91285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91285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06899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57990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57990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5799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99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E8898-F19A-408E-85A7-D86D81C1FCE4}"/>
              </a:ext>
            </a:extLst>
          </p:cNvPr>
          <p:cNvSpPr/>
          <p:nvPr userDrawn="1"/>
        </p:nvSpPr>
        <p:spPr>
          <a:xfrm>
            <a:off x="6194127" y="126061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26061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289E9F-6976-49FE-853B-AC42ECA16350}"/>
              </a:ext>
            </a:extLst>
          </p:cNvPr>
          <p:cNvSpPr/>
          <p:nvPr userDrawn="1"/>
        </p:nvSpPr>
        <p:spPr>
          <a:xfrm>
            <a:off x="623397" y="2111684"/>
            <a:ext cx="255850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9988AC-B469-4777-B7F9-7953F4ADBD4D}"/>
              </a:ext>
            </a:extLst>
          </p:cNvPr>
          <p:cNvSpPr/>
          <p:nvPr userDrawn="1"/>
        </p:nvSpPr>
        <p:spPr>
          <a:xfrm>
            <a:off x="3407436" y="2111684"/>
            <a:ext cx="255850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440C4B9-CE81-4067-9BD8-E22C50926031}"/>
              </a:ext>
            </a:extLst>
          </p:cNvPr>
          <p:cNvSpPr/>
          <p:nvPr userDrawn="1"/>
        </p:nvSpPr>
        <p:spPr>
          <a:xfrm>
            <a:off x="623397" y="2959371"/>
            <a:ext cx="255850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AB947CA-E92D-4019-98B9-27C1F9757054}"/>
              </a:ext>
            </a:extLst>
          </p:cNvPr>
          <p:cNvSpPr/>
          <p:nvPr userDrawn="1"/>
        </p:nvSpPr>
        <p:spPr>
          <a:xfrm>
            <a:off x="3407436" y="2959371"/>
            <a:ext cx="2558509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F16C5B9-7109-4207-8AAD-5FA4024642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3397" y="2111684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8973B100-E403-47D9-AF86-17E3DAE1F7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09615" y="2111684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6EFFC589-6AF8-4BC6-ACBF-EC3F20A32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397" y="2959371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94E9523C-356A-4DD0-BA9E-D39709FB54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09615" y="2959371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BDCD53-0982-4FF3-95B8-1A372A9C9A6D}"/>
              </a:ext>
            </a:extLst>
          </p:cNvPr>
          <p:cNvSpPr/>
          <p:nvPr userDrawn="1"/>
        </p:nvSpPr>
        <p:spPr>
          <a:xfrm>
            <a:off x="623968" y="1260029"/>
            <a:ext cx="255850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DF13C1F-EA27-4913-AA74-4CDC1A8E8F96}"/>
              </a:ext>
            </a:extLst>
          </p:cNvPr>
          <p:cNvSpPr/>
          <p:nvPr userDrawn="1"/>
        </p:nvSpPr>
        <p:spPr>
          <a:xfrm>
            <a:off x="3408007" y="1260029"/>
            <a:ext cx="2558509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437973F6-B98A-4333-9BC7-CF4ABF102E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967" y="1260029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F8AD8728-B7E5-41D0-B7D3-4F12A4BA1F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0185" y="1260029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4450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195261" y="2111684"/>
            <a:ext cx="255850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8979300" y="2111684"/>
            <a:ext cx="255850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5B66F6-C3AE-4E8D-863E-9BA98392C3B3}"/>
              </a:ext>
            </a:extLst>
          </p:cNvPr>
          <p:cNvSpPr/>
          <p:nvPr userDrawn="1"/>
        </p:nvSpPr>
        <p:spPr>
          <a:xfrm>
            <a:off x="6195261" y="2959371"/>
            <a:ext cx="255850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478C6-42D8-48D8-BC5E-B6B0B4A793D3}"/>
              </a:ext>
            </a:extLst>
          </p:cNvPr>
          <p:cNvSpPr/>
          <p:nvPr userDrawn="1"/>
        </p:nvSpPr>
        <p:spPr>
          <a:xfrm>
            <a:off x="8979300" y="2959371"/>
            <a:ext cx="2558509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5261" y="2111684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81478" y="2111684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5261" y="2959371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81478" y="2959371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195832" y="1260029"/>
            <a:ext cx="255850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8979871" y="1260029"/>
            <a:ext cx="2558509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5832" y="1260029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82049" y="1260029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57990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57990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5799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99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E8898-F19A-408E-85A7-D86D81C1FCE4}"/>
              </a:ext>
            </a:extLst>
          </p:cNvPr>
          <p:cNvSpPr/>
          <p:nvPr userDrawn="1"/>
        </p:nvSpPr>
        <p:spPr>
          <a:xfrm>
            <a:off x="617510" y="126061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151" y="126061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8232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922" y="259021"/>
            <a:ext cx="9772316" cy="461665"/>
          </a:xfrm>
        </p:spPr>
        <p:txBody>
          <a:bodyPr/>
          <a:lstStyle>
            <a:lvl1pPr>
              <a:defRPr lang="en-US" sz="2400" b="0" kern="1200" cap="all" normalizeH="0" baseline="0" dirty="0">
                <a:solidFill>
                  <a:srgbClr val="224768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9922" y="842894"/>
            <a:ext cx="9772316" cy="486736"/>
          </a:xfrm>
        </p:spPr>
        <p:txBody>
          <a:bodyPr wrap="square">
            <a:spAutoFit/>
          </a:bodyPr>
          <a:lstStyle>
            <a:lvl1pPr marL="0" indent="0" algn="r">
              <a:buNone/>
              <a:defRPr sz="256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03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6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theme" Target="../theme/theme12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0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hyperlink" Target="http://pinterest.com/showeet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s://www.facebook.com/pages/Neetwork/240707325947259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://linhpham.me/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feeds.feedburner.com/showeet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twitter.com/showeet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hyperlink" Target="http://pinterest.com/showeet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s://www.facebook.com/pages/Neetwork/240707325947259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://linhpham.me/" TargetMode="Externa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9.xml"/><Relationship Id="rId6" Type="http://schemas.openxmlformats.org/officeDocument/2006/relationships/hyperlink" Target="http://feeds.feedburner.com/showeet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twitter.com/showeet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327" y="44337"/>
            <a:ext cx="11499478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133" y="1409281"/>
            <a:ext cx="10165208" cy="45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0">
                <a:solidFill>
                  <a:srgbClr val="5F5F5F"/>
                </a:solidFill>
                <a:latin typeface="Gill Sans M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02080-13E0-446C-8D0B-5510672D82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8BD6B4-26D3-4061-A8E5-22E0D9D21873}"/>
              </a:ext>
            </a:extLst>
          </p:cNvPr>
          <p:cNvSpPr/>
          <p:nvPr userDrawn="1"/>
        </p:nvSpPr>
        <p:spPr>
          <a:xfrm>
            <a:off x="1" y="661029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i="1" dirty="0">
                <a:solidFill>
                  <a:srgbClr val="A7A7A7"/>
                </a:solidFill>
                <a:latin typeface="Gill Sans MT" pitchFamily="34" charset="0"/>
              </a:rPr>
              <a:t>© Demoskop AB 2020</a:t>
            </a:r>
            <a:endParaRPr lang="sv-SE" sz="1000" i="1" dirty="0">
              <a:solidFill>
                <a:srgbClr val="A7A7A7"/>
              </a:solidFill>
              <a:latin typeface="Gill Sans MT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D84905D-FF5E-45B1-AAD6-87B2998908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88637" y="6301850"/>
            <a:ext cx="1293533" cy="32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224768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600">
          <a:solidFill>
            <a:srgbClr val="333333"/>
          </a:solidFill>
          <a:latin typeface="Gill Sans MT" pitchFamily="34" charset="0"/>
          <a:ea typeface="+mn-ea"/>
          <a:cs typeface="+mn-cs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None/>
        <a:defRPr sz="1400">
          <a:solidFill>
            <a:srgbClr val="333333"/>
          </a:solidFill>
          <a:latin typeface="Gill Sans MT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300">
          <a:solidFill>
            <a:srgbClr val="333333"/>
          </a:solidFill>
          <a:latin typeface="Gill Sans MT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200">
          <a:solidFill>
            <a:srgbClr val="333333"/>
          </a:solidFill>
          <a:latin typeface="Gill Sans MT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Gill Sans M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956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</p:sldLayoutIdLst>
  <p:hf hdr="0" ftr="0" dt="0"/>
  <p:txStyles>
    <p:titleStyle>
      <a:lvl1pPr algn="r" defTabSz="837091" rtl="0" eaLnBrk="1" latinLnBrk="0" hangingPunct="1">
        <a:spcBef>
          <a:spcPct val="0"/>
        </a:spcBef>
        <a:buNone/>
        <a:defRPr lang="en-US" sz="3662" b="1" kern="1200" cap="all" normalizeH="0" baseline="0" dirty="0">
          <a:solidFill>
            <a:srgbClr val="2F3A46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80255" y="2293431"/>
            <a:ext cx="7799742" cy="312774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837091"/>
            <a:r>
              <a:rPr lang="en-US" sz="4944" dirty="0">
                <a:solidFill>
                  <a:schemeClr val="bg1"/>
                </a:solidFill>
                <a:latin typeface="Gill Sans MT" panose="020B0502020104020203" pitchFamily="34" charset="0"/>
              </a:rPr>
              <a:t>Free creative templates,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96901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hf hdr="0"/>
  <p:txStyles>
    <p:titleStyle>
      <a:lvl1pPr algn="l" defTabSz="837091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73" indent="-209273" algn="l" defTabSz="837091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19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36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910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456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001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8013" y="161911"/>
            <a:ext cx="10944225" cy="65588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13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</p:sldLayoutIdLst>
  <p:hf hdr="0" ftr="0" dt="0"/>
  <p:txStyles>
    <p:titleStyle>
      <a:lvl1pPr algn="r" defTabSz="837091" rtl="0" eaLnBrk="1" latinLnBrk="0" hangingPunct="1">
        <a:spcBef>
          <a:spcPct val="0"/>
        </a:spcBef>
        <a:buNone/>
        <a:defRPr lang="en-US" sz="3662" b="1" kern="1200" cap="all" normalizeH="0" baseline="0" dirty="0">
          <a:solidFill>
            <a:srgbClr val="2F3A46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8622" y="67926"/>
            <a:ext cx="11499478" cy="92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1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hf hdr="0" ftr="0" dt="0"/>
  <p:txStyles>
    <p:titleStyle>
      <a:lvl1pPr algn="l" defTabSz="837091" rtl="0" eaLnBrk="1" latinLnBrk="0" hangingPunct="1">
        <a:spcBef>
          <a:spcPct val="0"/>
        </a:spcBef>
        <a:buNone/>
        <a:defRPr sz="2400" b="0" kern="1200" cap="small" normalizeH="0" baseline="0">
          <a:solidFill>
            <a:srgbClr val="224768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470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</p:sldLayoutIdLst>
  <p:hf hdr="0" ftr="0" dt="0"/>
  <p:txStyles>
    <p:titleStyle>
      <a:lvl1pPr algn="l" defTabSz="837091" rtl="0" eaLnBrk="1" latinLnBrk="0" hangingPunct="1">
        <a:spcBef>
          <a:spcPct val="0"/>
        </a:spcBef>
        <a:buNone/>
        <a:defRPr lang="en-US" sz="2400" b="0" kern="1200" cap="all" normalizeH="0" baseline="0" dirty="0">
          <a:solidFill>
            <a:srgbClr val="224768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018" y="364196"/>
            <a:ext cx="1048821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18" y="1820977"/>
            <a:ext cx="1048821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18" y="6340167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084" y="6340167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177" y="6340167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6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</p:sldLayoutIdLst>
  <p:hf hdr="0" ftr="0" dt="0"/>
  <p:txStyles>
    <p:titleStyle>
      <a:lvl1pPr algn="l" defTabSz="837133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09283" indent="-209283" algn="l" defTabSz="837133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278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046417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4649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8835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3021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6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8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67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9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44337"/>
            <a:ext cx="10944225" cy="11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132" y="1409278"/>
            <a:ext cx="10165208" cy="45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44540" y="6392420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97" b="0">
                <a:solidFill>
                  <a:srgbClr val="5F5F5F"/>
                </a:solidFill>
                <a:latin typeface="Gill Sans M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02080-13E0-446C-8D0B-5510672D82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6610294"/>
            <a:ext cx="1925527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i="1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Copyright (c)  2020  Demoskop AB </a:t>
            </a:r>
            <a:endParaRPr lang="sv-SE" sz="998" i="1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E53F23A-D7C3-460B-B871-90DAB4DA7C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08573" y="6301849"/>
            <a:ext cx="1293533" cy="32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4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92">
          <a:solidFill>
            <a:srgbClr val="224768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5pPr>
      <a:lvl6pPr marL="456057" algn="ctr" rtl="0" fontAlgn="base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6pPr>
      <a:lvl7pPr marL="912114" algn="ctr" rtl="0" fontAlgn="base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7pPr>
      <a:lvl8pPr marL="1368171" algn="ctr" rtl="0" fontAlgn="base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8pPr>
      <a:lvl9pPr marL="1824228" algn="ctr" rtl="0" fontAlgn="base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9pPr>
    </p:titleStyle>
    <p:bodyStyle>
      <a:lvl1pPr marL="342043" indent="-342043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596">
          <a:solidFill>
            <a:srgbClr val="333333"/>
          </a:solidFill>
          <a:latin typeface="Gill Sans MT" pitchFamily="34" charset="0"/>
          <a:ea typeface="+mn-ea"/>
          <a:cs typeface="+mn-cs"/>
        </a:defRPr>
      </a:lvl1pPr>
      <a:lvl2pPr marL="741093" indent="-285036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397">
          <a:solidFill>
            <a:srgbClr val="333333"/>
          </a:solidFill>
          <a:latin typeface="Gill Sans MT" pitchFamily="34" charset="0"/>
        </a:defRPr>
      </a:lvl2pPr>
      <a:lvl3pPr marL="1140143" indent="-228029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297">
          <a:solidFill>
            <a:srgbClr val="333333"/>
          </a:solidFill>
          <a:latin typeface="Gill Sans MT" pitchFamily="34" charset="0"/>
        </a:defRPr>
      </a:lvl3pPr>
      <a:lvl4pPr marL="1596200" indent="-228029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97">
          <a:solidFill>
            <a:srgbClr val="333333"/>
          </a:solidFill>
          <a:latin typeface="Gill Sans MT" pitchFamily="34" charset="0"/>
        </a:defRPr>
      </a:lvl4pPr>
      <a:lvl5pPr marL="2052257" indent="-228029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Gill Sans MT" pitchFamily="34" charset="0"/>
        </a:defRPr>
      </a:lvl5pPr>
      <a:lvl6pPr marL="2508314" indent="-228029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+mn-lt"/>
        </a:defRPr>
      </a:lvl6pPr>
      <a:lvl7pPr marL="2964371" indent="-228029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+mn-lt"/>
        </a:defRPr>
      </a:lvl7pPr>
      <a:lvl8pPr marL="3420428" indent="-228029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+mn-lt"/>
        </a:defRPr>
      </a:lvl8pPr>
      <a:lvl9pPr marL="3876485" indent="-228029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+mn-lt"/>
        </a:defRPr>
      </a:lvl9pPr>
    </p:bodyStyle>
    <p:otherStyle>
      <a:defPPr>
        <a:defRPr lang="sv-SE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18" y="1820977"/>
            <a:ext cx="1048821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18" y="6340167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084" y="6340167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177" y="6340167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C13D4B-6DB8-4D4F-A7BA-B6D10305FBD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35327" y="44337"/>
            <a:ext cx="11499478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24768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Click to edit Master title style</a:t>
            </a: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rgbClr val="224768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94FDB44-0DD7-4013-9152-397E4A21E3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32918"/>
            <a:ext cx="1538289" cy="39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6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837133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09283" indent="-209283" algn="l" defTabSz="837133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278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046417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4649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8835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3021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6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8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67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9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6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ftr="0" dt="0"/>
  <p:txStyles>
    <p:titleStyle>
      <a:lvl1pPr algn="r" defTabSz="837133" rtl="0" eaLnBrk="1" latinLnBrk="0" hangingPunct="1">
        <a:spcBef>
          <a:spcPct val="0"/>
        </a:spcBef>
        <a:buNone/>
        <a:defRPr sz="2930" b="1" kern="1200" cap="small" normalizeH="0" baseline="0">
          <a:solidFill>
            <a:schemeClr val="accent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13925" indent="-313925" algn="l" defTabSz="837133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1pPr>
      <a:lvl2pPr marL="680171" indent="-261604" algn="l" defTabSz="837133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2pPr>
      <a:lvl3pPr marL="1046417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3pPr>
      <a:lvl4pPr marL="1464983" indent="-209283" algn="l" defTabSz="837133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4pPr>
      <a:lvl5pPr marL="1883550" indent="-209283" algn="l" defTabSz="837133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5pPr>
      <a:lvl6pPr marL="2302116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683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0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816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67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9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0"/>
            <a:ext cx="5074638" cy="6840538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Rectangle 4"/>
          <p:cNvSpPr/>
          <p:nvPr userDrawn="1"/>
        </p:nvSpPr>
        <p:spPr>
          <a:xfrm>
            <a:off x="5852863" y="818959"/>
            <a:ext cx="5757439" cy="234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62" dirty="0">
                <a:solidFill>
                  <a:srgbClr val="909DB3"/>
                </a:solidFill>
                <a:latin typeface="Gill Sans MT" panose="020B0502020104020203" pitchFamily="34" charset="0"/>
              </a:rPr>
              <a:t>Free creative PowerPoint and Impress templates, charts, diagrams and maps for your outstanding presentations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5896" y="2945208"/>
            <a:ext cx="474250" cy="3059876"/>
            <a:chOff x="4820005" y="2954735"/>
            <a:chExt cx="475488" cy="3067687"/>
          </a:xfrm>
        </p:grpSpPr>
        <p:pic>
          <p:nvPicPr>
            <p:cNvPr id="7" name="Picture 6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3602785"/>
              <a:ext cx="470610" cy="4706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2954735"/>
              <a:ext cx="470610" cy="470610"/>
            </a:xfrm>
            <a:prstGeom prst="rect">
              <a:avLst/>
            </a:prstGeom>
          </p:spPr>
        </p:pic>
        <p:pic>
          <p:nvPicPr>
            <p:cNvPr id="9" name="Picture 8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5551812"/>
              <a:ext cx="470610" cy="470610"/>
            </a:xfrm>
            <a:prstGeom prst="rect">
              <a:avLst/>
            </a:prstGeom>
          </p:spPr>
        </p:pic>
        <p:pic>
          <p:nvPicPr>
            <p:cNvPr id="10" name="Picture 9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903763"/>
              <a:ext cx="470610" cy="470610"/>
            </a:xfrm>
            <a:prstGeom prst="rect">
              <a:avLst/>
            </a:prstGeom>
          </p:spPr>
        </p:pic>
        <p:pic>
          <p:nvPicPr>
            <p:cNvPr id="11" name="Picture 10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250835"/>
              <a:ext cx="475488" cy="475488"/>
            </a:xfrm>
            <a:prstGeom prst="rect">
              <a:avLst/>
            </a:prstGeom>
          </p:spPr>
        </p:pic>
      </p:grpSp>
      <p:pic>
        <p:nvPicPr>
          <p:cNvPr id="12" name="Picture 11">
            <a:hlinkClick r:id="rId12"/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880474"/>
            <a:ext cx="2486987" cy="26148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05217" y="3035100"/>
            <a:ext cx="1577611" cy="2896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82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0"/>
              </a:rPr>
              <a:t>showeet@ymail.com</a:t>
            </a:r>
          </a:p>
        </p:txBody>
      </p:sp>
    </p:spTree>
    <p:extLst>
      <p:ext uri="{BB962C8B-B14F-4D97-AF65-F5344CB8AC3E}">
        <p14:creationId xmlns:p14="http://schemas.microsoft.com/office/powerpoint/2010/main" val="253478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ftr="0" dt="0"/>
  <p:txStyles>
    <p:titleStyle>
      <a:lvl1pPr algn="l" defTabSz="837133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83" indent="-209283" algn="l" defTabSz="837133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417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9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5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1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6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8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67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9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006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  <p:sldLayoutId id="2147483763" r:id="rId33"/>
    <p:sldLayoutId id="2147483764" r:id="rId34"/>
    <p:sldLayoutId id="2147483765" r:id="rId35"/>
  </p:sldLayoutIdLst>
  <p:hf hdr="0" ftr="0" dt="0"/>
  <p:txStyles>
    <p:titleStyle>
      <a:lvl1pPr algn="r" defTabSz="837091" rtl="0" eaLnBrk="1" latinLnBrk="0" hangingPunct="1">
        <a:spcBef>
          <a:spcPct val="0"/>
        </a:spcBef>
        <a:buNone/>
        <a:defRPr lang="en-US" sz="3662" b="1" kern="1200" cap="all" normalizeH="0" baseline="0" dirty="0">
          <a:solidFill>
            <a:srgbClr val="2F3A46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80255" y="2293431"/>
            <a:ext cx="7799742" cy="312774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837091"/>
            <a:r>
              <a:rPr lang="en-US" sz="4944" dirty="0">
                <a:solidFill>
                  <a:schemeClr val="bg1"/>
                </a:solidFill>
                <a:latin typeface="Gill Sans MT" panose="020B0502020104020203" pitchFamily="34" charset="0"/>
              </a:rPr>
              <a:t>Free creative templates,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85408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hf hdr="0"/>
  <p:txStyles>
    <p:titleStyle>
      <a:lvl1pPr algn="l" defTabSz="837091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73" indent="-209273" algn="l" defTabSz="837091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19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36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910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456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001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18" y="1820977"/>
            <a:ext cx="10488215" cy="4340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18" y="6340169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084" y="6340169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177" y="6340169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99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2E2476-DEF1-4E9B-8EF0-110338A556E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35327" y="44337"/>
            <a:ext cx="11499478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24768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Click to edit Master title style</a:t>
            </a: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224768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249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hf hdr="0" ftr="0" dt="0"/>
  <p:txStyles>
    <p:titleStyle>
      <a:lvl1pPr algn="l" defTabSz="837091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209273" indent="-209273" algn="l" defTabSz="837091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27819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11641097" y="5792562"/>
            <a:ext cx="1701107" cy="2614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99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29618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hf hdr="0" ftr="0" dt="0"/>
  <p:txStyles>
    <p:titleStyle>
      <a:lvl1pPr algn="r" defTabSz="837091" rtl="0" eaLnBrk="1" latinLnBrk="0" hangingPunct="1">
        <a:spcBef>
          <a:spcPct val="0"/>
        </a:spcBef>
        <a:buNone/>
        <a:defRPr sz="2930" b="1" kern="1200" cap="small" normalizeH="0" baseline="0">
          <a:solidFill>
            <a:schemeClr val="accent1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0"/>
            <a:ext cx="5074638" cy="6840538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sp>
        <p:nvSpPr>
          <p:cNvPr id="5" name="Rectangle 4"/>
          <p:cNvSpPr/>
          <p:nvPr userDrawn="1"/>
        </p:nvSpPr>
        <p:spPr>
          <a:xfrm>
            <a:off x="5852863" y="818960"/>
            <a:ext cx="5757439" cy="234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62" dirty="0">
                <a:solidFill>
                  <a:srgbClr val="909DB3"/>
                </a:solidFill>
                <a:latin typeface="Gill Sans MT" panose="020B0502020104020203" pitchFamily="34" charset="0"/>
              </a:rPr>
              <a:t>Free creative PowerPoint templates, charts, diagrams and maps for your outstanding presentations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5896" y="2945211"/>
            <a:ext cx="474250" cy="3059876"/>
            <a:chOff x="4820005" y="2954735"/>
            <a:chExt cx="475488" cy="3067687"/>
          </a:xfrm>
        </p:grpSpPr>
        <p:pic>
          <p:nvPicPr>
            <p:cNvPr id="7" name="Picture 6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3602785"/>
              <a:ext cx="470610" cy="4706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2954735"/>
              <a:ext cx="470610" cy="470610"/>
            </a:xfrm>
            <a:prstGeom prst="rect">
              <a:avLst/>
            </a:prstGeom>
          </p:spPr>
        </p:pic>
        <p:pic>
          <p:nvPicPr>
            <p:cNvPr id="9" name="Picture 8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5551812"/>
              <a:ext cx="470610" cy="470610"/>
            </a:xfrm>
            <a:prstGeom prst="rect">
              <a:avLst/>
            </a:prstGeom>
          </p:spPr>
        </p:pic>
        <p:pic>
          <p:nvPicPr>
            <p:cNvPr id="10" name="Picture 9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903763"/>
              <a:ext cx="470610" cy="470610"/>
            </a:xfrm>
            <a:prstGeom prst="rect">
              <a:avLst/>
            </a:prstGeom>
          </p:spPr>
        </p:pic>
        <p:pic>
          <p:nvPicPr>
            <p:cNvPr id="11" name="Picture 10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250835"/>
              <a:ext cx="475488" cy="475488"/>
            </a:xfrm>
            <a:prstGeom prst="rect">
              <a:avLst/>
            </a:prstGeom>
          </p:spPr>
        </p:pic>
      </p:grpSp>
      <p:pic>
        <p:nvPicPr>
          <p:cNvPr id="12" name="Picture 11">
            <a:hlinkClick r:id="rId12"/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880476"/>
            <a:ext cx="2486987" cy="26148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05219" y="3035104"/>
            <a:ext cx="1589346" cy="2896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82" dirty="0">
                <a:solidFill>
                  <a:schemeClr val="bg1">
                    <a:lumMod val="85000"/>
                  </a:schemeClr>
                </a:solidFill>
              </a:rPr>
              <a:t>showeet@ymail.com</a:t>
            </a:r>
          </a:p>
        </p:txBody>
      </p:sp>
    </p:spTree>
    <p:extLst>
      <p:ext uri="{BB962C8B-B14F-4D97-AF65-F5344CB8AC3E}">
        <p14:creationId xmlns:p14="http://schemas.microsoft.com/office/powerpoint/2010/main" val="125203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hf hdr="0" ftr="0" dt="0"/>
  <p:txStyles>
    <p:titleStyle>
      <a:lvl1pPr algn="l" defTabSz="837091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73" indent="-209273" algn="l" defTabSz="837091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19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36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910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456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001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/>
              <a:t>Boprisindikatorn</a:t>
            </a:r>
            <a:br>
              <a:rPr lang="sv-SE" sz="4800" dirty="0"/>
            </a:br>
            <a:r>
              <a:rPr lang="sv-SE" dirty="0"/>
              <a:t>Oktober 2020 </a:t>
            </a:r>
            <a:br>
              <a:rPr lang="sv-SE" sz="4000" dirty="0"/>
            </a:br>
            <a:br>
              <a:rPr lang="sv-SE" sz="3200" dirty="0"/>
            </a:br>
            <a:endParaRPr lang="sv-SE" dirty="0"/>
          </a:p>
        </p:txBody>
      </p:sp>
      <p:pic>
        <p:nvPicPr>
          <p:cNvPr id="1026" name="Picture 2" descr="Bildresultat fÃ¶r seb logo transparent">
            <a:extLst>
              <a:ext uri="{FF2B5EF4-FFF2-40B4-BE49-F238E27FC236}">
                <a16:creationId xmlns:a16="http://schemas.microsoft.com/office/drawing/2014/main" id="{0B8A7B45-E20F-4847-AF80-D866EF122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5" y="3564285"/>
            <a:ext cx="2503809" cy="250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0A7098-24D3-4573-9270-94E9078D4243}"/>
              </a:ext>
            </a:extLst>
          </p:cNvPr>
          <p:cNvCxnSpPr/>
          <p:nvPr/>
        </p:nvCxnSpPr>
        <p:spPr bwMode="auto">
          <a:xfrm>
            <a:off x="463501" y="3852317"/>
            <a:ext cx="11521280" cy="72008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rgbClr val="22476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2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4168" y="1177117"/>
            <a:ext cx="357861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097" dirty="0">
                <a:solidFill>
                  <a:srgbClr val="808080"/>
                </a:solidFill>
                <a:latin typeface="Gill Sans MT" pitchFamily="34" charset="0"/>
              </a:rPr>
              <a:t>%</a:t>
            </a:r>
            <a:endParaRPr lang="en-US" sz="1097" dirty="0">
              <a:solidFill>
                <a:srgbClr val="808080"/>
              </a:solidFill>
              <a:latin typeface="Gill Sans MT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126308"/>
              </p:ext>
            </p:extLst>
          </p:nvPr>
        </p:nvGraphicFramePr>
        <p:xfrm>
          <a:off x="994167" y="971997"/>
          <a:ext cx="9982501" cy="502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BACA7292-9FCE-47C7-8E64-07F10E5CC0DD}"/>
              </a:ext>
            </a:extLst>
          </p:cNvPr>
          <p:cNvSpPr txBox="1">
            <a:spLocks/>
          </p:cNvSpPr>
          <p:nvPr/>
        </p:nvSpPr>
        <p:spPr bwMode="auto">
          <a:xfrm>
            <a:off x="330925" y="251917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Prisutvecklingen på villkor och bostadsrätter de närmaste året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3</a:t>
            </a:fld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437553"/>
              </p:ext>
            </p:extLst>
          </p:nvPr>
        </p:nvGraphicFramePr>
        <p:xfrm>
          <a:off x="1183581" y="1116013"/>
          <a:ext cx="9721080" cy="5234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48147234-3098-4EDF-A8FB-FDC19547CB53}"/>
              </a:ext>
            </a:extLst>
          </p:cNvPr>
          <p:cNvSpPr txBox="1">
            <a:spLocks/>
          </p:cNvSpPr>
          <p:nvPr/>
        </p:nvSpPr>
        <p:spPr bwMode="auto">
          <a:xfrm>
            <a:off x="330925" y="489982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Boprisindikatorn 2003-2020</a:t>
            </a:r>
            <a:br>
              <a:rPr lang="sv-SE" kern="0" dirty="0"/>
            </a:br>
            <a:r>
              <a:rPr lang="sv-SE" sz="1800" i="1" kern="0" dirty="0"/>
              <a:t>- Skillnaden mellan dem som tror att bostadspriserna kommer att öka det närmaste året </a:t>
            </a:r>
          </a:p>
          <a:p>
            <a:pPr algn="l"/>
            <a:r>
              <a:rPr lang="sv-SE" sz="1800" i="1" kern="0" dirty="0"/>
              <a:t>jämfört med dem som tror de kommer att minska</a:t>
            </a:r>
          </a:p>
          <a:p>
            <a:pPr algn="l"/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4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39565" y="1177117"/>
            <a:ext cx="357861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097" dirty="0">
                <a:solidFill>
                  <a:srgbClr val="808080"/>
                </a:solidFill>
                <a:latin typeface="Verdana" pitchFamily="34" charset="0"/>
              </a:rPr>
              <a:t>%</a:t>
            </a:r>
            <a:endParaRPr lang="en-US" sz="1097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5A0CAFC-1673-42E8-B616-66190682C02E}"/>
              </a:ext>
            </a:extLst>
          </p:cNvPr>
          <p:cNvSpPr txBox="1">
            <a:spLocks/>
          </p:cNvSpPr>
          <p:nvPr/>
        </p:nvSpPr>
        <p:spPr bwMode="auto">
          <a:xfrm>
            <a:off x="-2344811" y="-1476275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Typ av lån på sin  bostad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070718"/>
              </p:ext>
            </p:extLst>
          </p:nvPr>
        </p:nvGraphicFramePr>
        <p:xfrm>
          <a:off x="895549" y="1115874"/>
          <a:ext cx="9855461" cy="551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5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52294" y="1496368"/>
            <a:ext cx="357861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097" dirty="0">
                <a:solidFill>
                  <a:srgbClr val="808080"/>
                </a:solidFill>
                <a:latin typeface="Verdana" pitchFamily="34" charset="0"/>
              </a:rPr>
              <a:t>%</a:t>
            </a:r>
            <a:endParaRPr lang="en-US" sz="1097" dirty="0">
              <a:solidFill>
                <a:srgbClr val="808080"/>
              </a:solidFill>
              <a:latin typeface="Verdana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218861"/>
              </p:ext>
            </p:extLst>
          </p:nvPr>
        </p:nvGraphicFramePr>
        <p:xfrm>
          <a:off x="1759645" y="1190491"/>
          <a:ext cx="9559393" cy="534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96D57E35-14AA-4DC8-A05A-A5979A0040B0}"/>
              </a:ext>
            </a:extLst>
          </p:cNvPr>
          <p:cNvSpPr txBox="1">
            <a:spLocks/>
          </p:cNvSpPr>
          <p:nvPr/>
        </p:nvSpPr>
        <p:spPr bwMode="auto">
          <a:xfrm>
            <a:off x="330925" y="447161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Andel av de som har rörlig ränta som tror de kommer att binda räntorna inom tre månader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6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15629" y="1404045"/>
            <a:ext cx="357861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097" dirty="0">
                <a:solidFill>
                  <a:srgbClr val="808080"/>
                </a:solidFill>
                <a:latin typeface="Verdana" pitchFamily="34" charset="0"/>
              </a:rPr>
              <a:t>%</a:t>
            </a:r>
            <a:endParaRPr lang="en-US" sz="1097" dirty="0">
              <a:solidFill>
                <a:srgbClr val="808080"/>
              </a:solidFill>
              <a:latin typeface="Verdana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070472"/>
              </p:ext>
            </p:extLst>
          </p:nvPr>
        </p:nvGraphicFramePr>
        <p:xfrm>
          <a:off x="1183581" y="827981"/>
          <a:ext cx="1055357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80CF028F-8D68-488C-B445-0D67BFE3284D}"/>
              </a:ext>
            </a:extLst>
          </p:cNvPr>
          <p:cNvSpPr txBox="1">
            <a:spLocks/>
          </p:cNvSpPr>
          <p:nvPr/>
        </p:nvSpPr>
        <p:spPr bwMode="auto">
          <a:xfrm>
            <a:off x="330925" y="251917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Genomsnittet av hushållens tro om reporäntans nivå om ett år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7</a:t>
            </a:fld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464277"/>
              </p:ext>
            </p:extLst>
          </p:nvPr>
        </p:nvGraphicFramePr>
        <p:xfrm>
          <a:off x="967557" y="1135545"/>
          <a:ext cx="10081120" cy="510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8087" y="5862307"/>
            <a:ext cx="4812251" cy="55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/>
            <a:r>
              <a:rPr lang="sv-SE" sz="998" dirty="0">
                <a:solidFill>
                  <a:srgbClr val="000000"/>
                </a:solidFill>
                <a:latin typeface="Gill Sans MT" pitchFamily="34" charset="0"/>
                <a:ea typeface="Times New Roman"/>
                <a:cs typeface="Arial"/>
              </a:rPr>
              <a:t>Boprisindikator är skillnaden mellan andelen hushåll som tror på</a:t>
            </a:r>
          </a:p>
          <a:p>
            <a:pPr defTabSz="912114"/>
            <a:r>
              <a:rPr lang="sv-SE" sz="998" dirty="0">
                <a:solidFill>
                  <a:srgbClr val="000000"/>
                </a:solidFill>
                <a:latin typeface="Gill Sans MT" pitchFamily="34" charset="0"/>
                <a:ea typeface="Times New Roman"/>
                <a:cs typeface="Arial"/>
              </a:rPr>
              <a:t>stigande bostadspriser och andelen som tror på fallande priser. </a:t>
            </a:r>
          </a:p>
          <a:p>
            <a:pPr defTabSz="912114"/>
            <a:r>
              <a:rPr lang="sv-SE" sz="998" dirty="0">
                <a:solidFill>
                  <a:srgbClr val="000000"/>
                </a:solidFill>
                <a:latin typeface="Gill Sans MT" pitchFamily="34" charset="0"/>
                <a:ea typeface="Times New Roman"/>
                <a:cs typeface="Arial"/>
              </a:rPr>
              <a:t>Värdena i grafen är det genomsnittliga värdet av de två senaste månaderna.</a:t>
            </a:r>
            <a:endParaRPr lang="sv-SE" sz="998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39254" y="2700189"/>
            <a:ext cx="790071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/>
            <a:r>
              <a:rPr lang="sv-SE" sz="898" dirty="0">
                <a:solidFill>
                  <a:srgbClr val="000000"/>
                </a:solidFill>
                <a:latin typeface="Gill Sans MT" pitchFamily="34" charset="0"/>
              </a:rPr>
              <a:t>(Riket 52)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11573" y="1548061"/>
            <a:ext cx="357861" cy="2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197" dirty="0">
                <a:solidFill>
                  <a:srgbClr val="808080"/>
                </a:solidFill>
                <a:latin typeface="Gill Sans MT" pitchFamily="34" charset="0"/>
                <a:cs typeface="Calibri" pitchFamily="34" charset="0"/>
              </a:rPr>
              <a:t>%</a:t>
            </a:r>
            <a:endParaRPr lang="en-US" sz="1197" dirty="0">
              <a:solidFill>
                <a:srgbClr val="808080"/>
              </a:solidFill>
              <a:latin typeface="Gill Sans MT" pitchFamily="34" charset="0"/>
              <a:cs typeface="Calibri" pitchFamily="34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0330B891-E126-477F-8FEA-A9CAED1305E0}"/>
              </a:ext>
            </a:extLst>
          </p:cNvPr>
          <p:cNvSpPr txBox="1">
            <a:spLocks/>
          </p:cNvSpPr>
          <p:nvPr/>
        </p:nvSpPr>
        <p:spPr bwMode="auto">
          <a:xfrm>
            <a:off x="330925" y="231319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Boprisindikatorn per region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all Grafer08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EA890"/>
      </a:hlink>
      <a:folHlink>
        <a:srgbClr val="CC00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l Grafer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3E35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F8881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Mall Grafer08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EA890"/>
      </a:hlink>
      <a:folHlink>
        <a:srgbClr val="CC0000"/>
      </a:folHlink>
    </a:clrScheme>
    <a:fontScheme name="Mall Grafer08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l Grafer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3E35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F8881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howeet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128</Words>
  <Application>Microsoft Office PowerPoint</Application>
  <PresentationFormat>Anpassad</PresentationFormat>
  <Paragraphs>23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16</vt:i4>
      </vt:variant>
      <vt:variant>
        <vt:lpstr>Bildrubriker</vt:lpstr>
      </vt:variant>
      <vt:variant>
        <vt:i4>7</vt:i4>
      </vt:variant>
    </vt:vector>
  </HeadingPairs>
  <TitlesOfParts>
    <vt:vector size="31" baseType="lpstr">
      <vt:lpstr>Open Sans</vt:lpstr>
      <vt:lpstr>Arial</vt:lpstr>
      <vt:lpstr>Arial Black</vt:lpstr>
      <vt:lpstr>Calibri</vt:lpstr>
      <vt:lpstr>Gill Sans MT</vt:lpstr>
      <vt:lpstr>Marlett</vt:lpstr>
      <vt:lpstr>Trebuchet MS</vt:lpstr>
      <vt:lpstr>Verdana</vt:lpstr>
      <vt:lpstr>1_Mall Grafer08</vt:lpstr>
      <vt:lpstr>TITLES</vt:lpstr>
      <vt:lpstr>5_Showeet theme</vt:lpstr>
      <vt:lpstr>1_Blank</vt:lpstr>
      <vt:lpstr>1_Showeet theme</vt:lpstr>
      <vt:lpstr>showeet</vt:lpstr>
      <vt:lpstr>1_TITLES</vt:lpstr>
      <vt:lpstr>2_Showeet theme</vt:lpstr>
      <vt:lpstr>2_Blank</vt:lpstr>
      <vt:lpstr>3_Showeet theme</vt:lpstr>
      <vt:lpstr>1_showeet</vt:lpstr>
      <vt:lpstr>4_Showeet theme</vt:lpstr>
      <vt:lpstr>6_Showeet theme</vt:lpstr>
      <vt:lpstr>7_Showeet theme</vt:lpstr>
      <vt:lpstr>4_TITLES</vt:lpstr>
      <vt:lpstr>Mall Grafer08</vt:lpstr>
      <vt:lpstr>Boprisindikatorn Oktober 2020 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Kreab Gavin Anderson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Namnet på undersökningen Uppdragsgivarens namn</dc:title>
  <dc:creator>GPM</dc:creator>
  <cp:lastModifiedBy>Magnusson, Niklas x</cp:lastModifiedBy>
  <cp:revision>500</cp:revision>
  <cp:lastPrinted>2020-01-09T13:23:48Z</cp:lastPrinted>
  <dcterms:created xsi:type="dcterms:W3CDTF">2017-03-09T09:36:43Z</dcterms:created>
  <dcterms:modified xsi:type="dcterms:W3CDTF">2020-10-09T07:40:18Z</dcterms:modified>
</cp:coreProperties>
</file>